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10.svg" ContentType="image/svg+xml"/>
  <Override PartName="/ppt/media/image36.svg" ContentType="image/svg+xml"/>
  <Override PartName="/ppt/media/image38.svg" ContentType="image/svg+xml"/>
  <Override PartName="/ppt/media/image43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</p:sldMasterIdLst>
  <p:notesMasterIdLst>
    <p:notesMasterId r:id="rId30"/>
  </p:notesMasterIdLst>
  <p:sldIdLst>
    <p:sldId id="260" r:id="rId4"/>
    <p:sldId id="261" r:id="rId5"/>
    <p:sldId id="263" r:id="rId6"/>
    <p:sldId id="296" r:id="rId7"/>
    <p:sldId id="297" r:id="rId8"/>
    <p:sldId id="298" r:id="rId9"/>
    <p:sldId id="268" r:id="rId10"/>
    <p:sldId id="300" r:id="rId11"/>
    <p:sldId id="270" r:id="rId12"/>
    <p:sldId id="301" r:id="rId13"/>
    <p:sldId id="302" r:id="rId14"/>
    <p:sldId id="273" r:id="rId15"/>
    <p:sldId id="299" r:id="rId16"/>
    <p:sldId id="303" r:id="rId17"/>
    <p:sldId id="304" r:id="rId18"/>
    <p:sldId id="305" r:id="rId19"/>
    <p:sldId id="306" r:id="rId20"/>
    <p:sldId id="282" r:id="rId21"/>
    <p:sldId id="309" r:id="rId22"/>
    <p:sldId id="310" r:id="rId23"/>
    <p:sldId id="285" r:id="rId24"/>
    <p:sldId id="286" r:id="rId25"/>
    <p:sldId id="311" r:id="rId26"/>
    <p:sldId id="288" r:id="rId27"/>
    <p:sldId id="289" r:id="rId28"/>
    <p:sldId id="295" r:id="rId29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chuying" initials="k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4" Type="http://schemas.openxmlformats.org/officeDocument/2006/relationships/commentAuthors" Target="commentAuthors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notesMaster" Target="notesMasters/notesMaster1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7" Type="http://schemas.openxmlformats.org/officeDocument/2006/relationships/tags" Target="../tags/tag43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image" Target="../media/image1.jpeg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57.xml"/><Relationship Id="rId8" Type="http://schemas.openxmlformats.org/officeDocument/2006/relationships/tags" Target="../tags/tag56.xml"/><Relationship Id="rId7" Type="http://schemas.openxmlformats.org/officeDocument/2006/relationships/tags" Target="../tags/tag55.x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4" Type="http://schemas.openxmlformats.org/officeDocument/2006/relationships/tags" Target="../tags/tag64.xml"/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6" Type="http://schemas.openxmlformats.org/officeDocument/2006/relationships/tags" Target="../tags/tag73.xml"/><Relationship Id="rId5" Type="http://schemas.openxmlformats.org/officeDocument/2006/relationships/tags" Target="../tags/tag72.xml"/><Relationship Id="rId4" Type="http://schemas.openxmlformats.org/officeDocument/2006/relationships/tags" Target="../tags/tag71.xml"/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79.xml"/><Relationship Id="rId7" Type="http://schemas.openxmlformats.org/officeDocument/2006/relationships/tags" Target="../tags/tag78.xml"/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image" Target="../media/image1.jpeg"/><Relationship Id="rId2" Type="http://schemas.openxmlformats.org/officeDocument/2006/relationships/tags" Target="../tags/tag74.xml"/><Relationship Id="rId11" Type="http://schemas.openxmlformats.org/officeDocument/2006/relationships/tags" Target="../tags/tag81.xml"/><Relationship Id="rId10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image" Target="../media/image5.png"/><Relationship Id="rId7" Type="http://schemas.openxmlformats.org/officeDocument/2006/relationships/tags" Target="../tags/tag85.xml"/><Relationship Id="rId6" Type="http://schemas.openxmlformats.org/officeDocument/2006/relationships/image" Target="../media/image4.png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image" Target="../media/image3.png"/><Relationship Id="rId2" Type="http://schemas.openxmlformats.org/officeDocument/2006/relationships/tags" Target="../tags/tag82.xml"/><Relationship Id="rId13" Type="http://schemas.openxmlformats.org/officeDocument/2006/relationships/tags" Target="../tags/tag90.xml"/><Relationship Id="rId12" Type="http://schemas.openxmlformats.org/officeDocument/2006/relationships/tags" Target="../tags/tag89.xml"/><Relationship Id="rId11" Type="http://schemas.openxmlformats.org/officeDocument/2006/relationships/tags" Target="../tags/tag88.xml"/><Relationship Id="rId10" Type="http://schemas.openxmlformats.org/officeDocument/2006/relationships/tags" Target="../tags/tag87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96.xml"/><Relationship Id="rId8" Type="http://schemas.openxmlformats.org/officeDocument/2006/relationships/tags" Target="../tags/tag95.xml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image" Target="../media/image6.png"/><Relationship Id="rId4" Type="http://schemas.openxmlformats.org/officeDocument/2006/relationships/tags" Target="../tags/tag92.xml"/><Relationship Id="rId3" Type="http://schemas.openxmlformats.org/officeDocument/2006/relationships/image" Target="../media/image3.png"/><Relationship Id="rId2" Type="http://schemas.openxmlformats.org/officeDocument/2006/relationships/tags" Target="../tags/tag91.xml"/><Relationship Id="rId10" Type="http://schemas.openxmlformats.org/officeDocument/2006/relationships/tags" Target="../tags/tag97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05.xml"/><Relationship Id="rId8" Type="http://schemas.openxmlformats.org/officeDocument/2006/relationships/tags" Target="../tags/tag104.xml"/><Relationship Id="rId7" Type="http://schemas.openxmlformats.org/officeDocument/2006/relationships/tags" Target="../tags/tag103.xml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tags" Target="../tags/tag100.xml"/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8" Type="http://schemas.openxmlformats.org/officeDocument/2006/relationships/tags" Target="../tags/tag114.xml"/><Relationship Id="rId17" Type="http://schemas.openxmlformats.org/officeDocument/2006/relationships/tags" Target="../tags/tag113.xml"/><Relationship Id="rId16" Type="http://schemas.openxmlformats.org/officeDocument/2006/relationships/tags" Target="../tags/tag112.xml"/><Relationship Id="rId15" Type="http://schemas.openxmlformats.org/officeDocument/2006/relationships/tags" Target="../tags/tag111.xml"/><Relationship Id="rId14" Type="http://schemas.openxmlformats.org/officeDocument/2006/relationships/tags" Target="../tags/tag110.xml"/><Relationship Id="rId13" Type="http://schemas.openxmlformats.org/officeDocument/2006/relationships/tags" Target="../tags/tag109.xml"/><Relationship Id="rId12" Type="http://schemas.openxmlformats.org/officeDocument/2006/relationships/tags" Target="../tags/tag108.xml"/><Relationship Id="rId11" Type="http://schemas.openxmlformats.org/officeDocument/2006/relationships/tags" Target="../tags/tag107.xml"/><Relationship Id="rId10" Type="http://schemas.openxmlformats.org/officeDocument/2006/relationships/tags" Target="../tags/tag106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22.xml"/><Relationship Id="rId8" Type="http://schemas.openxmlformats.org/officeDocument/2006/relationships/tags" Target="../tags/tag121.xml"/><Relationship Id="rId7" Type="http://schemas.openxmlformats.org/officeDocument/2006/relationships/tags" Target="../tags/tag120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8" Type="http://schemas.openxmlformats.org/officeDocument/2006/relationships/tags" Target="../tags/tag131.xml"/><Relationship Id="rId17" Type="http://schemas.openxmlformats.org/officeDocument/2006/relationships/tags" Target="../tags/tag130.xml"/><Relationship Id="rId16" Type="http://schemas.openxmlformats.org/officeDocument/2006/relationships/tags" Target="../tags/tag129.xml"/><Relationship Id="rId15" Type="http://schemas.openxmlformats.org/officeDocument/2006/relationships/tags" Target="../tags/tag128.xml"/><Relationship Id="rId14" Type="http://schemas.openxmlformats.org/officeDocument/2006/relationships/tags" Target="../tags/tag127.xml"/><Relationship Id="rId13" Type="http://schemas.openxmlformats.org/officeDocument/2006/relationships/tags" Target="../tags/tag126.xml"/><Relationship Id="rId12" Type="http://schemas.openxmlformats.org/officeDocument/2006/relationships/tags" Target="../tags/tag125.xml"/><Relationship Id="rId11" Type="http://schemas.openxmlformats.org/officeDocument/2006/relationships/tags" Target="../tags/tag124.xml"/><Relationship Id="rId10" Type="http://schemas.openxmlformats.org/officeDocument/2006/relationships/tags" Target="../tags/tag12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39.xml"/><Relationship Id="rId8" Type="http://schemas.openxmlformats.org/officeDocument/2006/relationships/tags" Target="../tags/tag138.xml"/><Relationship Id="rId7" Type="http://schemas.openxmlformats.org/officeDocument/2006/relationships/tags" Target="../tags/tag137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5" Type="http://schemas.openxmlformats.org/officeDocument/2006/relationships/tags" Target="../tags/tag145.xml"/><Relationship Id="rId14" Type="http://schemas.openxmlformats.org/officeDocument/2006/relationships/tags" Target="../tags/tag144.xml"/><Relationship Id="rId13" Type="http://schemas.openxmlformats.org/officeDocument/2006/relationships/tags" Target="../tags/tag143.xml"/><Relationship Id="rId12" Type="http://schemas.openxmlformats.org/officeDocument/2006/relationships/tags" Target="../tags/tag142.xml"/><Relationship Id="rId11" Type="http://schemas.openxmlformats.org/officeDocument/2006/relationships/tags" Target="../tags/tag141.xml"/><Relationship Id="rId10" Type="http://schemas.openxmlformats.org/officeDocument/2006/relationships/tags" Target="../tags/tag140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4" Type="http://schemas.openxmlformats.org/officeDocument/2006/relationships/tags" Target="../tags/tag148.xml"/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56.xml"/><Relationship Id="rId8" Type="http://schemas.openxmlformats.org/officeDocument/2006/relationships/tags" Target="../tags/tag155.xml"/><Relationship Id="rId7" Type="http://schemas.openxmlformats.org/officeDocument/2006/relationships/tags" Target="../tags/tag154.xml"/><Relationship Id="rId6" Type="http://schemas.openxmlformats.org/officeDocument/2006/relationships/tags" Target="../tags/tag153.xml"/><Relationship Id="rId5" Type="http://schemas.openxmlformats.org/officeDocument/2006/relationships/tags" Target="../tags/tag152.xml"/><Relationship Id="rId4" Type="http://schemas.openxmlformats.org/officeDocument/2006/relationships/tags" Target="../tags/tag151.xml"/><Relationship Id="rId3" Type="http://schemas.openxmlformats.org/officeDocument/2006/relationships/tags" Target="../tags/tag150.xml"/><Relationship Id="rId2" Type="http://schemas.openxmlformats.org/officeDocument/2006/relationships/tags" Target="../tags/tag149.xml"/><Relationship Id="rId11" Type="http://schemas.openxmlformats.org/officeDocument/2006/relationships/tags" Target="../tags/tag158.xml"/><Relationship Id="rId10" Type="http://schemas.openxmlformats.org/officeDocument/2006/relationships/tags" Target="../tags/tag157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66.xml"/><Relationship Id="rId8" Type="http://schemas.openxmlformats.org/officeDocument/2006/relationships/tags" Target="../tags/tag165.xml"/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5" Type="http://schemas.openxmlformats.org/officeDocument/2006/relationships/tags" Target="../tags/tag172.xml"/><Relationship Id="rId14" Type="http://schemas.openxmlformats.org/officeDocument/2006/relationships/tags" Target="../tags/tag171.xml"/><Relationship Id="rId13" Type="http://schemas.openxmlformats.org/officeDocument/2006/relationships/tags" Target="../tags/tag170.xml"/><Relationship Id="rId12" Type="http://schemas.openxmlformats.org/officeDocument/2006/relationships/tags" Target="../tags/tag169.xml"/><Relationship Id="rId11" Type="http://schemas.openxmlformats.org/officeDocument/2006/relationships/tags" Target="../tags/tag168.xml"/><Relationship Id="rId10" Type="http://schemas.openxmlformats.org/officeDocument/2006/relationships/tags" Target="../tags/tag167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80.xml"/><Relationship Id="rId8" Type="http://schemas.openxmlformats.org/officeDocument/2006/relationships/tags" Target="../tags/tag179.xml"/><Relationship Id="rId7" Type="http://schemas.openxmlformats.org/officeDocument/2006/relationships/tags" Target="../tags/tag178.xml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188.xml"/><Relationship Id="rId8" Type="http://schemas.openxmlformats.org/officeDocument/2006/relationships/tags" Target="../tags/tag187.xml"/><Relationship Id="rId7" Type="http://schemas.openxmlformats.org/officeDocument/2006/relationships/tags" Target="../tags/tag186.xml"/><Relationship Id="rId6" Type="http://schemas.openxmlformats.org/officeDocument/2006/relationships/tags" Target="../tags/tag185.xml"/><Relationship Id="rId5" Type="http://schemas.openxmlformats.org/officeDocument/2006/relationships/tags" Target="../tags/tag184.xml"/><Relationship Id="rId4" Type="http://schemas.openxmlformats.org/officeDocument/2006/relationships/tags" Target="../tags/tag183.xml"/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7" Type="http://schemas.openxmlformats.org/officeDocument/2006/relationships/tags" Target="../tags/tag196.xml"/><Relationship Id="rId16" Type="http://schemas.openxmlformats.org/officeDocument/2006/relationships/tags" Target="../tags/tag195.xml"/><Relationship Id="rId15" Type="http://schemas.openxmlformats.org/officeDocument/2006/relationships/tags" Target="../tags/tag194.xml"/><Relationship Id="rId14" Type="http://schemas.openxmlformats.org/officeDocument/2006/relationships/tags" Target="../tags/tag193.xml"/><Relationship Id="rId13" Type="http://schemas.openxmlformats.org/officeDocument/2006/relationships/tags" Target="../tags/tag192.xml"/><Relationship Id="rId12" Type="http://schemas.openxmlformats.org/officeDocument/2006/relationships/tags" Target="../tags/tag191.xml"/><Relationship Id="rId11" Type="http://schemas.openxmlformats.org/officeDocument/2006/relationships/tags" Target="../tags/tag190.xml"/><Relationship Id="rId10" Type="http://schemas.openxmlformats.org/officeDocument/2006/relationships/tags" Target="../tags/tag189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9" Type="http://schemas.openxmlformats.org/officeDocument/2006/relationships/tags" Target="../tags/tag204.xml"/><Relationship Id="rId8" Type="http://schemas.openxmlformats.org/officeDocument/2006/relationships/tags" Target="../tags/tag203.xml"/><Relationship Id="rId7" Type="http://schemas.openxmlformats.org/officeDocument/2006/relationships/tags" Target="../tags/tag202.xml"/><Relationship Id="rId6" Type="http://schemas.openxmlformats.org/officeDocument/2006/relationships/tags" Target="../tags/tag201.xml"/><Relationship Id="rId5" Type="http://schemas.openxmlformats.org/officeDocument/2006/relationships/tags" Target="../tags/tag200.xml"/><Relationship Id="rId4" Type="http://schemas.openxmlformats.org/officeDocument/2006/relationships/tags" Target="../tags/tag199.xml"/><Relationship Id="rId3" Type="http://schemas.openxmlformats.org/officeDocument/2006/relationships/tags" Target="../tags/tag198.xml"/><Relationship Id="rId20" Type="http://schemas.openxmlformats.org/officeDocument/2006/relationships/tags" Target="../tags/tag215.xml"/><Relationship Id="rId2" Type="http://schemas.openxmlformats.org/officeDocument/2006/relationships/tags" Target="../tags/tag197.xml"/><Relationship Id="rId19" Type="http://schemas.openxmlformats.org/officeDocument/2006/relationships/tags" Target="../tags/tag214.xml"/><Relationship Id="rId18" Type="http://schemas.openxmlformats.org/officeDocument/2006/relationships/tags" Target="../tags/tag213.xml"/><Relationship Id="rId17" Type="http://schemas.openxmlformats.org/officeDocument/2006/relationships/tags" Target="../tags/tag212.xml"/><Relationship Id="rId16" Type="http://schemas.openxmlformats.org/officeDocument/2006/relationships/tags" Target="../tags/tag211.xml"/><Relationship Id="rId15" Type="http://schemas.openxmlformats.org/officeDocument/2006/relationships/tags" Target="../tags/tag210.xml"/><Relationship Id="rId14" Type="http://schemas.openxmlformats.org/officeDocument/2006/relationships/tags" Target="../tags/tag209.xml"/><Relationship Id="rId13" Type="http://schemas.openxmlformats.org/officeDocument/2006/relationships/tags" Target="../tags/tag208.xml"/><Relationship Id="rId12" Type="http://schemas.openxmlformats.org/officeDocument/2006/relationships/tags" Target="../tags/tag207.xml"/><Relationship Id="rId11" Type="http://schemas.openxmlformats.org/officeDocument/2006/relationships/tags" Target="../tags/tag206.xml"/><Relationship Id="rId10" Type="http://schemas.openxmlformats.org/officeDocument/2006/relationships/tags" Target="../tags/tag205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223.xml"/><Relationship Id="rId8" Type="http://schemas.openxmlformats.org/officeDocument/2006/relationships/tags" Target="../tags/tag222.xml"/><Relationship Id="rId7" Type="http://schemas.openxmlformats.org/officeDocument/2006/relationships/tags" Target="../tags/tag221.x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4" Type="http://schemas.openxmlformats.org/officeDocument/2006/relationships/tags" Target="../tags/tag218.xml"/><Relationship Id="rId3" Type="http://schemas.openxmlformats.org/officeDocument/2006/relationships/tags" Target="../tags/tag217.xml"/><Relationship Id="rId2" Type="http://schemas.openxmlformats.org/officeDocument/2006/relationships/tags" Target="../tags/tag216.xml"/><Relationship Id="rId17" Type="http://schemas.openxmlformats.org/officeDocument/2006/relationships/tags" Target="../tags/tag231.xml"/><Relationship Id="rId16" Type="http://schemas.openxmlformats.org/officeDocument/2006/relationships/tags" Target="../tags/tag230.xml"/><Relationship Id="rId15" Type="http://schemas.openxmlformats.org/officeDocument/2006/relationships/tags" Target="../tags/tag229.xml"/><Relationship Id="rId14" Type="http://schemas.openxmlformats.org/officeDocument/2006/relationships/tags" Target="../tags/tag228.xml"/><Relationship Id="rId13" Type="http://schemas.openxmlformats.org/officeDocument/2006/relationships/tags" Target="../tags/tag227.xml"/><Relationship Id="rId12" Type="http://schemas.openxmlformats.org/officeDocument/2006/relationships/tags" Target="../tags/tag226.xml"/><Relationship Id="rId11" Type="http://schemas.openxmlformats.org/officeDocument/2006/relationships/tags" Target="../tags/tag225.xml"/><Relationship Id="rId10" Type="http://schemas.openxmlformats.org/officeDocument/2006/relationships/tags" Target="../tags/tag224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239.xml"/><Relationship Id="rId8" Type="http://schemas.openxmlformats.org/officeDocument/2006/relationships/tags" Target="../tags/tag238.xml"/><Relationship Id="rId7" Type="http://schemas.openxmlformats.org/officeDocument/2006/relationships/tags" Target="../tags/tag237.xml"/><Relationship Id="rId6" Type="http://schemas.openxmlformats.org/officeDocument/2006/relationships/tags" Target="../tags/tag236.xml"/><Relationship Id="rId5" Type="http://schemas.openxmlformats.org/officeDocument/2006/relationships/tags" Target="../tags/tag235.xml"/><Relationship Id="rId4" Type="http://schemas.openxmlformats.org/officeDocument/2006/relationships/tags" Target="../tags/tag234.xml"/><Relationship Id="rId3" Type="http://schemas.openxmlformats.org/officeDocument/2006/relationships/tags" Target="../tags/tag233.xml"/><Relationship Id="rId2" Type="http://schemas.openxmlformats.org/officeDocument/2006/relationships/tags" Target="../tags/tag232.xm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4" Type="http://schemas.openxmlformats.org/officeDocument/2006/relationships/tags" Target="../tags/tag242.xml"/><Relationship Id="rId3" Type="http://schemas.openxmlformats.org/officeDocument/2006/relationships/tags" Target="../tags/tag241.xml"/><Relationship Id="rId2" Type="http://schemas.openxmlformats.org/officeDocument/2006/relationships/tags" Target="../tags/tag240.xm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9" Type="http://schemas.openxmlformats.org/officeDocument/2006/relationships/tags" Target="../tags/tag250.xml"/><Relationship Id="rId8" Type="http://schemas.openxmlformats.org/officeDocument/2006/relationships/tags" Target="../tags/tag249.xml"/><Relationship Id="rId7" Type="http://schemas.openxmlformats.org/officeDocument/2006/relationships/tags" Target="../tags/tag248.xml"/><Relationship Id="rId6" Type="http://schemas.openxmlformats.org/officeDocument/2006/relationships/tags" Target="../tags/tag247.xml"/><Relationship Id="rId5" Type="http://schemas.openxmlformats.org/officeDocument/2006/relationships/tags" Target="../tags/tag246.xml"/><Relationship Id="rId4" Type="http://schemas.openxmlformats.org/officeDocument/2006/relationships/tags" Target="../tags/tag245.xml"/><Relationship Id="rId3" Type="http://schemas.openxmlformats.org/officeDocument/2006/relationships/tags" Target="../tags/tag244.xml"/><Relationship Id="rId2" Type="http://schemas.openxmlformats.org/officeDocument/2006/relationships/tags" Target="../tags/tag243.xml"/><Relationship Id="rId17" Type="http://schemas.openxmlformats.org/officeDocument/2006/relationships/tags" Target="../tags/tag258.xml"/><Relationship Id="rId16" Type="http://schemas.openxmlformats.org/officeDocument/2006/relationships/tags" Target="../tags/tag257.xml"/><Relationship Id="rId15" Type="http://schemas.openxmlformats.org/officeDocument/2006/relationships/tags" Target="../tags/tag256.xml"/><Relationship Id="rId14" Type="http://schemas.openxmlformats.org/officeDocument/2006/relationships/tags" Target="../tags/tag255.xml"/><Relationship Id="rId13" Type="http://schemas.openxmlformats.org/officeDocument/2006/relationships/tags" Target="../tags/tag254.xml"/><Relationship Id="rId12" Type="http://schemas.openxmlformats.org/officeDocument/2006/relationships/tags" Target="../tags/tag253.xml"/><Relationship Id="rId11" Type="http://schemas.openxmlformats.org/officeDocument/2006/relationships/tags" Target="../tags/tag252.xml"/><Relationship Id="rId10" Type="http://schemas.openxmlformats.org/officeDocument/2006/relationships/tags" Target="../tags/tag251.xm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9" Type="http://schemas.openxmlformats.org/officeDocument/2006/relationships/tags" Target="../tags/tag266.xml"/><Relationship Id="rId8" Type="http://schemas.openxmlformats.org/officeDocument/2006/relationships/tags" Target="../tags/tag265.xml"/><Relationship Id="rId7" Type="http://schemas.openxmlformats.org/officeDocument/2006/relationships/tags" Target="../tags/tag264.xml"/><Relationship Id="rId6" Type="http://schemas.openxmlformats.org/officeDocument/2006/relationships/tags" Target="../tags/tag263.xml"/><Relationship Id="rId5" Type="http://schemas.openxmlformats.org/officeDocument/2006/relationships/tags" Target="../tags/tag262.xml"/><Relationship Id="rId4" Type="http://schemas.openxmlformats.org/officeDocument/2006/relationships/tags" Target="../tags/tag261.xml"/><Relationship Id="rId3" Type="http://schemas.openxmlformats.org/officeDocument/2006/relationships/tags" Target="../tags/tag260.xml"/><Relationship Id="rId21" Type="http://schemas.openxmlformats.org/officeDocument/2006/relationships/tags" Target="../tags/tag278.xml"/><Relationship Id="rId20" Type="http://schemas.openxmlformats.org/officeDocument/2006/relationships/tags" Target="../tags/tag277.xml"/><Relationship Id="rId2" Type="http://schemas.openxmlformats.org/officeDocument/2006/relationships/tags" Target="../tags/tag259.xml"/><Relationship Id="rId19" Type="http://schemas.openxmlformats.org/officeDocument/2006/relationships/tags" Target="../tags/tag276.xml"/><Relationship Id="rId18" Type="http://schemas.openxmlformats.org/officeDocument/2006/relationships/tags" Target="../tags/tag275.xml"/><Relationship Id="rId17" Type="http://schemas.openxmlformats.org/officeDocument/2006/relationships/tags" Target="../tags/tag274.xml"/><Relationship Id="rId16" Type="http://schemas.openxmlformats.org/officeDocument/2006/relationships/tags" Target="../tags/tag273.xml"/><Relationship Id="rId15" Type="http://schemas.openxmlformats.org/officeDocument/2006/relationships/tags" Target="../tags/tag272.xml"/><Relationship Id="rId14" Type="http://schemas.openxmlformats.org/officeDocument/2006/relationships/tags" Target="../tags/tag271.xml"/><Relationship Id="rId13" Type="http://schemas.openxmlformats.org/officeDocument/2006/relationships/tags" Target="../tags/tag270.xml"/><Relationship Id="rId12" Type="http://schemas.openxmlformats.org/officeDocument/2006/relationships/tags" Target="../tags/tag269.xml"/><Relationship Id="rId11" Type="http://schemas.openxmlformats.org/officeDocument/2006/relationships/tags" Target="../tags/tag268.xml"/><Relationship Id="rId10" Type="http://schemas.openxmlformats.org/officeDocument/2006/relationships/tags" Target="../tags/tag267.xml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4" Type="http://schemas.openxmlformats.org/officeDocument/2006/relationships/tags" Target="../tags/tag281.xml"/><Relationship Id="rId3" Type="http://schemas.openxmlformats.org/officeDocument/2006/relationships/tags" Target="../tags/tag280.xml"/><Relationship Id="rId2" Type="http://schemas.openxmlformats.org/officeDocument/2006/relationships/tags" Target="../tags/tag279.xml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9" Type="http://schemas.openxmlformats.org/officeDocument/2006/relationships/tags" Target="../tags/tag289.xml"/><Relationship Id="rId8" Type="http://schemas.openxmlformats.org/officeDocument/2006/relationships/tags" Target="../tags/tag288.xml"/><Relationship Id="rId7" Type="http://schemas.openxmlformats.org/officeDocument/2006/relationships/tags" Target="../tags/tag287.xml"/><Relationship Id="rId6" Type="http://schemas.openxmlformats.org/officeDocument/2006/relationships/tags" Target="../tags/tag286.xml"/><Relationship Id="rId5" Type="http://schemas.openxmlformats.org/officeDocument/2006/relationships/tags" Target="../tags/tag285.xml"/><Relationship Id="rId4" Type="http://schemas.openxmlformats.org/officeDocument/2006/relationships/tags" Target="../tags/tag284.xml"/><Relationship Id="rId3" Type="http://schemas.openxmlformats.org/officeDocument/2006/relationships/tags" Target="../tags/tag283.xml"/><Relationship Id="rId2" Type="http://schemas.openxmlformats.org/officeDocument/2006/relationships/tags" Target="../tags/tag282.xml"/><Relationship Id="rId13" Type="http://schemas.openxmlformats.org/officeDocument/2006/relationships/tags" Target="../tags/tag293.xml"/><Relationship Id="rId12" Type="http://schemas.openxmlformats.org/officeDocument/2006/relationships/tags" Target="../tags/tag292.xml"/><Relationship Id="rId11" Type="http://schemas.openxmlformats.org/officeDocument/2006/relationships/tags" Target="../tags/tag291.xml"/><Relationship Id="rId10" Type="http://schemas.openxmlformats.org/officeDocument/2006/relationships/tags" Target="../tags/tag290.xml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9" Type="http://schemas.openxmlformats.org/officeDocument/2006/relationships/tags" Target="../tags/tag301.xml"/><Relationship Id="rId8" Type="http://schemas.openxmlformats.org/officeDocument/2006/relationships/tags" Target="../tags/tag300.xml"/><Relationship Id="rId7" Type="http://schemas.openxmlformats.org/officeDocument/2006/relationships/tags" Target="../tags/tag299.xml"/><Relationship Id="rId6" Type="http://schemas.openxmlformats.org/officeDocument/2006/relationships/tags" Target="../tags/tag298.xml"/><Relationship Id="rId5" Type="http://schemas.openxmlformats.org/officeDocument/2006/relationships/tags" Target="../tags/tag297.xml"/><Relationship Id="rId4" Type="http://schemas.openxmlformats.org/officeDocument/2006/relationships/tags" Target="../tags/tag296.xml"/><Relationship Id="rId3" Type="http://schemas.openxmlformats.org/officeDocument/2006/relationships/tags" Target="../tags/tag295.xml"/><Relationship Id="rId2" Type="http://schemas.openxmlformats.org/officeDocument/2006/relationships/tags" Target="../tags/tag294.xml"/><Relationship Id="rId12" Type="http://schemas.openxmlformats.org/officeDocument/2006/relationships/tags" Target="../tags/tag304.xml"/><Relationship Id="rId11" Type="http://schemas.openxmlformats.org/officeDocument/2006/relationships/tags" Target="../tags/tag303.xml"/><Relationship Id="rId10" Type="http://schemas.openxmlformats.org/officeDocument/2006/relationships/tags" Target="../tags/tag302.xml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9" Type="http://schemas.openxmlformats.org/officeDocument/2006/relationships/tags" Target="../tags/tag312.xml"/><Relationship Id="rId8" Type="http://schemas.openxmlformats.org/officeDocument/2006/relationships/tags" Target="../tags/tag311.xml"/><Relationship Id="rId7" Type="http://schemas.openxmlformats.org/officeDocument/2006/relationships/tags" Target="../tags/tag310.xml"/><Relationship Id="rId6" Type="http://schemas.openxmlformats.org/officeDocument/2006/relationships/tags" Target="../tags/tag309.xml"/><Relationship Id="rId5" Type="http://schemas.openxmlformats.org/officeDocument/2006/relationships/tags" Target="../tags/tag308.xml"/><Relationship Id="rId4" Type="http://schemas.openxmlformats.org/officeDocument/2006/relationships/tags" Target="../tags/tag307.xml"/><Relationship Id="rId3" Type="http://schemas.openxmlformats.org/officeDocument/2006/relationships/tags" Target="../tags/tag306.xml"/><Relationship Id="rId2" Type="http://schemas.openxmlformats.org/officeDocument/2006/relationships/tags" Target="../tags/tag305.xml"/><Relationship Id="rId11" Type="http://schemas.openxmlformats.org/officeDocument/2006/relationships/tags" Target="../tags/tag314.xml"/><Relationship Id="rId10" Type="http://schemas.openxmlformats.org/officeDocument/2006/relationships/tags" Target="../tags/tag313.xml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4" Type="http://schemas.openxmlformats.org/officeDocument/2006/relationships/tags" Target="../tags/tag317.xml"/><Relationship Id="rId3" Type="http://schemas.openxmlformats.org/officeDocument/2006/relationships/tags" Target="../tags/tag316.xml"/><Relationship Id="rId2" Type="http://schemas.openxmlformats.org/officeDocument/2006/relationships/tags" Target="../tags/tag315.xml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tags" Target="../tags/tag325.xml"/><Relationship Id="rId8" Type="http://schemas.openxmlformats.org/officeDocument/2006/relationships/tags" Target="../tags/tag324.xml"/><Relationship Id="rId7" Type="http://schemas.openxmlformats.org/officeDocument/2006/relationships/tags" Target="../tags/tag323.xml"/><Relationship Id="rId6" Type="http://schemas.openxmlformats.org/officeDocument/2006/relationships/tags" Target="../tags/tag322.xml"/><Relationship Id="rId5" Type="http://schemas.openxmlformats.org/officeDocument/2006/relationships/tags" Target="../tags/tag321.xml"/><Relationship Id="rId4" Type="http://schemas.openxmlformats.org/officeDocument/2006/relationships/tags" Target="../tags/tag320.xml"/><Relationship Id="rId3" Type="http://schemas.openxmlformats.org/officeDocument/2006/relationships/tags" Target="../tags/tag319.xml"/><Relationship Id="rId2" Type="http://schemas.openxmlformats.org/officeDocument/2006/relationships/tags" Target="../tags/tag318.xml"/><Relationship Id="rId10" Type="http://schemas.openxmlformats.org/officeDocument/2006/relationships/tags" Target="../tags/tag326.xml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tags" Target="../tags/tag333.xml"/><Relationship Id="rId7" Type="http://schemas.openxmlformats.org/officeDocument/2006/relationships/tags" Target="../tags/tag332.xml"/><Relationship Id="rId6" Type="http://schemas.openxmlformats.org/officeDocument/2006/relationships/tags" Target="../tags/tag331.xml"/><Relationship Id="rId5" Type="http://schemas.openxmlformats.org/officeDocument/2006/relationships/tags" Target="../tags/tag330.xml"/><Relationship Id="rId4" Type="http://schemas.openxmlformats.org/officeDocument/2006/relationships/tags" Target="../tags/tag329.xml"/><Relationship Id="rId3" Type="http://schemas.openxmlformats.org/officeDocument/2006/relationships/tags" Target="../tags/tag328.xml"/><Relationship Id="rId2" Type="http://schemas.openxmlformats.org/officeDocument/2006/relationships/tags" Target="../tags/tag327.xml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tags" Target="../tags/tag340.xml"/><Relationship Id="rId7" Type="http://schemas.openxmlformats.org/officeDocument/2006/relationships/tags" Target="../tags/tag339.xml"/><Relationship Id="rId6" Type="http://schemas.openxmlformats.org/officeDocument/2006/relationships/tags" Target="../tags/tag338.xml"/><Relationship Id="rId5" Type="http://schemas.openxmlformats.org/officeDocument/2006/relationships/tags" Target="../tags/tag337.xml"/><Relationship Id="rId4" Type="http://schemas.openxmlformats.org/officeDocument/2006/relationships/tags" Target="../tags/tag336.xml"/><Relationship Id="rId3" Type="http://schemas.openxmlformats.org/officeDocument/2006/relationships/tags" Target="../tags/tag335.xml"/><Relationship Id="rId2" Type="http://schemas.openxmlformats.org/officeDocument/2006/relationships/tags" Target="../tags/tag334.xml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tags" Target="../tags/tag347.xml"/><Relationship Id="rId7" Type="http://schemas.openxmlformats.org/officeDocument/2006/relationships/tags" Target="../tags/tag346.xml"/><Relationship Id="rId6" Type="http://schemas.openxmlformats.org/officeDocument/2006/relationships/tags" Target="../tags/tag345.xml"/><Relationship Id="rId5" Type="http://schemas.openxmlformats.org/officeDocument/2006/relationships/tags" Target="../tags/tag344.xml"/><Relationship Id="rId4" Type="http://schemas.openxmlformats.org/officeDocument/2006/relationships/tags" Target="../tags/tag343.xml"/><Relationship Id="rId3" Type="http://schemas.openxmlformats.org/officeDocument/2006/relationships/tags" Target="../tags/tag342.xml"/><Relationship Id="rId2" Type="http://schemas.openxmlformats.org/officeDocument/2006/relationships/tags" Target="../tags/tag341.xml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355.xml"/><Relationship Id="rId8" Type="http://schemas.openxmlformats.org/officeDocument/2006/relationships/tags" Target="../tags/tag354.xml"/><Relationship Id="rId7" Type="http://schemas.openxmlformats.org/officeDocument/2006/relationships/tags" Target="../tags/tag353.xml"/><Relationship Id="rId6" Type="http://schemas.openxmlformats.org/officeDocument/2006/relationships/tags" Target="../tags/tag352.xml"/><Relationship Id="rId5" Type="http://schemas.openxmlformats.org/officeDocument/2006/relationships/tags" Target="../tags/tag351.xml"/><Relationship Id="rId4" Type="http://schemas.openxmlformats.org/officeDocument/2006/relationships/tags" Target="../tags/tag350.xml"/><Relationship Id="rId3" Type="http://schemas.openxmlformats.org/officeDocument/2006/relationships/tags" Target="../tags/tag349.xml"/><Relationship Id="rId2" Type="http://schemas.openxmlformats.org/officeDocument/2006/relationships/tags" Target="../tags/tag348.xml"/><Relationship Id="rId10" Type="http://schemas.openxmlformats.org/officeDocument/2006/relationships/tags" Target="../tags/tag356.xml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4" Type="http://schemas.openxmlformats.org/officeDocument/2006/relationships/tags" Target="../tags/tag359.xml"/><Relationship Id="rId3" Type="http://schemas.openxmlformats.org/officeDocument/2006/relationships/tags" Target="../tags/tag358.xml"/><Relationship Id="rId2" Type="http://schemas.openxmlformats.org/officeDocument/2006/relationships/tags" Target="../tags/tag357.xml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367.xml"/><Relationship Id="rId8" Type="http://schemas.openxmlformats.org/officeDocument/2006/relationships/tags" Target="../tags/tag366.xml"/><Relationship Id="rId7" Type="http://schemas.openxmlformats.org/officeDocument/2006/relationships/tags" Target="../tags/tag365.xml"/><Relationship Id="rId6" Type="http://schemas.openxmlformats.org/officeDocument/2006/relationships/tags" Target="../tags/tag364.xml"/><Relationship Id="rId5" Type="http://schemas.openxmlformats.org/officeDocument/2006/relationships/tags" Target="../tags/tag363.xml"/><Relationship Id="rId4" Type="http://schemas.openxmlformats.org/officeDocument/2006/relationships/tags" Target="../tags/tag362.xml"/><Relationship Id="rId3" Type="http://schemas.openxmlformats.org/officeDocument/2006/relationships/tags" Target="../tags/tag361.xml"/><Relationship Id="rId2" Type="http://schemas.openxmlformats.org/officeDocument/2006/relationships/tags" Target="../tags/tag360.xml"/><Relationship Id="rId13" Type="http://schemas.openxmlformats.org/officeDocument/2006/relationships/tags" Target="../tags/tag371.xml"/><Relationship Id="rId12" Type="http://schemas.openxmlformats.org/officeDocument/2006/relationships/tags" Target="../tags/tag370.xml"/><Relationship Id="rId11" Type="http://schemas.openxmlformats.org/officeDocument/2006/relationships/tags" Target="../tags/tag369.xml"/><Relationship Id="rId10" Type="http://schemas.openxmlformats.org/officeDocument/2006/relationships/tags" Target="../tags/tag368.xml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9" Type="http://schemas.openxmlformats.org/officeDocument/2006/relationships/tags" Target="../tags/tag379.xml"/><Relationship Id="rId8" Type="http://schemas.openxmlformats.org/officeDocument/2006/relationships/tags" Target="../tags/tag378.xml"/><Relationship Id="rId7" Type="http://schemas.openxmlformats.org/officeDocument/2006/relationships/tags" Target="../tags/tag377.xml"/><Relationship Id="rId6" Type="http://schemas.openxmlformats.org/officeDocument/2006/relationships/tags" Target="../tags/tag376.xml"/><Relationship Id="rId5" Type="http://schemas.openxmlformats.org/officeDocument/2006/relationships/tags" Target="../tags/tag375.xml"/><Relationship Id="rId4" Type="http://schemas.openxmlformats.org/officeDocument/2006/relationships/tags" Target="../tags/tag374.xml"/><Relationship Id="rId3" Type="http://schemas.openxmlformats.org/officeDocument/2006/relationships/tags" Target="../tags/tag373.xml"/><Relationship Id="rId2" Type="http://schemas.openxmlformats.org/officeDocument/2006/relationships/tags" Target="../tags/tag372.xml"/><Relationship Id="rId10" Type="http://schemas.openxmlformats.org/officeDocument/2006/relationships/tags" Target="../tags/tag380.xml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tags" Target="../tags/tag388.xml"/><Relationship Id="rId8" Type="http://schemas.openxmlformats.org/officeDocument/2006/relationships/tags" Target="../tags/tag387.xml"/><Relationship Id="rId7" Type="http://schemas.openxmlformats.org/officeDocument/2006/relationships/tags" Target="../tags/tag386.xml"/><Relationship Id="rId6" Type="http://schemas.openxmlformats.org/officeDocument/2006/relationships/tags" Target="../tags/tag385.xml"/><Relationship Id="rId5" Type="http://schemas.openxmlformats.org/officeDocument/2006/relationships/tags" Target="../tags/tag384.xml"/><Relationship Id="rId4" Type="http://schemas.openxmlformats.org/officeDocument/2006/relationships/tags" Target="../tags/tag383.xml"/><Relationship Id="rId3" Type="http://schemas.openxmlformats.org/officeDocument/2006/relationships/tags" Target="../tags/tag382.xml"/><Relationship Id="rId2" Type="http://schemas.openxmlformats.org/officeDocument/2006/relationships/tags" Target="../tags/tag381.xml"/><Relationship Id="rId18" Type="http://schemas.openxmlformats.org/officeDocument/2006/relationships/tags" Target="../tags/tag397.xml"/><Relationship Id="rId17" Type="http://schemas.openxmlformats.org/officeDocument/2006/relationships/tags" Target="../tags/tag396.xml"/><Relationship Id="rId16" Type="http://schemas.openxmlformats.org/officeDocument/2006/relationships/tags" Target="../tags/tag395.xml"/><Relationship Id="rId15" Type="http://schemas.openxmlformats.org/officeDocument/2006/relationships/tags" Target="../tags/tag394.xml"/><Relationship Id="rId14" Type="http://schemas.openxmlformats.org/officeDocument/2006/relationships/tags" Target="../tags/tag393.xml"/><Relationship Id="rId13" Type="http://schemas.openxmlformats.org/officeDocument/2006/relationships/tags" Target="../tags/tag392.xml"/><Relationship Id="rId12" Type="http://schemas.openxmlformats.org/officeDocument/2006/relationships/tags" Target="../tags/tag391.xml"/><Relationship Id="rId11" Type="http://schemas.openxmlformats.org/officeDocument/2006/relationships/tags" Target="../tags/tag390.xml"/><Relationship Id="rId10" Type="http://schemas.openxmlformats.org/officeDocument/2006/relationships/tags" Target="../tags/tag389.xml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9" Type="http://schemas.openxmlformats.org/officeDocument/2006/relationships/tags" Target="../tags/tag405.xml"/><Relationship Id="rId8" Type="http://schemas.openxmlformats.org/officeDocument/2006/relationships/tags" Target="../tags/tag404.xml"/><Relationship Id="rId7" Type="http://schemas.openxmlformats.org/officeDocument/2006/relationships/tags" Target="../tags/tag403.xml"/><Relationship Id="rId6" Type="http://schemas.openxmlformats.org/officeDocument/2006/relationships/tags" Target="../tags/tag402.xml"/><Relationship Id="rId5" Type="http://schemas.openxmlformats.org/officeDocument/2006/relationships/tags" Target="../tags/tag401.xml"/><Relationship Id="rId4" Type="http://schemas.openxmlformats.org/officeDocument/2006/relationships/tags" Target="../tags/tag400.xml"/><Relationship Id="rId3" Type="http://schemas.openxmlformats.org/officeDocument/2006/relationships/tags" Target="../tags/tag399.xml"/><Relationship Id="rId21" Type="http://schemas.openxmlformats.org/officeDocument/2006/relationships/tags" Target="../tags/tag417.xml"/><Relationship Id="rId20" Type="http://schemas.openxmlformats.org/officeDocument/2006/relationships/tags" Target="../tags/tag416.xml"/><Relationship Id="rId2" Type="http://schemas.openxmlformats.org/officeDocument/2006/relationships/tags" Target="../tags/tag398.xml"/><Relationship Id="rId19" Type="http://schemas.openxmlformats.org/officeDocument/2006/relationships/tags" Target="../tags/tag415.xml"/><Relationship Id="rId18" Type="http://schemas.openxmlformats.org/officeDocument/2006/relationships/tags" Target="../tags/tag414.xml"/><Relationship Id="rId17" Type="http://schemas.openxmlformats.org/officeDocument/2006/relationships/tags" Target="../tags/tag413.xml"/><Relationship Id="rId16" Type="http://schemas.openxmlformats.org/officeDocument/2006/relationships/tags" Target="../tags/tag412.xml"/><Relationship Id="rId15" Type="http://schemas.openxmlformats.org/officeDocument/2006/relationships/tags" Target="../tags/tag411.xml"/><Relationship Id="rId14" Type="http://schemas.openxmlformats.org/officeDocument/2006/relationships/tags" Target="../tags/tag410.xml"/><Relationship Id="rId13" Type="http://schemas.openxmlformats.org/officeDocument/2006/relationships/tags" Target="../tags/tag409.xml"/><Relationship Id="rId12" Type="http://schemas.openxmlformats.org/officeDocument/2006/relationships/tags" Target="../tags/tag408.xml"/><Relationship Id="rId11" Type="http://schemas.openxmlformats.org/officeDocument/2006/relationships/tags" Target="../tags/tag407.xml"/><Relationship Id="rId10" Type="http://schemas.openxmlformats.org/officeDocument/2006/relationships/tags" Target="../tags/tag406.xml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968" y="136131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968" y="38409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609600"/>
            <a:ext cx="10973435" cy="5638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" name="页脚占位符 12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中医第二套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638300" y="2575560"/>
            <a:ext cx="858520" cy="1706880"/>
          </a:xfrm>
        </p:spPr>
        <p:txBody>
          <a:bodyPr vert="eaVert" wrap="square" anchor="b">
            <a:normAutofit/>
          </a:bodyPr>
          <a:lstStyle>
            <a:lvl1pPr algn="dist">
              <a:defRPr sz="6000"/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封面页-1-1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中医第二套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4" name="日期时间占位符 7"/>
          <p:cNvSpPr txBox="1">
            <a:spLocks noGrp="1"/>
          </p:cNvSpPr>
          <p:nvPr>
            <p:ph type="body" sz="quarter" idx="16386" hasCustomPrompt="1"/>
            <p:custDataLst>
              <p:tags r:id="rId7"/>
            </p:custDataLst>
          </p:nvPr>
        </p:nvSpPr>
        <p:spPr>
          <a:xfrm>
            <a:off x="1016000" y="1651000"/>
            <a:ext cx="6097058" cy="457200"/>
          </a:xfrm>
          <a:noFill/>
        </p:spPr>
        <p:txBody>
          <a:bodyPr vert="horz" wrap="square" lIns="0" tIns="0" rIns="0" bIns="0" rtlCol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2400" b="0" i="0" u="none" strike="noStrike" kern="1200" cap="none" spc="0" normalizeH="0" baseline="0" noProof="1" dirty="0">
                <a:solidFill>
                  <a:schemeClr val="accent1"/>
                </a:solidFill>
                <a:latin typeface="+mn-ea"/>
                <a:ea typeface="+mn-ea"/>
                <a:cs typeface="+mn-cs"/>
                <a:sym typeface="思源黑体 CN ExtraLight" panose="020B0200000000000000" pitchFamily="34" charset="-122"/>
              </a:defRPr>
            </a:lvl1pPr>
          </a:lstStyle>
          <a:p>
            <a:pPr lvl="0"/>
            <a:r>
              <a:rPr>
                <a:sym typeface="+mn-ea"/>
              </a:rPr>
              <a:t>20XX YEAR</a:t>
            </a:r>
            <a:endParaRPr>
              <a:sym typeface="+mn-ea"/>
            </a:endParaRPr>
          </a:p>
        </p:txBody>
      </p:sp>
      <p:pic>
        <p:nvPicPr>
          <p:cNvPr id="19" name="图片 18" descr="SHUFA1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436995" y="0"/>
            <a:ext cx="5755005" cy="6857365"/>
          </a:xfrm>
          <a:prstGeom prst="rect">
            <a:avLst/>
          </a:prstGeom>
        </p:spPr>
      </p:pic>
      <p:sp>
        <p:nvSpPr>
          <p:cNvPr id="6" name="标题 1"/>
          <p:cNvSpPr txBox="1">
            <a:spLocks noGrp="1"/>
          </p:cNvSpPr>
          <p:nvPr>
            <p:ph type="ctrTitle" idx="16385" hasCustomPrompt="1"/>
            <p:custDataLst>
              <p:tags r:id="rId10"/>
            </p:custDataLst>
          </p:nvPr>
        </p:nvSpPr>
        <p:spPr>
          <a:xfrm>
            <a:off x="1016000" y="2159000"/>
            <a:ext cx="6352646" cy="2540000"/>
          </a:xfrm>
          <a:noFill/>
        </p:spPr>
        <p:txBody>
          <a:bodyPr vert="horz" wrap="square" lIns="0" tIns="0" rIns="0" bIns="0" rtlCol="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zh-CN" sz="6000" b="0" i="0" u="none" strike="noStrike" kern="1200" cap="none" spc="0" normalizeH="0" baseline="0" noProof="1">
                <a:gradFill>
                  <a:gsLst>
                    <a:gs pos="57000">
                      <a:schemeClr val="accent1"/>
                    </a:gs>
                    <a:gs pos="100000">
                      <a:srgbClr val="F9FBFA"/>
                    </a:gs>
                  </a:gsLst>
                  <a:lin ang="5400000" scaled="0"/>
                </a:gradFill>
                <a:latin typeface="+mj-ea"/>
                <a:ea typeface="+mj-ea"/>
                <a:cs typeface="可可韶华行书" panose="020B0503020204020204" charset="-128"/>
              </a:defRPr>
            </a:lvl1pPr>
          </a:lstStyle>
          <a:p>
            <a:pPr lvl="0"/>
            <a:r>
              <a:rPr>
                <a:sym typeface="+mn-ea"/>
              </a:rPr>
              <a:t>单击此处
添加文档标题</a:t>
            </a:r>
            <a:endParaRPr>
              <a:sym typeface="+mn-ea"/>
            </a:endParaRPr>
          </a:p>
        </p:txBody>
      </p:sp>
      <p:sp>
        <p:nvSpPr>
          <p:cNvPr id="24" name="署名占位符 10"/>
          <p:cNvSpPr txBox="1">
            <a:spLocks noGrp="1"/>
          </p:cNvSpPr>
          <p:nvPr>
            <p:ph type="body" sz="quarter" idx="16387" hasCustomPrompt="1"/>
            <p:custDataLst>
              <p:tags r:id="rId11"/>
            </p:custDataLst>
          </p:nvPr>
        </p:nvSpPr>
        <p:spPr>
          <a:xfrm>
            <a:off x="1016000" y="4749800"/>
            <a:ext cx="2540882" cy="533400"/>
          </a:xfrm>
          <a:noFill/>
        </p:spPr>
        <p:txBody>
          <a:bodyPr vert="horz" wrap="square" lIns="0" tIns="0" rIns="0" bIns="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2000" b="0" i="0" u="none" strike="noStrike" kern="1200" cap="none" spc="0" normalizeH="0" baseline="0" noProof="1" dirty="0">
                <a:solidFill>
                  <a:schemeClr val="accent1"/>
                </a:solidFill>
                <a:latin typeface="+mn-ea"/>
                <a:ea typeface="+mn-ea"/>
                <a:cs typeface="+mn-cs"/>
                <a:sym typeface="思源黑体 CN ExtraLight" panose="020B0200000000000000" pitchFamily="34" charset="-122"/>
              </a:defRPr>
            </a:lvl1pPr>
          </a:lstStyle>
          <a:p>
            <a:pPr lvl="0"/>
            <a:r>
              <a:rPr>
                <a:sym typeface="+mn-ea"/>
              </a:rPr>
              <a:t>BY WPS</a:t>
            </a:r>
            <a:endParaRPr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84" y="482457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56" y="1524000"/>
            <a:ext cx="10972888" cy="47244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章节页-1-2_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 descr="背景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任意多边形 2"/>
          <p:cNvSpPr/>
          <p:nvPr userDrawn="1">
            <p:custDataLst>
              <p:tags r:id="rId4"/>
            </p:custDataLst>
          </p:nvPr>
        </p:nvSpPr>
        <p:spPr>
          <a:xfrm>
            <a:off x="0" y="1589405"/>
            <a:ext cx="12192000" cy="383667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201" h="6042">
                <a:moveTo>
                  <a:pt x="8432" y="6012"/>
                </a:moveTo>
                <a:cubicBezTo>
                  <a:pt x="8455" y="6012"/>
                  <a:pt x="8465" y="6014"/>
                  <a:pt x="8468" y="6018"/>
                </a:cubicBezTo>
                <a:cubicBezTo>
                  <a:pt x="8469" y="6020"/>
                  <a:pt x="8470" y="6021"/>
                  <a:pt x="8470" y="6021"/>
                </a:cubicBezTo>
                <a:cubicBezTo>
                  <a:pt x="8470" y="6023"/>
                  <a:pt x="8468" y="6023"/>
                  <a:pt x="8464" y="6021"/>
                </a:cubicBezTo>
                <a:cubicBezTo>
                  <a:pt x="8453" y="6020"/>
                  <a:pt x="8442" y="6021"/>
                  <a:pt x="8432" y="6025"/>
                </a:cubicBezTo>
                <a:cubicBezTo>
                  <a:pt x="8415" y="6029"/>
                  <a:pt x="8406" y="6028"/>
                  <a:pt x="8402" y="6025"/>
                </a:cubicBezTo>
                <a:cubicBezTo>
                  <a:pt x="8396" y="6021"/>
                  <a:pt x="8391" y="6021"/>
                  <a:pt x="8384" y="6025"/>
                </a:cubicBezTo>
                <a:cubicBezTo>
                  <a:pt x="8368" y="6029"/>
                  <a:pt x="8351" y="6031"/>
                  <a:pt x="8334" y="6032"/>
                </a:cubicBezTo>
                <a:cubicBezTo>
                  <a:pt x="8319" y="6032"/>
                  <a:pt x="8304" y="6033"/>
                  <a:pt x="8289" y="6035"/>
                </a:cubicBezTo>
                <a:cubicBezTo>
                  <a:pt x="8265" y="6037"/>
                  <a:pt x="8241" y="6039"/>
                  <a:pt x="8217" y="6038"/>
                </a:cubicBezTo>
                <a:cubicBezTo>
                  <a:pt x="8179" y="6040"/>
                  <a:pt x="8144" y="6041"/>
                  <a:pt x="8138" y="6041"/>
                </a:cubicBezTo>
                <a:cubicBezTo>
                  <a:pt x="8132" y="6042"/>
                  <a:pt x="8125" y="6042"/>
                  <a:pt x="8118" y="6040"/>
                </a:cubicBezTo>
                <a:cubicBezTo>
                  <a:pt x="8113" y="6038"/>
                  <a:pt x="8111" y="6035"/>
                  <a:pt x="8110" y="6031"/>
                </a:cubicBezTo>
                <a:cubicBezTo>
                  <a:pt x="8110" y="6023"/>
                  <a:pt x="8141" y="6016"/>
                  <a:pt x="8152" y="6022"/>
                </a:cubicBezTo>
                <a:cubicBezTo>
                  <a:pt x="8172" y="6024"/>
                  <a:pt x="8192" y="6023"/>
                  <a:pt x="8212" y="6021"/>
                </a:cubicBezTo>
                <a:cubicBezTo>
                  <a:pt x="8241" y="6019"/>
                  <a:pt x="8287" y="6016"/>
                  <a:pt x="8316" y="6016"/>
                </a:cubicBezTo>
                <a:cubicBezTo>
                  <a:pt x="8346" y="6016"/>
                  <a:pt x="8390" y="6014"/>
                  <a:pt x="8416" y="6013"/>
                </a:cubicBezTo>
                <a:lnTo>
                  <a:pt x="8415" y="6013"/>
                </a:lnTo>
                <a:cubicBezTo>
                  <a:pt x="8422" y="6013"/>
                  <a:pt x="8427" y="6012"/>
                  <a:pt x="8432" y="6012"/>
                </a:cubicBezTo>
                <a:close/>
                <a:moveTo>
                  <a:pt x="8556" y="6004"/>
                </a:moveTo>
                <a:cubicBezTo>
                  <a:pt x="8564" y="6005"/>
                  <a:pt x="8572" y="6008"/>
                  <a:pt x="8572" y="6010"/>
                </a:cubicBezTo>
                <a:cubicBezTo>
                  <a:pt x="8571" y="6013"/>
                  <a:pt x="8564" y="6016"/>
                  <a:pt x="8557" y="6015"/>
                </a:cubicBezTo>
                <a:cubicBezTo>
                  <a:pt x="8549" y="6015"/>
                  <a:pt x="8542" y="6012"/>
                  <a:pt x="8543" y="6009"/>
                </a:cubicBezTo>
                <a:cubicBezTo>
                  <a:pt x="8543" y="6006"/>
                  <a:pt x="8550" y="6005"/>
                  <a:pt x="8557" y="6005"/>
                </a:cubicBezTo>
                <a:lnTo>
                  <a:pt x="8556" y="6004"/>
                </a:lnTo>
                <a:close/>
                <a:moveTo>
                  <a:pt x="8514" y="6004"/>
                </a:moveTo>
                <a:cubicBezTo>
                  <a:pt x="8521" y="6003"/>
                  <a:pt x="8528" y="6006"/>
                  <a:pt x="8528" y="6012"/>
                </a:cubicBezTo>
                <a:cubicBezTo>
                  <a:pt x="8529" y="6016"/>
                  <a:pt x="8524" y="6019"/>
                  <a:pt x="8519" y="6019"/>
                </a:cubicBezTo>
                <a:cubicBezTo>
                  <a:pt x="8512" y="6019"/>
                  <a:pt x="8505" y="6020"/>
                  <a:pt x="8499" y="6021"/>
                </a:cubicBezTo>
                <a:cubicBezTo>
                  <a:pt x="8494" y="6023"/>
                  <a:pt x="8489" y="6023"/>
                  <a:pt x="8484" y="6020"/>
                </a:cubicBezTo>
                <a:cubicBezTo>
                  <a:pt x="8475" y="6014"/>
                  <a:pt x="8479" y="6008"/>
                  <a:pt x="8489" y="6012"/>
                </a:cubicBezTo>
                <a:cubicBezTo>
                  <a:pt x="8494" y="6013"/>
                  <a:pt x="8500" y="6012"/>
                  <a:pt x="8504" y="6008"/>
                </a:cubicBezTo>
                <a:lnTo>
                  <a:pt x="8503" y="6008"/>
                </a:lnTo>
                <a:cubicBezTo>
                  <a:pt x="8505" y="6006"/>
                  <a:pt x="8510" y="6004"/>
                  <a:pt x="8514" y="6004"/>
                </a:cubicBezTo>
                <a:close/>
                <a:moveTo>
                  <a:pt x="8644" y="5997"/>
                </a:moveTo>
                <a:cubicBezTo>
                  <a:pt x="8645" y="5997"/>
                  <a:pt x="8645" y="5998"/>
                  <a:pt x="8645" y="5998"/>
                </a:cubicBezTo>
                <a:cubicBezTo>
                  <a:pt x="8644" y="5999"/>
                  <a:pt x="8642" y="6001"/>
                  <a:pt x="8639" y="6004"/>
                </a:cubicBezTo>
                <a:cubicBezTo>
                  <a:pt x="8628" y="6013"/>
                  <a:pt x="8624" y="6014"/>
                  <a:pt x="8625" y="6007"/>
                </a:cubicBezTo>
                <a:cubicBezTo>
                  <a:pt x="8624" y="6005"/>
                  <a:pt x="8629" y="6001"/>
                  <a:pt x="8636" y="5999"/>
                </a:cubicBezTo>
                <a:cubicBezTo>
                  <a:pt x="8640" y="5998"/>
                  <a:pt x="8643" y="5997"/>
                  <a:pt x="8644" y="5997"/>
                </a:cubicBezTo>
                <a:close/>
                <a:moveTo>
                  <a:pt x="8596" y="5997"/>
                </a:moveTo>
                <a:cubicBezTo>
                  <a:pt x="8598" y="5997"/>
                  <a:pt x="8599" y="5999"/>
                  <a:pt x="8600" y="6004"/>
                </a:cubicBezTo>
                <a:cubicBezTo>
                  <a:pt x="8600" y="6006"/>
                  <a:pt x="8600" y="6007"/>
                  <a:pt x="8600" y="6008"/>
                </a:cubicBezTo>
                <a:cubicBezTo>
                  <a:pt x="8598" y="6017"/>
                  <a:pt x="8595" y="6017"/>
                  <a:pt x="8589" y="6010"/>
                </a:cubicBezTo>
                <a:cubicBezTo>
                  <a:pt x="8587" y="6006"/>
                  <a:pt x="8588" y="6002"/>
                  <a:pt x="8592" y="5999"/>
                </a:cubicBezTo>
                <a:lnTo>
                  <a:pt x="8591" y="5999"/>
                </a:lnTo>
                <a:cubicBezTo>
                  <a:pt x="8593" y="5998"/>
                  <a:pt x="8595" y="5997"/>
                  <a:pt x="8596" y="5997"/>
                </a:cubicBezTo>
                <a:close/>
                <a:moveTo>
                  <a:pt x="7818" y="5992"/>
                </a:moveTo>
                <a:cubicBezTo>
                  <a:pt x="7821" y="5992"/>
                  <a:pt x="7823" y="5992"/>
                  <a:pt x="7823" y="5994"/>
                </a:cubicBezTo>
                <a:cubicBezTo>
                  <a:pt x="7823" y="5995"/>
                  <a:pt x="7823" y="5996"/>
                  <a:pt x="7822" y="5998"/>
                </a:cubicBezTo>
                <a:cubicBezTo>
                  <a:pt x="7815" y="6010"/>
                  <a:pt x="7766" y="6020"/>
                  <a:pt x="7772" y="6008"/>
                </a:cubicBezTo>
                <a:cubicBezTo>
                  <a:pt x="7773" y="6004"/>
                  <a:pt x="7786" y="6000"/>
                  <a:pt x="7800" y="5997"/>
                </a:cubicBezTo>
                <a:lnTo>
                  <a:pt x="7800" y="5995"/>
                </a:lnTo>
                <a:cubicBezTo>
                  <a:pt x="7809" y="5993"/>
                  <a:pt x="7814" y="5992"/>
                  <a:pt x="7818" y="5992"/>
                </a:cubicBezTo>
                <a:close/>
                <a:moveTo>
                  <a:pt x="12046" y="5990"/>
                </a:moveTo>
                <a:lnTo>
                  <a:pt x="12046" y="5991"/>
                </a:lnTo>
                <a:cubicBezTo>
                  <a:pt x="12046" y="5990"/>
                  <a:pt x="12047" y="5990"/>
                  <a:pt x="12047" y="5990"/>
                </a:cubicBezTo>
                <a:cubicBezTo>
                  <a:pt x="12052" y="5990"/>
                  <a:pt x="12058" y="5992"/>
                  <a:pt x="12059" y="5996"/>
                </a:cubicBezTo>
                <a:cubicBezTo>
                  <a:pt x="12059" y="5997"/>
                  <a:pt x="12059" y="5997"/>
                  <a:pt x="12059" y="5998"/>
                </a:cubicBezTo>
                <a:cubicBezTo>
                  <a:pt x="12059" y="6003"/>
                  <a:pt x="12053" y="6005"/>
                  <a:pt x="12035" y="6006"/>
                </a:cubicBezTo>
                <a:cubicBezTo>
                  <a:pt x="12019" y="6006"/>
                  <a:pt x="12002" y="6007"/>
                  <a:pt x="11987" y="6005"/>
                </a:cubicBezTo>
                <a:cubicBezTo>
                  <a:pt x="11964" y="6003"/>
                  <a:pt x="11944" y="5991"/>
                  <a:pt x="11962" y="5992"/>
                </a:cubicBezTo>
                <a:cubicBezTo>
                  <a:pt x="11990" y="5994"/>
                  <a:pt x="12018" y="5992"/>
                  <a:pt x="12046" y="5990"/>
                </a:cubicBezTo>
                <a:close/>
                <a:moveTo>
                  <a:pt x="8676" y="5988"/>
                </a:moveTo>
                <a:cubicBezTo>
                  <a:pt x="8679" y="5988"/>
                  <a:pt x="8681" y="5989"/>
                  <a:pt x="8684" y="5991"/>
                </a:cubicBezTo>
                <a:cubicBezTo>
                  <a:pt x="8685" y="5992"/>
                  <a:pt x="8686" y="5994"/>
                  <a:pt x="8686" y="5994"/>
                </a:cubicBezTo>
                <a:cubicBezTo>
                  <a:pt x="8685" y="5996"/>
                  <a:pt x="8682" y="5997"/>
                  <a:pt x="8675" y="5996"/>
                </a:cubicBezTo>
                <a:cubicBezTo>
                  <a:pt x="8663" y="5997"/>
                  <a:pt x="8662" y="5996"/>
                  <a:pt x="8669" y="5992"/>
                </a:cubicBezTo>
                <a:lnTo>
                  <a:pt x="8669" y="5991"/>
                </a:lnTo>
                <a:cubicBezTo>
                  <a:pt x="8671" y="5989"/>
                  <a:pt x="8674" y="5988"/>
                  <a:pt x="8676" y="5988"/>
                </a:cubicBezTo>
                <a:close/>
                <a:moveTo>
                  <a:pt x="12301" y="5987"/>
                </a:moveTo>
                <a:cubicBezTo>
                  <a:pt x="12304" y="5988"/>
                  <a:pt x="12306" y="5989"/>
                  <a:pt x="12307" y="5991"/>
                </a:cubicBezTo>
                <a:cubicBezTo>
                  <a:pt x="12307" y="5992"/>
                  <a:pt x="12307" y="5993"/>
                  <a:pt x="12307" y="5993"/>
                </a:cubicBezTo>
                <a:cubicBezTo>
                  <a:pt x="12306" y="5995"/>
                  <a:pt x="12303" y="5997"/>
                  <a:pt x="12300" y="5997"/>
                </a:cubicBezTo>
                <a:cubicBezTo>
                  <a:pt x="12300" y="5998"/>
                  <a:pt x="12299" y="5998"/>
                  <a:pt x="12298" y="5997"/>
                </a:cubicBezTo>
                <a:cubicBezTo>
                  <a:pt x="12294" y="5997"/>
                  <a:pt x="12292" y="5994"/>
                  <a:pt x="12293" y="5991"/>
                </a:cubicBezTo>
                <a:cubicBezTo>
                  <a:pt x="12294" y="5988"/>
                  <a:pt x="12298" y="5987"/>
                  <a:pt x="12301" y="5987"/>
                </a:cubicBezTo>
                <a:close/>
                <a:moveTo>
                  <a:pt x="8777" y="5983"/>
                </a:moveTo>
                <a:cubicBezTo>
                  <a:pt x="8799" y="5983"/>
                  <a:pt x="8816" y="5986"/>
                  <a:pt x="8815" y="5991"/>
                </a:cubicBezTo>
                <a:cubicBezTo>
                  <a:pt x="8815" y="5992"/>
                  <a:pt x="8815" y="5992"/>
                  <a:pt x="8814" y="5993"/>
                </a:cubicBezTo>
                <a:cubicBezTo>
                  <a:pt x="8783" y="5997"/>
                  <a:pt x="8751" y="5996"/>
                  <a:pt x="8719" y="5990"/>
                </a:cubicBezTo>
                <a:cubicBezTo>
                  <a:pt x="8719" y="5988"/>
                  <a:pt x="8725" y="5986"/>
                  <a:pt x="8731" y="5985"/>
                </a:cubicBezTo>
                <a:cubicBezTo>
                  <a:pt x="8737" y="5986"/>
                  <a:pt x="8754" y="5985"/>
                  <a:pt x="8767" y="5983"/>
                </a:cubicBezTo>
                <a:cubicBezTo>
                  <a:pt x="8770" y="5983"/>
                  <a:pt x="8774" y="5983"/>
                  <a:pt x="8777" y="5983"/>
                </a:cubicBezTo>
                <a:close/>
                <a:moveTo>
                  <a:pt x="13534" y="5981"/>
                </a:moveTo>
                <a:cubicBezTo>
                  <a:pt x="13542" y="5981"/>
                  <a:pt x="13547" y="5984"/>
                  <a:pt x="13546" y="5988"/>
                </a:cubicBezTo>
                <a:cubicBezTo>
                  <a:pt x="13542" y="5994"/>
                  <a:pt x="13533" y="5997"/>
                  <a:pt x="13520" y="5993"/>
                </a:cubicBezTo>
                <a:cubicBezTo>
                  <a:pt x="13508" y="5989"/>
                  <a:pt x="13518" y="5981"/>
                  <a:pt x="13534" y="5982"/>
                </a:cubicBezTo>
                <a:lnTo>
                  <a:pt x="13534" y="5981"/>
                </a:lnTo>
                <a:close/>
                <a:moveTo>
                  <a:pt x="13826" y="5980"/>
                </a:moveTo>
                <a:cubicBezTo>
                  <a:pt x="13827" y="5980"/>
                  <a:pt x="13829" y="5980"/>
                  <a:pt x="13830" y="5980"/>
                </a:cubicBezTo>
                <a:cubicBezTo>
                  <a:pt x="13841" y="5981"/>
                  <a:pt x="13849" y="5982"/>
                  <a:pt x="13849" y="5984"/>
                </a:cubicBezTo>
                <a:cubicBezTo>
                  <a:pt x="13849" y="5985"/>
                  <a:pt x="13848" y="5985"/>
                  <a:pt x="13848" y="5986"/>
                </a:cubicBezTo>
                <a:cubicBezTo>
                  <a:pt x="13844" y="5989"/>
                  <a:pt x="13837" y="5991"/>
                  <a:pt x="13831" y="5990"/>
                </a:cubicBezTo>
                <a:cubicBezTo>
                  <a:pt x="13824" y="5990"/>
                  <a:pt x="13817" y="5988"/>
                  <a:pt x="13813" y="5984"/>
                </a:cubicBezTo>
                <a:cubicBezTo>
                  <a:pt x="13811" y="5982"/>
                  <a:pt x="13816" y="5980"/>
                  <a:pt x="13826" y="5980"/>
                </a:cubicBezTo>
                <a:close/>
                <a:moveTo>
                  <a:pt x="12243" y="5979"/>
                </a:moveTo>
                <a:cubicBezTo>
                  <a:pt x="12248" y="5979"/>
                  <a:pt x="12252" y="5979"/>
                  <a:pt x="12253" y="5981"/>
                </a:cubicBezTo>
                <a:cubicBezTo>
                  <a:pt x="12256" y="5983"/>
                  <a:pt x="12258" y="5985"/>
                  <a:pt x="12258" y="5987"/>
                </a:cubicBezTo>
                <a:cubicBezTo>
                  <a:pt x="12258" y="5987"/>
                  <a:pt x="12258" y="5988"/>
                  <a:pt x="12258" y="5988"/>
                </a:cubicBezTo>
                <a:cubicBezTo>
                  <a:pt x="12256" y="5996"/>
                  <a:pt x="12235" y="6001"/>
                  <a:pt x="12204" y="6000"/>
                </a:cubicBezTo>
                <a:cubicBezTo>
                  <a:pt x="12182" y="5999"/>
                  <a:pt x="12167" y="5997"/>
                  <a:pt x="12170" y="5994"/>
                </a:cubicBezTo>
                <a:lnTo>
                  <a:pt x="12168" y="5994"/>
                </a:lnTo>
                <a:cubicBezTo>
                  <a:pt x="12176" y="5987"/>
                  <a:pt x="12222" y="5978"/>
                  <a:pt x="12243" y="5979"/>
                </a:cubicBezTo>
                <a:close/>
                <a:moveTo>
                  <a:pt x="7931" y="5978"/>
                </a:moveTo>
                <a:cubicBezTo>
                  <a:pt x="7945" y="5978"/>
                  <a:pt x="7953" y="5981"/>
                  <a:pt x="7952" y="5986"/>
                </a:cubicBezTo>
                <a:cubicBezTo>
                  <a:pt x="7951" y="5987"/>
                  <a:pt x="7949" y="5990"/>
                  <a:pt x="7945" y="5993"/>
                </a:cubicBezTo>
                <a:cubicBezTo>
                  <a:pt x="7919" y="6000"/>
                  <a:pt x="7891" y="6002"/>
                  <a:pt x="7863" y="5998"/>
                </a:cubicBezTo>
                <a:cubicBezTo>
                  <a:pt x="7848" y="5993"/>
                  <a:pt x="7878" y="5982"/>
                  <a:pt x="7914" y="5980"/>
                </a:cubicBezTo>
                <a:cubicBezTo>
                  <a:pt x="7920" y="5979"/>
                  <a:pt x="7926" y="5979"/>
                  <a:pt x="7931" y="5978"/>
                </a:cubicBezTo>
                <a:close/>
                <a:moveTo>
                  <a:pt x="7742" y="5977"/>
                </a:moveTo>
                <a:cubicBezTo>
                  <a:pt x="7757" y="5977"/>
                  <a:pt x="7763" y="5980"/>
                  <a:pt x="7763" y="5985"/>
                </a:cubicBezTo>
                <a:cubicBezTo>
                  <a:pt x="7764" y="5990"/>
                  <a:pt x="7760" y="5994"/>
                  <a:pt x="7756" y="5993"/>
                </a:cubicBezTo>
                <a:cubicBezTo>
                  <a:pt x="7742" y="5999"/>
                  <a:pt x="7729" y="6006"/>
                  <a:pt x="7717" y="6015"/>
                </a:cubicBezTo>
                <a:cubicBezTo>
                  <a:pt x="7684" y="6038"/>
                  <a:pt x="7659" y="6042"/>
                  <a:pt x="7643" y="6028"/>
                </a:cubicBezTo>
                <a:cubicBezTo>
                  <a:pt x="7636" y="6023"/>
                  <a:pt x="7627" y="6020"/>
                  <a:pt x="7617" y="6018"/>
                </a:cubicBezTo>
                <a:cubicBezTo>
                  <a:pt x="7592" y="6013"/>
                  <a:pt x="7596" y="5991"/>
                  <a:pt x="7621" y="5990"/>
                </a:cubicBezTo>
                <a:cubicBezTo>
                  <a:pt x="7638" y="5989"/>
                  <a:pt x="7654" y="5988"/>
                  <a:pt x="7672" y="5985"/>
                </a:cubicBezTo>
                <a:cubicBezTo>
                  <a:pt x="7704" y="5980"/>
                  <a:pt x="7727" y="5978"/>
                  <a:pt x="7742" y="5977"/>
                </a:cubicBezTo>
                <a:close/>
                <a:moveTo>
                  <a:pt x="8873" y="5974"/>
                </a:moveTo>
                <a:cubicBezTo>
                  <a:pt x="8877" y="5974"/>
                  <a:pt x="8880" y="5974"/>
                  <a:pt x="8884" y="5974"/>
                </a:cubicBezTo>
                <a:cubicBezTo>
                  <a:pt x="8897" y="5974"/>
                  <a:pt x="8904" y="5976"/>
                  <a:pt x="8904" y="5979"/>
                </a:cubicBezTo>
                <a:cubicBezTo>
                  <a:pt x="8905" y="5981"/>
                  <a:pt x="8898" y="5985"/>
                  <a:pt x="8885" y="5989"/>
                </a:cubicBezTo>
                <a:cubicBezTo>
                  <a:pt x="8859" y="5996"/>
                  <a:pt x="8833" y="5995"/>
                  <a:pt x="8833" y="5987"/>
                </a:cubicBezTo>
                <a:cubicBezTo>
                  <a:pt x="8833" y="5980"/>
                  <a:pt x="8849" y="5974"/>
                  <a:pt x="8873" y="5974"/>
                </a:cubicBezTo>
                <a:close/>
                <a:moveTo>
                  <a:pt x="8044" y="5970"/>
                </a:moveTo>
                <a:lnTo>
                  <a:pt x="8022" y="5980"/>
                </a:lnTo>
                <a:cubicBezTo>
                  <a:pt x="8000" y="5991"/>
                  <a:pt x="7983" y="5993"/>
                  <a:pt x="7983" y="5985"/>
                </a:cubicBezTo>
                <a:lnTo>
                  <a:pt x="7982" y="5984"/>
                </a:lnTo>
                <a:cubicBezTo>
                  <a:pt x="7982" y="5978"/>
                  <a:pt x="7989" y="5976"/>
                  <a:pt x="8019" y="5973"/>
                </a:cubicBezTo>
                <a:lnTo>
                  <a:pt x="8044" y="5970"/>
                </a:lnTo>
                <a:close/>
                <a:moveTo>
                  <a:pt x="13009" y="5968"/>
                </a:moveTo>
                <a:cubicBezTo>
                  <a:pt x="13014" y="5968"/>
                  <a:pt x="13016" y="5968"/>
                  <a:pt x="13017" y="5970"/>
                </a:cubicBezTo>
                <a:cubicBezTo>
                  <a:pt x="13017" y="5973"/>
                  <a:pt x="13007" y="5979"/>
                  <a:pt x="12991" y="5986"/>
                </a:cubicBezTo>
                <a:cubicBezTo>
                  <a:pt x="12976" y="5993"/>
                  <a:pt x="12956" y="5996"/>
                  <a:pt x="12938" y="5992"/>
                </a:cubicBezTo>
                <a:cubicBezTo>
                  <a:pt x="12925" y="5990"/>
                  <a:pt x="12911" y="5990"/>
                  <a:pt x="12897" y="5992"/>
                </a:cubicBezTo>
                <a:cubicBezTo>
                  <a:pt x="12886" y="5996"/>
                  <a:pt x="12874" y="5998"/>
                  <a:pt x="12862" y="6000"/>
                </a:cubicBezTo>
                <a:cubicBezTo>
                  <a:pt x="12845" y="6002"/>
                  <a:pt x="12839" y="5999"/>
                  <a:pt x="12839" y="5994"/>
                </a:cubicBezTo>
                <a:cubicBezTo>
                  <a:pt x="12839" y="5990"/>
                  <a:pt x="12851" y="5986"/>
                  <a:pt x="12866" y="5985"/>
                </a:cubicBezTo>
                <a:cubicBezTo>
                  <a:pt x="12881" y="5983"/>
                  <a:pt x="12905" y="5981"/>
                  <a:pt x="12921" y="5979"/>
                </a:cubicBezTo>
                <a:cubicBezTo>
                  <a:pt x="12936" y="5976"/>
                  <a:pt x="12959" y="5974"/>
                  <a:pt x="12971" y="5972"/>
                </a:cubicBezTo>
                <a:cubicBezTo>
                  <a:pt x="12982" y="5971"/>
                  <a:pt x="12998" y="5969"/>
                  <a:pt x="13004" y="5968"/>
                </a:cubicBezTo>
                <a:cubicBezTo>
                  <a:pt x="13006" y="5968"/>
                  <a:pt x="13008" y="5968"/>
                  <a:pt x="13009" y="5968"/>
                </a:cubicBezTo>
                <a:close/>
                <a:moveTo>
                  <a:pt x="13581" y="5968"/>
                </a:moveTo>
                <a:cubicBezTo>
                  <a:pt x="13583" y="5967"/>
                  <a:pt x="13586" y="5968"/>
                  <a:pt x="13590" y="5970"/>
                </a:cubicBezTo>
                <a:cubicBezTo>
                  <a:pt x="13593" y="5971"/>
                  <a:pt x="13593" y="5973"/>
                  <a:pt x="13593" y="5975"/>
                </a:cubicBezTo>
                <a:cubicBezTo>
                  <a:pt x="13593" y="5981"/>
                  <a:pt x="13582" y="5987"/>
                  <a:pt x="13570" y="5988"/>
                </a:cubicBezTo>
                <a:cubicBezTo>
                  <a:pt x="13561" y="5987"/>
                  <a:pt x="13561" y="5986"/>
                  <a:pt x="13569" y="5978"/>
                </a:cubicBezTo>
                <a:lnTo>
                  <a:pt x="13580" y="5968"/>
                </a:lnTo>
                <a:cubicBezTo>
                  <a:pt x="13580" y="5968"/>
                  <a:pt x="13580" y="5968"/>
                  <a:pt x="13581" y="5968"/>
                </a:cubicBezTo>
                <a:close/>
                <a:moveTo>
                  <a:pt x="7579" y="5967"/>
                </a:moveTo>
                <a:cubicBezTo>
                  <a:pt x="7580" y="5967"/>
                  <a:pt x="7580" y="5967"/>
                  <a:pt x="7580" y="5967"/>
                </a:cubicBezTo>
                <a:cubicBezTo>
                  <a:pt x="7584" y="5967"/>
                  <a:pt x="7587" y="5969"/>
                  <a:pt x="7587" y="5972"/>
                </a:cubicBezTo>
                <a:cubicBezTo>
                  <a:pt x="7587" y="5975"/>
                  <a:pt x="7586" y="5977"/>
                  <a:pt x="7584" y="5977"/>
                </a:cubicBezTo>
                <a:cubicBezTo>
                  <a:pt x="7583" y="5977"/>
                  <a:pt x="7579" y="5975"/>
                  <a:pt x="7576" y="5972"/>
                </a:cubicBezTo>
                <a:cubicBezTo>
                  <a:pt x="7574" y="5969"/>
                  <a:pt x="7575" y="5967"/>
                  <a:pt x="7579" y="5967"/>
                </a:cubicBezTo>
                <a:close/>
                <a:moveTo>
                  <a:pt x="7579" y="5967"/>
                </a:moveTo>
                <a:lnTo>
                  <a:pt x="7578" y="5967"/>
                </a:lnTo>
                <a:lnTo>
                  <a:pt x="7579" y="5967"/>
                </a:lnTo>
                <a:close/>
                <a:moveTo>
                  <a:pt x="8932" y="5966"/>
                </a:moveTo>
                <a:cubicBezTo>
                  <a:pt x="8935" y="5966"/>
                  <a:pt x="8939" y="5967"/>
                  <a:pt x="8944" y="5968"/>
                </a:cubicBezTo>
                <a:cubicBezTo>
                  <a:pt x="8952" y="5969"/>
                  <a:pt x="8960" y="5974"/>
                  <a:pt x="8960" y="5978"/>
                </a:cubicBezTo>
                <a:cubicBezTo>
                  <a:pt x="8959" y="5988"/>
                  <a:pt x="8944" y="5986"/>
                  <a:pt x="8933" y="5977"/>
                </a:cubicBezTo>
                <a:cubicBezTo>
                  <a:pt x="8923" y="5970"/>
                  <a:pt x="8923" y="5966"/>
                  <a:pt x="8932" y="5966"/>
                </a:cubicBezTo>
                <a:close/>
                <a:moveTo>
                  <a:pt x="10825" y="5966"/>
                </a:moveTo>
                <a:cubicBezTo>
                  <a:pt x="10826" y="5966"/>
                  <a:pt x="10828" y="5966"/>
                  <a:pt x="10830" y="5966"/>
                </a:cubicBezTo>
                <a:cubicBezTo>
                  <a:pt x="10836" y="5966"/>
                  <a:pt x="10841" y="5969"/>
                  <a:pt x="10840" y="5971"/>
                </a:cubicBezTo>
                <a:cubicBezTo>
                  <a:pt x="10835" y="5974"/>
                  <a:pt x="10827" y="5976"/>
                  <a:pt x="10821" y="5976"/>
                </a:cubicBezTo>
                <a:cubicBezTo>
                  <a:pt x="10813" y="5975"/>
                  <a:pt x="10809" y="5973"/>
                  <a:pt x="10811" y="5970"/>
                </a:cubicBezTo>
                <a:cubicBezTo>
                  <a:pt x="10815" y="5967"/>
                  <a:pt x="10820" y="5966"/>
                  <a:pt x="10825" y="5966"/>
                </a:cubicBezTo>
                <a:close/>
                <a:moveTo>
                  <a:pt x="9073" y="5965"/>
                </a:moveTo>
                <a:cubicBezTo>
                  <a:pt x="9077" y="5967"/>
                  <a:pt x="9080" y="5971"/>
                  <a:pt x="9080" y="5972"/>
                </a:cubicBezTo>
                <a:cubicBezTo>
                  <a:pt x="9080" y="5974"/>
                  <a:pt x="9077" y="5974"/>
                  <a:pt x="9073" y="5974"/>
                </a:cubicBezTo>
                <a:cubicBezTo>
                  <a:pt x="9069" y="5974"/>
                  <a:pt x="9065" y="5972"/>
                  <a:pt x="9065" y="5969"/>
                </a:cubicBezTo>
                <a:cubicBezTo>
                  <a:pt x="9066" y="5966"/>
                  <a:pt x="9069" y="5964"/>
                  <a:pt x="9073" y="5966"/>
                </a:cubicBezTo>
                <a:lnTo>
                  <a:pt x="9073" y="5965"/>
                </a:lnTo>
                <a:close/>
                <a:moveTo>
                  <a:pt x="9095" y="5961"/>
                </a:moveTo>
                <a:cubicBezTo>
                  <a:pt x="9099" y="5963"/>
                  <a:pt x="9102" y="5967"/>
                  <a:pt x="9101" y="5970"/>
                </a:cubicBezTo>
                <a:cubicBezTo>
                  <a:pt x="9101" y="5970"/>
                  <a:pt x="9101" y="5971"/>
                  <a:pt x="9101" y="5971"/>
                </a:cubicBezTo>
                <a:cubicBezTo>
                  <a:pt x="9101" y="5973"/>
                  <a:pt x="9098" y="5974"/>
                  <a:pt x="9094" y="5974"/>
                </a:cubicBezTo>
                <a:cubicBezTo>
                  <a:pt x="9090" y="5975"/>
                  <a:pt x="9087" y="5972"/>
                  <a:pt x="9088" y="5967"/>
                </a:cubicBezTo>
                <a:cubicBezTo>
                  <a:pt x="9087" y="5962"/>
                  <a:pt x="9090" y="5960"/>
                  <a:pt x="9095" y="5962"/>
                </a:cubicBezTo>
                <a:lnTo>
                  <a:pt x="9095" y="5961"/>
                </a:lnTo>
                <a:close/>
                <a:moveTo>
                  <a:pt x="14008" y="5960"/>
                </a:moveTo>
                <a:cubicBezTo>
                  <a:pt x="14024" y="5960"/>
                  <a:pt x="14033" y="5962"/>
                  <a:pt x="14032" y="5965"/>
                </a:cubicBezTo>
                <a:cubicBezTo>
                  <a:pt x="14032" y="5967"/>
                  <a:pt x="14023" y="5970"/>
                  <a:pt x="14002" y="5972"/>
                </a:cubicBezTo>
                <a:cubicBezTo>
                  <a:pt x="13984" y="5973"/>
                  <a:pt x="13967" y="5977"/>
                  <a:pt x="13951" y="5984"/>
                </a:cubicBezTo>
                <a:cubicBezTo>
                  <a:pt x="13934" y="5993"/>
                  <a:pt x="13926" y="5993"/>
                  <a:pt x="13909" y="5988"/>
                </a:cubicBezTo>
                <a:cubicBezTo>
                  <a:pt x="13882" y="5980"/>
                  <a:pt x="13929" y="5963"/>
                  <a:pt x="13990" y="5960"/>
                </a:cubicBezTo>
                <a:cubicBezTo>
                  <a:pt x="13997" y="5960"/>
                  <a:pt x="14003" y="5960"/>
                  <a:pt x="14008" y="5960"/>
                </a:cubicBezTo>
                <a:close/>
                <a:moveTo>
                  <a:pt x="11089" y="5960"/>
                </a:moveTo>
                <a:cubicBezTo>
                  <a:pt x="11102" y="5960"/>
                  <a:pt x="11114" y="5962"/>
                  <a:pt x="11126" y="5965"/>
                </a:cubicBezTo>
                <a:cubicBezTo>
                  <a:pt x="11131" y="5967"/>
                  <a:pt x="11133" y="5968"/>
                  <a:pt x="11133" y="5969"/>
                </a:cubicBezTo>
                <a:cubicBezTo>
                  <a:pt x="11133" y="5969"/>
                  <a:pt x="11131" y="5970"/>
                  <a:pt x="11126" y="5970"/>
                </a:cubicBezTo>
                <a:cubicBezTo>
                  <a:pt x="11096" y="5973"/>
                  <a:pt x="11064" y="5971"/>
                  <a:pt x="11034" y="5967"/>
                </a:cubicBezTo>
                <a:cubicBezTo>
                  <a:pt x="11013" y="5962"/>
                  <a:pt x="11022" y="5960"/>
                  <a:pt x="11077" y="5960"/>
                </a:cubicBezTo>
                <a:cubicBezTo>
                  <a:pt x="11081" y="5960"/>
                  <a:pt x="11085" y="5960"/>
                  <a:pt x="11089" y="5960"/>
                </a:cubicBezTo>
                <a:close/>
                <a:moveTo>
                  <a:pt x="13425" y="5959"/>
                </a:moveTo>
                <a:cubicBezTo>
                  <a:pt x="13441" y="5959"/>
                  <a:pt x="13448" y="5960"/>
                  <a:pt x="13448" y="5961"/>
                </a:cubicBezTo>
                <a:cubicBezTo>
                  <a:pt x="13448" y="5962"/>
                  <a:pt x="13444" y="5964"/>
                  <a:pt x="13438" y="5966"/>
                </a:cubicBezTo>
                <a:cubicBezTo>
                  <a:pt x="13426" y="5970"/>
                  <a:pt x="13414" y="5971"/>
                  <a:pt x="13401" y="5972"/>
                </a:cubicBezTo>
                <a:cubicBezTo>
                  <a:pt x="13392" y="5972"/>
                  <a:pt x="13385" y="5975"/>
                  <a:pt x="13380" y="5980"/>
                </a:cubicBezTo>
                <a:cubicBezTo>
                  <a:pt x="13370" y="5986"/>
                  <a:pt x="13358" y="5989"/>
                  <a:pt x="13345" y="5990"/>
                </a:cubicBezTo>
                <a:cubicBezTo>
                  <a:pt x="13319" y="5991"/>
                  <a:pt x="13317" y="5991"/>
                  <a:pt x="13331" y="5984"/>
                </a:cubicBezTo>
                <a:cubicBezTo>
                  <a:pt x="13347" y="5977"/>
                  <a:pt x="13347" y="5977"/>
                  <a:pt x="13332" y="5976"/>
                </a:cubicBezTo>
                <a:cubicBezTo>
                  <a:pt x="13317" y="5977"/>
                  <a:pt x="13303" y="5980"/>
                  <a:pt x="13289" y="5985"/>
                </a:cubicBezTo>
                <a:cubicBezTo>
                  <a:pt x="13261" y="5994"/>
                  <a:pt x="13219" y="5996"/>
                  <a:pt x="13212" y="5988"/>
                </a:cubicBezTo>
                <a:cubicBezTo>
                  <a:pt x="13201" y="5974"/>
                  <a:pt x="13286" y="5961"/>
                  <a:pt x="13386" y="5960"/>
                </a:cubicBezTo>
                <a:lnTo>
                  <a:pt x="13385" y="5960"/>
                </a:lnTo>
                <a:cubicBezTo>
                  <a:pt x="13402" y="5960"/>
                  <a:pt x="13415" y="5959"/>
                  <a:pt x="13425" y="5959"/>
                </a:cubicBezTo>
                <a:close/>
                <a:moveTo>
                  <a:pt x="11181" y="5958"/>
                </a:moveTo>
                <a:cubicBezTo>
                  <a:pt x="11182" y="5958"/>
                  <a:pt x="11183" y="5958"/>
                  <a:pt x="11184" y="5959"/>
                </a:cubicBezTo>
                <a:lnTo>
                  <a:pt x="11183" y="5959"/>
                </a:lnTo>
                <a:cubicBezTo>
                  <a:pt x="11188" y="5961"/>
                  <a:pt x="11190" y="5963"/>
                  <a:pt x="11190" y="5964"/>
                </a:cubicBezTo>
                <a:cubicBezTo>
                  <a:pt x="11189" y="5965"/>
                  <a:pt x="11185" y="5966"/>
                  <a:pt x="11179" y="5966"/>
                </a:cubicBezTo>
                <a:cubicBezTo>
                  <a:pt x="11172" y="5966"/>
                  <a:pt x="11170" y="5963"/>
                  <a:pt x="11173" y="5961"/>
                </a:cubicBezTo>
                <a:cubicBezTo>
                  <a:pt x="11173" y="5960"/>
                  <a:pt x="11173" y="5960"/>
                  <a:pt x="11173" y="5960"/>
                </a:cubicBezTo>
                <a:cubicBezTo>
                  <a:pt x="11174" y="5959"/>
                  <a:pt x="11178" y="5957"/>
                  <a:pt x="11181" y="5958"/>
                </a:cubicBezTo>
                <a:close/>
                <a:moveTo>
                  <a:pt x="11233" y="5958"/>
                </a:moveTo>
                <a:cubicBezTo>
                  <a:pt x="11239" y="5958"/>
                  <a:pt x="11246" y="5958"/>
                  <a:pt x="11252" y="5959"/>
                </a:cubicBezTo>
                <a:cubicBezTo>
                  <a:pt x="11254" y="5959"/>
                  <a:pt x="11255" y="5960"/>
                  <a:pt x="11255" y="5960"/>
                </a:cubicBezTo>
                <a:cubicBezTo>
                  <a:pt x="11255" y="5961"/>
                  <a:pt x="11249" y="5962"/>
                  <a:pt x="11240" y="5962"/>
                </a:cubicBezTo>
                <a:cubicBezTo>
                  <a:pt x="11227" y="5961"/>
                  <a:pt x="11220" y="5960"/>
                  <a:pt x="11227" y="5959"/>
                </a:cubicBezTo>
                <a:lnTo>
                  <a:pt x="11227" y="5958"/>
                </a:lnTo>
                <a:cubicBezTo>
                  <a:pt x="11229" y="5958"/>
                  <a:pt x="11231" y="5958"/>
                  <a:pt x="11233" y="5958"/>
                </a:cubicBezTo>
                <a:close/>
                <a:moveTo>
                  <a:pt x="7509" y="5955"/>
                </a:moveTo>
                <a:cubicBezTo>
                  <a:pt x="7526" y="5956"/>
                  <a:pt x="7531" y="5958"/>
                  <a:pt x="7530" y="5964"/>
                </a:cubicBezTo>
                <a:cubicBezTo>
                  <a:pt x="7529" y="5971"/>
                  <a:pt x="7515" y="5981"/>
                  <a:pt x="7495" y="5985"/>
                </a:cubicBezTo>
                <a:cubicBezTo>
                  <a:pt x="7455" y="5994"/>
                  <a:pt x="7349" y="5991"/>
                  <a:pt x="7349" y="5981"/>
                </a:cubicBezTo>
                <a:cubicBezTo>
                  <a:pt x="7349" y="5968"/>
                  <a:pt x="7375" y="5963"/>
                  <a:pt x="7479" y="5957"/>
                </a:cubicBezTo>
                <a:cubicBezTo>
                  <a:pt x="7492" y="5956"/>
                  <a:pt x="7502" y="5955"/>
                  <a:pt x="7509" y="5955"/>
                </a:cubicBezTo>
                <a:close/>
                <a:moveTo>
                  <a:pt x="9144" y="5955"/>
                </a:moveTo>
                <a:cubicBezTo>
                  <a:pt x="9148" y="5955"/>
                  <a:pt x="9152" y="5958"/>
                  <a:pt x="9152" y="5961"/>
                </a:cubicBezTo>
                <a:cubicBezTo>
                  <a:pt x="9152" y="5964"/>
                  <a:pt x="9149" y="5966"/>
                  <a:pt x="9145" y="5966"/>
                </a:cubicBezTo>
                <a:cubicBezTo>
                  <a:pt x="9141" y="5966"/>
                  <a:pt x="9138" y="5964"/>
                  <a:pt x="9137" y="5961"/>
                </a:cubicBezTo>
                <a:cubicBezTo>
                  <a:pt x="9137" y="5958"/>
                  <a:pt x="9140" y="5956"/>
                  <a:pt x="9144" y="5956"/>
                </a:cubicBezTo>
                <a:lnTo>
                  <a:pt x="9144" y="5955"/>
                </a:lnTo>
                <a:close/>
                <a:moveTo>
                  <a:pt x="10887" y="5954"/>
                </a:moveTo>
                <a:cubicBezTo>
                  <a:pt x="10889" y="5953"/>
                  <a:pt x="10891" y="5956"/>
                  <a:pt x="10890" y="5959"/>
                </a:cubicBezTo>
                <a:cubicBezTo>
                  <a:pt x="10890" y="5961"/>
                  <a:pt x="10887" y="5964"/>
                  <a:pt x="10883" y="5964"/>
                </a:cubicBezTo>
                <a:cubicBezTo>
                  <a:pt x="10879" y="5964"/>
                  <a:pt x="10877" y="5962"/>
                  <a:pt x="10879" y="5959"/>
                </a:cubicBezTo>
                <a:cubicBezTo>
                  <a:pt x="10883" y="5956"/>
                  <a:pt x="10886" y="5954"/>
                  <a:pt x="10887" y="5954"/>
                </a:cubicBezTo>
                <a:close/>
                <a:moveTo>
                  <a:pt x="11329" y="5954"/>
                </a:moveTo>
                <a:cubicBezTo>
                  <a:pt x="11341" y="5954"/>
                  <a:pt x="11349" y="5956"/>
                  <a:pt x="11351" y="5959"/>
                </a:cubicBezTo>
                <a:cubicBezTo>
                  <a:pt x="11351" y="5959"/>
                  <a:pt x="11351" y="5959"/>
                  <a:pt x="11351" y="5960"/>
                </a:cubicBezTo>
                <a:cubicBezTo>
                  <a:pt x="11351" y="5963"/>
                  <a:pt x="11347" y="5965"/>
                  <a:pt x="11341" y="5965"/>
                </a:cubicBezTo>
                <a:cubicBezTo>
                  <a:pt x="11333" y="5964"/>
                  <a:pt x="11324" y="5965"/>
                  <a:pt x="11317" y="5967"/>
                </a:cubicBezTo>
                <a:cubicBezTo>
                  <a:pt x="11311" y="5968"/>
                  <a:pt x="11304" y="5968"/>
                  <a:pt x="11300" y="5965"/>
                </a:cubicBezTo>
                <a:cubicBezTo>
                  <a:pt x="11294" y="5956"/>
                  <a:pt x="11296" y="5956"/>
                  <a:pt x="11324" y="5954"/>
                </a:cubicBezTo>
                <a:cubicBezTo>
                  <a:pt x="11326" y="5954"/>
                  <a:pt x="11328" y="5954"/>
                  <a:pt x="11329" y="5954"/>
                </a:cubicBezTo>
                <a:close/>
                <a:moveTo>
                  <a:pt x="10933" y="5953"/>
                </a:moveTo>
                <a:cubicBezTo>
                  <a:pt x="10934" y="5953"/>
                  <a:pt x="10935" y="5953"/>
                  <a:pt x="10936" y="5953"/>
                </a:cubicBezTo>
                <a:cubicBezTo>
                  <a:pt x="10944" y="5952"/>
                  <a:pt x="10951" y="5956"/>
                  <a:pt x="10951" y="5962"/>
                </a:cubicBezTo>
                <a:cubicBezTo>
                  <a:pt x="10951" y="5968"/>
                  <a:pt x="10932" y="5967"/>
                  <a:pt x="10926" y="5961"/>
                </a:cubicBezTo>
                <a:cubicBezTo>
                  <a:pt x="10925" y="5958"/>
                  <a:pt x="10926" y="5955"/>
                  <a:pt x="10930" y="5953"/>
                </a:cubicBezTo>
                <a:cubicBezTo>
                  <a:pt x="10931" y="5953"/>
                  <a:pt x="10932" y="5953"/>
                  <a:pt x="10933" y="5953"/>
                </a:cubicBezTo>
                <a:close/>
                <a:moveTo>
                  <a:pt x="10982" y="5951"/>
                </a:moveTo>
                <a:cubicBezTo>
                  <a:pt x="10986" y="5951"/>
                  <a:pt x="10990" y="5953"/>
                  <a:pt x="10990" y="5956"/>
                </a:cubicBezTo>
                <a:cubicBezTo>
                  <a:pt x="10990" y="5959"/>
                  <a:pt x="10988" y="5961"/>
                  <a:pt x="10986" y="5961"/>
                </a:cubicBezTo>
                <a:cubicBezTo>
                  <a:pt x="10984" y="5961"/>
                  <a:pt x="10982" y="5959"/>
                  <a:pt x="10979" y="5956"/>
                </a:cubicBezTo>
                <a:cubicBezTo>
                  <a:pt x="10977" y="5954"/>
                  <a:pt x="10978" y="5951"/>
                  <a:pt x="10982" y="5951"/>
                </a:cubicBezTo>
                <a:close/>
                <a:moveTo>
                  <a:pt x="14092" y="5951"/>
                </a:moveTo>
                <a:cubicBezTo>
                  <a:pt x="14100" y="5951"/>
                  <a:pt x="14107" y="5954"/>
                  <a:pt x="14107" y="5957"/>
                </a:cubicBezTo>
                <a:cubicBezTo>
                  <a:pt x="14107" y="5960"/>
                  <a:pt x="14101" y="5962"/>
                  <a:pt x="14093" y="5962"/>
                </a:cubicBezTo>
                <a:cubicBezTo>
                  <a:pt x="14085" y="5961"/>
                  <a:pt x="14079" y="5959"/>
                  <a:pt x="14079" y="5956"/>
                </a:cubicBezTo>
                <a:cubicBezTo>
                  <a:pt x="14079" y="5953"/>
                  <a:pt x="14085" y="5951"/>
                  <a:pt x="14092" y="5952"/>
                </a:cubicBezTo>
                <a:lnTo>
                  <a:pt x="14092" y="5951"/>
                </a:lnTo>
                <a:close/>
                <a:moveTo>
                  <a:pt x="7556" y="5949"/>
                </a:moveTo>
                <a:cubicBezTo>
                  <a:pt x="7565" y="5949"/>
                  <a:pt x="7572" y="5951"/>
                  <a:pt x="7572" y="5953"/>
                </a:cubicBezTo>
                <a:cubicBezTo>
                  <a:pt x="7572" y="5955"/>
                  <a:pt x="7565" y="5957"/>
                  <a:pt x="7556" y="5960"/>
                </a:cubicBezTo>
                <a:cubicBezTo>
                  <a:pt x="7548" y="5962"/>
                  <a:pt x="7540" y="5960"/>
                  <a:pt x="7540" y="5956"/>
                </a:cubicBezTo>
                <a:cubicBezTo>
                  <a:pt x="7540" y="5952"/>
                  <a:pt x="7547" y="5948"/>
                  <a:pt x="7556" y="5949"/>
                </a:cubicBezTo>
                <a:close/>
                <a:moveTo>
                  <a:pt x="12521" y="5948"/>
                </a:moveTo>
                <a:cubicBezTo>
                  <a:pt x="12523" y="5948"/>
                  <a:pt x="12525" y="5949"/>
                  <a:pt x="12526" y="5950"/>
                </a:cubicBezTo>
                <a:cubicBezTo>
                  <a:pt x="12526" y="5950"/>
                  <a:pt x="12527" y="5951"/>
                  <a:pt x="12526" y="5951"/>
                </a:cubicBezTo>
                <a:cubicBezTo>
                  <a:pt x="12526" y="5952"/>
                  <a:pt x="12523" y="5953"/>
                  <a:pt x="12517" y="5951"/>
                </a:cubicBezTo>
                <a:cubicBezTo>
                  <a:pt x="12509" y="5951"/>
                  <a:pt x="12507" y="5950"/>
                  <a:pt x="12512" y="5949"/>
                </a:cubicBezTo>
                <a:cubicBezTo>
                  <a:pt x="12515" y="5948"/>
                  <a:pt x="12518" y="5948"/>
                  <a:pt x="12521" y="5948"/>
                </a:cubicBezTo>
                <a:close/>
                <a:moveTo>
                  <a:pt x="11643" y="5947"/>
                </a:moveTo>
                <a:cubicBezTo>
                  <a:pt x="11663" y="5947"/>
                  <a:pt x="11686" y="5947"/>
                  <a:pt x="11710" y="5947"/>
                </a:cubicBezTo>
                <a:cubicBezTo>
                  <a:pt x="11773" y="5946"/>
                  <a:pt x="11802" y="5950"/>
                  <a:pt x="11801" y="5953"/>
                </a:cubicBezTo>
                <a:cubicBezTo>
                  <a:pt x="11801" y="5958"/>
                  <a:pt x="11750" y="5964"/>
                  <a:pt x="11662" y="5967"/>
                </a:cubicBezTo>
                <a:cubicBezTo>
                  <a:pt x="11642" y="5968"/>
                  <a:pt x="11622" y="5969"/>
                  <a:pt x="11602" y="5971"/>
                </a:cubicBezTo>
                <a:cubicBezTo>
                  <a:pt x="11591" y="5971"/>
                  <a:pt x="11581" y="5969"/>
                  <a:pt x="11571" y="5967"/>
                </a:cubicBezTo>
                <a:cubicBezTo>
                  <a:pt x="11555" y="5963"/>
                  <a:pt x="11545" y="5963"/>
                  <a:pt x="11538" y="5967"/>
                </a:cubicBezTo>
                <a:cubicBezTo>
                  <a:pt x="11499" y="5973"/>
                  <a:pt x="11457" y="5973"/>
                  <a:pt x="11418" y="5967"/>
                </a:cubicBezTo>
                <a:cubicBezTo>
                  <a:pt x="11406" y="5963"/>
                  <a:pt x="11394" y="5962"/>
                  <a:pt x="11381" y="5962"/>
                </a:cubicBezTo>
                <a:cubicBezTo>
                  <a:pt x="11364" y="5961"/>
                  <a:pt x="11359" y="5959"/>
                  <a:pt x="11367" y="5956"/>
                </a:cubicBezTo>
                <a:cubicBezTo>
                  <a:pt x="11388" y="5949"/>
                  <a:pt x="11441" y="5947"/>
                  <a:pt x="11643" y="5947"/>
                </a:cubicBezTo>
                <a:close/>
                <a:moveTo>
                  <a:pt x="14152" y="5946"/>
                </a:moveTo>
                <a:cubicBezTo>
                  <a:pt x="14154" y="5946"/>
                  <a:pt x="14156" y="5946"/>
                  <a:pt x="14158" y="5946"/>
                </a:cubicBezTo>
                <a:cubicBezTo>
                  <a:pt x="14163" y="5947"/>
                  <a:pt x="14167" y="5949"/>
                  <a:pt x="14166" y="5951"/>
                </a:cubicBezTo>
                <a:cubicBezTo>
                  <a:pt x="14166" y="5958"/>
                  <a:pt x="14130" y="5960"/>
                  <a:pt x="14127" y="5956"/>
                </a:cubicBezTo>
                <a:cubicBezTo>
                  <a:pt x="14125" y="5952"/>
                  <a:pt x="14138" y="5947"/>
                  <a:pt x="14152" y="5946"/>
                </a:cubicBezTo>
                <a:close/>
                <a:moveTo>
                  <a:pt x="12442" y="5945"/>
                </a:moveTo>
                <a:cubicBezTo>
                  <a:pt x="12444" y="5945"/>
                  <a:pt x="12446" y="5946"/>
                  <a:pt x="12448" y="5947"/>
                </a:cubicBezTo>
                <a:lnTo>
                  <a:pt x="12448" y="5948"/>
                </a:lnTo>
                <a:cubicBezTo>
                  <a:pt x="12449" y="5948"/>
                  <a:pt x="12449" y="5948"/>
                  <a:pt x="12449" y="5949"/>
                </a:cubicBezTo>
                <a:cubicBezTo>
                  <a:pt x="12449" y="5949"/>
                  <a:pt x="12445" y="5950"/>
                  <a:pt x="12439" y="5949"/>
                </a:cubicBezTo>
                <a:cubicBezTo>
                  <a:pt x="12431" y="5949"/>
                  <a:pt x="12429" y="5947"/>
                  <a:pt x="12435" y="5946"/>
                </a:cubicBezTo>
                <a:cubicBezTo>
                  <a:pt x="12437" y="5945"/>
                  <a:pt x="12440" y="5945"/>
                  <a:pt x="12442" y="5945"/>
                </a:cubicBezTo>
                <a:close/>
                <a:moveTo>
                  <a:pt x="12479" y="5942"/>
                </a:moveTo>
                <a:cubicBezTo>
                  <a:pt x="12483" y="5942"/>
                  <a:pt x="12487" y="5943"/>
                  <a:pt x="12491" y="5945"/>
                </a:cubicBezTo>
                <a:cubicBezTo>
                  <a:pt x="12495" y="5947"/>
                  <a:pt x="12497" y="5948"/>
                  <a:pt x="12497" y="5949"/>
                </a:cubicBezTo>
                <a:cubicBezTo>
                  <a:pt x="12497" y="5950"/>
                  <a:pt x="12491" y="5951"/>
                  <a:pt x="12478" y="5950"/>
                </a:cubicBezTo>
                <a:lnTo>
                  <a:pt x="12478" y="5951"/>
                </a:lnTo>
                <a:cubicBezTo>
                  <a:pt x="12458" y="5950"/>
                  <a:pt x="12456" y="5949"/>
                  <a:pt x="12466" y="5944"/>
                </a:cubicBezTo>
                <a:cubicBezTo>
                  <a:pt x="12470" y="5942"/>
                  <a:pt x="12474" y="5942"/>
                  <a:pt x="12479" y="5942"/>
                </a:cubicBezTo>
                <a:close/>
                <a:moveTo>
                  <a:pt x="14665" y="5941"/>
                </a:moveTo>
                <a:cubicBezTo>
                  <a:pt x="14667" y="5941"/>
                  <a:pt x="14670" y="5942"/>
                  <a:pt x="14671" y="5943"/>
                </a:cubicBezTo>
                <a:cubicBezTo>
                  <a:pt x="14672" y="5943"/>
                  <a:pt x="14672" y="5944"/>
                  <a:pt x="14672" y="5944"/>
                </a:cubicBezTo>
                <a:cubicBezTo>
                  <a:pt x="14671" y="5945"/>
                  <a:pt x="14668" y="5946"/>
                  <a:pt x="14662" y="5946"/>
                </a:cubicBezTo>
                <a:cubicBezTo>
                  <a:pt x="14654" y="5945"/>
                  <a:pt x="14652" y="5943"/>
                  <a:pt x="14658" y="5942"/>
                </a:cubicBezTo>
                <a:cubicBezTo>
                  <a:pt x="14660" y="5942"/>
                  <a:pt x="14663" y="5941"/>
                  <a:pt x="14665" y="5941"/>
                </a:cubicBezTo>
                <a:close/>
                <a:moveTo>
                  <a:pt x="14549" y="5940"/>
                </a:moveTo>
                <a:cubicBezTo>
                  <a:pt x="14563" y="5940"/>
                  <a:pt x="14569" y="5941"/>
                  <a:pt x="14569" y="5944"/>
                </a:cubicBezTo>
                <a:cubicBezTo>
                  <a:pt x="14569" y="5944"/>
                  <a:pt x="14568" y="5945"/>
                  <a:pt x="14568" y="5946"/>
                </a:cubicBezTo>
                <a:cubicBezTo>
                  <a:pt x="14565" y="5951"/>
                  <a:pt x="14548" y="5952"/>
                  <a:pt x="14508" y="5952"/>
                </a:cubicBezTo>
                <a:cubicBezTo>
                  <a:pt x="14475" y="5951"/>
                  <a:pt x="14456" y="5950"/>
                  <a:pt x="14463" y="5947"/>
                </a:cubicBezTo>
                <a:cubicBezTo>
                  <a:pt x="14482" y="5943"/>
                  <a:pt x="14502" y="5941"/>
                  <a:pt x="14522" y="5940"/>
                </a:cubicBezTo>
                <a:cubicBezTo>
                  <a:pt x="14533" y="5940"/>
                  <a:pt x="14542" y="5940"/>
                  <a:pt x="14549" y="5940"/>
                </a:cubicBezTo>
                <a:close/>
                <a:moveTo>
                  <a:pt x="14421" y="5939"/>
                </a:moveTo>
                <a:cubicBezTo>
                  <a:pt x="14425" y="5940"/>
                  <a:pt x="14429" y="5943"/>
                  <a:pt x="14429" y="5945"/>
                </a:cubicBezTo>
                <a:cubicBezTo>
                  <a:pt x="14429" y="5947"/>
                  <a:pt x="14426" y="5947"/>
                  <a:pt x="14422" y="5947"/>
                </a:cubicBezTo>
                <a:cubicBezTo>
                  <a:pt x="14418" y="5947"/>
                  <a:pt x="14414" y="5945"/>
                  <a:pt x="14414" y="5942"/>
                </a:cubicBezTo>
                <a:cubicBezTo>
                  <a:pt x="14414" y="5940"/>
                  <a:pt x="14418" y="5938"/>
                  <a:pt x="14422" y="5940"/>
                </a:cubicBezTo>
                <a:lnTo>
                  <a:pt x="14421" y="5939"/>
                </a:lnTo>
                <a:close/>
                <a:moveTo>
                  <a:pt x="9251" y="5937"/>
                </a:moveTo>
                <a:cubicBezTo>
                  <a:pt x="9255" y="5937"/>
                  <a:pt x="9258" y="5939"/>
                  <a:pt x="9260" y="5945"/>
                </a:cubicBezTo>
                <a:cubicBezTo>
                  <a:pt x="9261" y="5947"/>
                  <a:pt x="9261" y="5948"/>
                  <a:pt x="9261" y="5950"/>
                </a:cubicBezTo>
                <a:cubicBezTo>
                  <a:pt x="9260" y="5954"/>
                  <a:pt x="9256" y="5956"/>
                  <a:pt x="9247" y="5956"/>
                </a:cubicBezTo>
                <a:cubicBezTo>
                  <a:pt x="9238" y="5958"/>
                  <a:pt x="9228" y="5956"/>
                  <a:pt x="9220" y="5954"/>
                </a:cubicBezTo>
                <a:cubicBezTo>
                  <a:pt x="9212" y="5950"/>
                  <a:pt x="9203" y="5950"/>
                  <a:pt x="9193" y="5952"/>
                </a:cubicBezTo>
                <a:cubicBezTo>
                  <a:pt x="9184" y="5954"/>
                  <a:pt x="9180" y="5953"/>
                  <a:pt x="9183" y="5950"/>
                </a:cubicBezTo>
                <a:cubicBezTo>
                  <a:pt x="9191" y="5946"/>
                  <a:pt x="9200" y="5944"/>
                  <a:pt x="9210" y="5943"/>
                </a:cubicBezTo>
                <a:cubicBezTo>
                  <a:pt x="9222" y="5943"/>
                  <a:pt x="9234" y="5941"/>
                  <a:pt x="9245" y="5938"/>
                </a:cubicBezTo>
                <a:cubicBezTo>
                  <a:pt x="9247" y="5937"/>
                  <a:pt x="9249" y="5937"/>
                  <a:pt x="9251" y="5937"/>
                </a:cubicBezTo>
                <a:close/>
                <a:moveTo>
                  <a:pt x="12187" y="5937"/>
                </a:moveTo>
                <a:cubicBezTo>
                  <a:pt x="12263" y="5937"/>
                  <a:pt x="12339" y="5939"/>
                  <a:pt x="12414" y="5943"/>
                </a:cubicBezTo>
                <a:lnTo>
                  <a:pt x="12414" y="5944"/>
                </a:lnTo>
                <a:cubicBezTo>
                  <a:pt x="12418" y="5946"/>
                  <a:pt x="12419" y="5947"/>
                  <a:pt x="12419" y="5948"/>
                </a:cubicBezTo>
                <a:cubicBezTo>
                  <a:pt x="12419" y="5952"/>
                  <a:pt x="12403" y="5955"/>
                  <a:pt x="12372" y="5956"/>
                </a:cubicBezTo>
                <a:cubicBezTo>
                  <a:pt x="12356" y="5957"/>
                  <a:pt x="12341" y="5957"/>
                  <a:pt x="12325" y="5959"/>
                </a:cubicBezTo>
                <a:cubicBezTo>
                  <a:pt x="12315" y="5960"/>
                  <a:pt x="12305" y="5958"/>
                  <a:pt x="12296" y="5955"/>
                </a:cubicBezTo>
                <a:cubicBezTo>
                  <a:pt x="12279" y="5951"/>
                  <a:pt x="12261" y="5951"/>
                  <a:pt x="12245" y="5954"/>
                </a:cubicBezTo>
                <a:cubicBezTo>
                  <a:pt x="12218" y="5958"/>
                  <a:pt x="12191" y="5959"/>
                  <a:pt x="12164" y="5960"/>
                </a:cubicBezTo>
                <a:cubicBezTo>
                  <a:pt x="12139" y="5960"/>
                  <a:pt x="12114" y="5960"/>
                  <a:pt x="12090" y="5962"/>
                </a:cubicBezTo>
                <a:cubicBezTo>
                  <a:pt x="12009" y="5966"/>
                  <a:pt x="11928" y="5965"/>
                  <a:pt x="11847" y="5958"/>
                </a:cubicBezTo>
                <a:cubicBezTo>
                  <a:pt x="11842" y="5955"/>
                  <a:pt x="11835" y="5954"/>
                  <a:pt x="11828" y="5955"/>
                </a:cubicBezTo>
                <a:cubicBezTo>
                  <a:pt x="11824" y="5957"/>
                  <a:pt x="11821" y="5956"/>
                  <a:pt x="11821" y="5953"/>
                </a:cubicBezTo>
                <a:cubicBezTo>
                  <a:pt x="11821" y="5944"/>
                  <a:pt x="11866" y="5939"/>
                  <a:pt x="11931" y="5940"/>
                </a:cubicBezTo>
                <a:cubicBezTo>
                  <a:pt x="11965" y="5940"/>
                  <a:pt x="12020" y="5940"/>
                  <a:pt x="12050" y="5939"/>
                </a:cubicBezTo>
                <a:cubicBezTo>
                  <a:pt x="12096" y="5938"/>
                  <a:pt x="12141" y="5937"/>
                  <a:pt x="12187" y="5937"/>
                </a:cubicBezTo>
                <a:close/>
                <a:moveTo>
                  <a:pt x="13514" y="5935"/>
                </a:moveTo>
                <a:cubicBezTo>
                  <a:pt x="13515" y="5935"/>
                  <a:pt x="13516" y="5935"/>
                  <a:pt x="13516" y="5936"/>
                </a:cubicBezTo>
                <a:cubicBezTo>
                  <a:pt x="13516" y="5936"/>
                  <a:pt x="13517" y="5937"/>
                  <a:pt x="13517" y="5937"/>
                </a:cubicBezTo>
                <a:cubicBezTo>
                  <a:pt x="13517" y="5938"/>
                  <a:pt x="13515" y="5940"/>
                  <a:pt x="13507" y="5941"/>
                </a:cubicBezTo>
                <a:cubicBezTo>
                  <a:pt x="13497" y="5944"/>
                  <a:pt x="13497" y="5944"/>
                  <a:pt x="13503" y="5939"/>
                </a:cubicBezTo>
                <a:cubicBezTo>
                  <a:pt x="13507" y="5936"/>
                  <a:pt x="13511" y="5935"/>
                  <a:pt x="13514" y="5935"/>
                </a:cubicBezTo>
                <a:close/>
                <a:moveTo>
                  <a:pt x="14599" y="5934"/>
                </a:moveTo>
                <a:cubicBezTo>
                  <a:pt x="14605" y="5935"/>
                  <a:pt x="14610" y="5937"/>
                  <a:pt x="14610" y="5940"/>
                </a:cubicBezTo>
                <a:cubicBezTo>
                  <a:pt x="14609" y="5943"/>
                  <a:pt x="14604" y="5945"/>
                  <a:pt x="14599" y="5944"/>
                </a:cubicBezTo>
                <a:cubicBezTo>
                  <a:pt x="14593" y="5944"/>
                  <a:pt x="14588" y="5942"/>
                  <a:pt x="14589" y="5939"/>
                </a:cubicBezTo>
                <a:cubicBezTo>
                  <a:pt x="14589" y="5937"/>
                  <a:pt x="14594" y="5934"/>
                  <a:pt x="14599" y="5934"/>
                </a:cubicBezTo>
                <a:close/>
                <a:moveTo>
                  <a:pt x="14770" y="5934"/>
                </a:moveTo>
                <a:cubicBezTo>
                  <a:pt x="14773" y="5934"/>
                  <a:pt x="14776" y="5934"/>
                  <a:pt x="14780" y="5934"/>
                </a:cubicBezTo>
                <a:cubicBezTo>
                  <a:pt x="14794" y="5935"/>
                  <a:pt x="14855" y="5936"/>
                  <a:pt x="14916" y="5937"/>
                </a:cubicBezTo>
                <a:cubicBezTo>
                  <a:pt x="14955" y="5936"/>
                  <a:pt x="14993" y="5938"/>
                  <a:pt x="15032" y="5943"/>
                </a:cubicBezTo>
                <a:cubicBezTo>
                  <a:pt x="15032" y="5943"/>
                  <a:pt x="15033" y="5944"/>
                  <a:pt x="15033" y="5944"/>
                </a:cubicBezTo>
                <a:cubicBezTo>
                  <a:pt x="15033" y="5947"/>
                  <a:pt x="15019" y="5947"/>
                  <a:pt x="14950" y="5947"/>
                </a:cubicBezTo>
                <a:cubicBezTo>
                  <a:pt x="14928" y="5947"/>
                  <a:pt x="14893" y="5948"/>
                  <a:pt x="14871" y="5949"/>
                </a:cubicBezTo>
                <a:cubicBezTo>
                  <a:pt x="14847" y="5949"/>
                  <a:pt x="14822" y="5948"/>
                  <a:pt x="14799" y="5945"/>
                </a:cubicBezTo>
                <a:cubicBezTo>
                  <a:pt x="14762" y="5939"/>
                  <a:pt x="14751" y="5934"/>
                  <a:pt x="14770" y="5934"/>
                </a:cubicBezTo>
                <a:close/>
                <a:moveTo>
                  <a:pt x="13885" y="5933"/>
                </a:moveTo>
                <a:cubicBezTo>
                  <a:pt x="13902" y="5933"/>
                  <a:pt x="13919" y="5934"/>
                  <a:pt x="13936" y="5935"/>
                </a:cubicBezTo>
                <a:lnTo>
                  <a:pt x="13936" y="5934"/>
                </a:lnTo>
                <a:cubicBezTo>
                  <a:pt x="13938" y="5935"/>
                  <a:pt x="13938" y="5936"/>
                  <a:pt x="13939" y="5937"/>
                </a:cubicBezTo>
                <a:cubicBezTo>
                  <a:pt x="13938" y="5943"/>
                  <a:pt x="13910" y="5947"/>
                  <a:pt x="13855" y="5947"/>
                </a:cubicBezTo>
                <a:cubicBezTo>
                  <a:pt x="13816" y="5947"/>
                  <a:pt x="13768" y="5948"/>
                  <a:pt x="13748" y="5949"/>
                </a:cubicBezTo>
                <a:cubicBezTo>
                  <a:pt x="13721" y="5950"/>
                  <a:pt x="13710" y="5950"/>
                  <a:pt x="13703" y="5942"/>
                </a:cubicBezTo>
                <a:cubicBezTo>
                  <a:pt x="13696" y="5936"/>
                  <a:pt x="13697" y="5935"/>
                  <a:pt x="13715" y="5936"/>
                </a:cubicBezTo>
                <a:cubicBezTo>
                  <a:pt x="13727" y="5937"/>
                  <a:pt x="13780" y="5935"/>
                  <a:pt x="13834" y="5934"/>
                </a:cubicBezTo>
                <a:cubicBezTo>
                  <a:pt x="13851" y="5934"/>
                  <a:pt x="13868" y="5933"/>
                  <a:pt x="13885" y="5933"/>
                </a:cubicBezTo>
                <a:close/>
                <a:moveTo>
                  <a:pt x="14004" y="5933"/>
                </a:moveTo>
                <a:cubicBezTo>
                  <a:pt x="14014" y="5934"/>
                  <a:pt x="14019" y="5936"/>
                  <a:pt x="14019" y="5938"/>
                </a:cubicBezTo>
                <a:cubicBezTo>
                  <a:pt x="14019" y="5938"/>
                  <a:pt x="14019" y="5939"/>
                  <a:pt x="14019" y="5939"/>
                </a:cubicBezTo>
                <a:lnTo>
                  <a:pt x="14019" y="5940"/>
                </a:lnTo>
                <a:cubicBezTo>
                  <a:pt x="14018" y="5941"/>
                  <a:pt x="14016" y="5941"/>
                  <a:pt x="14015" y="5942"/>
                </a:cubicBezTo>
                <a:cubicBezTo>
                  <a:pt x="14006" y="5945"/>
                  <a:pt x="13996" y="5944"/>
                  <a:pt x="13990" y="5938"/>
                </a:cubicBezTo>
                <a:cubicBezTo>
                  <a:pt x="13988" y="5935"/>
                  <a:pt x="13993" y="5934"/>
                  <a:pt x="14004" y="5933"/>
                </a:cubicBezTo>
                <a:close/>
                <a:moveTo>
                  <a:pt x="13644" y="5932"/>
                </a:moveTo>
                <a:cubicBezTo>
                  <a:pt x="13654" y="5933"/>
                  <a:pt x="13661" y="5935"/>
                  <a:pt x="13660" y="5938"/>
                </a:cubicBezTo>
                <a:cubicBezTo>
                  <a:pt x="13660" y="5941"/>
                  <a:pt x="13652" y="5943"/>
                  <a:pt x="13639" y="5943"/>
                </a:cubicBezTo>
                <a:cubicBezTo>
                  <a:pt x="13626" y="5942"/>
                  <a:pt x="13619" y="5940"/>
                  <a:pt x="13621" y="5937"/>
                </a:cubicBezTo>
                <a:cubicBezTo>
                  <a:pt x="13628" y="5933"/>
                  <a:pt x="13636" y="5932"/>
                  <a:pt x="13643" y="5933"/>
                </a:cubicBezTo>
                <a:lnTo>
                  <a:pt x="13644" y="5932"/>
                </a:lnTo>
                <a:close/>
                <a:moveTo>
                  <a:pt x="13571" y="5931"/>
                </a:moveTo>
                <a:cubicBezTo>
                  <a:pt x="13575" y="5931"/>
                  <a:pt x="13579" y="5931"/>
                  <a:pt x="13584" y="5931"/>
                </a:cubicBezTo>
                <a:cubicBezTo>
                  <a:pt x="13600" y="5932"/>
                  <a:pt x="13608" y="5932"/>
                  <a:pt x="13607" y="5934"/>
                </a:cubicBezTo>
                <a:cubicBezTo>
                  <a:pt x="13608" y="5934"/>
                  <a:pt x="13608" y="5935"/>
                  <a:pt x="13607" y="5935"/>
                </a:cubicBezTo>
                <a:cubicBezTo>
                  <a:pt x="13607" y="5936"/>
                  <a:pt x="13606" y="5937"/>
                  <a:pt x="13604" y="5939"/>
                </a:cubicBezTo>
                <a:cubicBezTo>
                  <a:pt x="13599" y="5944"/>
                  <a:pt x="13591" y="5947"/>
                  <a:pt x="13583" y="5946"/>
                </a:cubicBezTo>
                <a:cubicBezTo>
                  <a:pt x="13575" y="5946"/>
                  <a:pt x="13567" y="5943"/>
                  <a:pt x="13562" y="5938"/>
                </a:cubicBezTo>
                <a:cubicBezTo>
                  <a:pt x="13555" y="5933"/>
                  <a:pt x="13557" y="5931"/>
                  <a:pt x="13571" y="5931"/>
                </a:cubicBezTo>
                <a:close/>
                <a:moveTo>
                  <a:pt x="14284" y="5928"/>
                </a:moveTo>
                <a:cubicBezTo>
                  <a:pt x="14288" y="5928"/>
                  <a:pt x="14291" y="5928"/>
                  <a:pt x="14293" y="5929"/>
                </a:cubicBezTo>
                <a:cubicBezTo>
                  <a:pt x="14295" y="5929"/>
                  <a:pt x="14295" y="5930"/>
                  <a:pt x="14295" y="5931"/>
                </a:cubicBezTo>
                <a:cubicBezTo>
                  <a:pt x="14294" y="5935"/>
                  <a:pt x="14283" y="5941"/>
                  <a:pt x="14272" y="5940"/>
                </a:cubicBezTo>
                <a:cubicBezTo>
                  <a:pt x="14267" y="5940"/>
                  <a:pt x="14263" y="5939"/>
                  <a:pt x="14260" y="5936"/>
                </a:cubicBezTo>
                <a:cubicBezTo>
                  <a:pt x="14257" y="5932"/>
                  <a:pt x="14273" y="5928"/>
                  <a:pt x="14284" y="5928"/>
                </a:cubicBezTo>
                <a:close/>
                <a:moveTo>
                  <a:pt x="9521" y="5927"/>
                </a:moveTo>
                <a:cubicBezTo>
                  <a:pt x="9523" y="5927"/>
                  <a:pt x="9524" y="5927"/>
                  <a:pt x="9526" y="5928"/>
                </a:cubicBezTo>
                <a:cubicBezTo>
                  <a:pt x="9534" y="5929"/>
                  <a:pt x="9541" y="5933"/>
                  <a:pt x="9540" y="5935"/>
                </a:cubicBezTo>
                <a:cubicBezTo>
                  <a:pt x="9541" y="5941"/>
                  <a:pt x="9521" y="5945"/>
                  <a:pt x="9517" y="5940"/>
                </a:cubicBezTo>
                <a:cubicBezTo>
                  <a:pt x="9507" y="5935"/>
                  <a:pt x="9511" y="5927"/>
                  <a:pt x="9521" y="5927"/>
                </a:cubicBezTo>
                <a:close/>
                <a:moveTo>
                  <a:pt x="9322" y="5927"/>
                </a:moveTo>
                <a:cubicBezTo>
                  <a:pt x="9329" y="5928"/>
                  <a:pt x="9337" y="5930"/>
                  <a:pt x="9343" y="5934"/>
                </a:cubicBezTo>
                <a:cubicBezTo>
                  <a:pt x="9345" y="5937"/>
                  <a:pt x="9347" y="5939"/>
                  <a:pt x="9347" y="5941"/>
                </a:cubicBezTo>
                <a:cubicBezTo>
                  <a:pt x="9346" y="5945"/>
                  <a:pt x="9336" y="5948"/>
                  <a:pt x="9316" y="5948"/>
                </a:cubicBezTo>
                <a:cubicBezTo>
                  <a:pt x="9304" y="5948"/>
                  <a:pt x="9294" y="5951"/>
                  <a:pt x="9294" y="5953"/>
                </a:cubicBezTo>
                <a:cubicBezTo>
                  <a:pt x="9293" y="5955"/>
                  <a:pt x="9288" y="5956"/>
                  <a:pt x="9282" y="5956"/>
                </a:cubicBezTo>
                <a:cubicBezTo>
                  <a:pt x="9276" y="5956"/>
                  <a:pt x="9272" y="5953"/>
                  <a:pt x="9272" y="5949"/>
                </a:cubicBezTo>
                <a:cubicBezTo>
                  <a:pt x="9272" y="5945"/>
                  <a:pt x="9276" y="5941"/>
                  <a:pt x="9279" y="5941"/>
                </a:cubicBezTo>
                <a:cubicBezTo>
                  <a:pt x="9286" y="5940"/>
                  <a:pt x="9293" y="5938"/>
                  <a:pt x="9298" y="5934"/>
                </a:cubicBezTo>
                <a:cubicBezTo>
                  <a:pt x="9299" y="5933"/>
                  <a:pt x="9300" y="5933"/>
                  <a:pt x="9301" y="5932"/>
                </a:cubicBezTo>
                <a:cubicBezTo>
                  <a:pt x="9306" y="5928"/>
                  <a:pt x="9314" y="5927"/>
                  <a:pt x="9322" y="5927"/>
                </a:cubicBezTo>
                <a:close/>
                <a:moveTo>
                  <a:pt x="8174" y="5921"/>
                </a:moveTo>
                <a:cubicBezTo>
                  <a:pt x="8186" y="5921"/>
                  <a:pt x="8191" y="5923"/>
                  <a:pt x="8192" y="5927"/>
                </a:cubicBezTo>
                <a:cubicBezTo>
                  <a:pt x="8195" y="5931"/>
                  <a:pt x="8195" y="5935"/>
                  <a:pt x="8195" y="5935"/>
                </a:cubicBezTo>
                <a:lnTo>
                  <a:pt x="8194" y="5935"/>
                </a:lnTo>
                <a:cubicBezTo>
                  <a:pt x="8174" y="5942"/>
                  <a:pt x="8150" y="5947"/>
                  <a:pt x="8127" y="5947"/>
                </a:cubicBezTo>
                <a:cubicBezTo>
                  <a:pt x="8101" y="5946"/>
                  <a:pt x="8101" y="5945"/>
                  <a:pt x="8116" y="5936"/>
                </a:cubicBezTo>
                <a:cubicBezTo>
                  <a:pt x="8128" y="5930"/>
                  <a:pt x="8143" y="5924"/>
                  <a:pt x="8160" y="5922"/>
                </a:cubicBezTo>
                <a:cubicBezTo>
                  <a:pt x="8165" y="5922"/>
                  <a:pt x="8170" y="5921"/>
                  <a:pt x="8174" y="5921"/>
                </a:cubicBezTo>
                <a:close/>
                <a:moveTo>
                  <a:pt x="13214" y="5921"/>
                </a:moveTo>
                <a:cubicBezTo>
                  <a:pt x="13206" y="5920"/>
                  <a:pt x="13200" y="5923"/>
                  <a:pt x="13199" y="5925"/>
                </a:cubicBezTo>
                <a:cubicBezTo>
                  <a:pt x="13199" y="5928"/>
                  <a:pt x="13204" y="5930"/>
                  <a:pt x="13210" y="5931"/>
                </a:cubicBezTo>
                <a:cubicBezTo>
                  <a:pt x="13215" y="5931"/>
                  <a:pt x="13220" y="5929"/>
                  <a:pt x="13224" y="5926"/>
                </a:cubicBezTo>
                <a:cubicBezTo>
                  <a:pt x="13225" y="5925"/>
                  <a:pt x="13225" y="5924"/>
                  <a:pt x="13225" y="5924"/>
                </a:cubicBezTo>
                <a:cubicBezTo>
                  <a:pt x="13226" y="5922"/>
                  <a:pt x="13222" y="5921"/>
                  <a:pt x="13216" y="5921"/>
                </a:cubicBezTo>
                <a:lnTo>
                  <a:pt x="13214" y="5921"/>
                </a:lnTo>
                <a:close/>
                <a:moveTo>
                  <a:pt x="10270" y="5915"/>
                </a:moveTo>
                <a:cubicBezTo>
                  <a:pt x="10271" y="5915"/>
                  <a:pt x="10271" y="5915"/>
                  <a:pt x="10271" y="5915"/>
                </a:cubicBezTo>
                <a:cubicBezTo>
                  <a:pt x="10274" y="5915"/>
                  <a:pt x="10277" y="5917"/>
                  <a:pt x="10277" y="5920"/>
                </a:cubicBezTo>
                <a:cubicBezTo>
                  <a:pt x="10277" y="5922"/>
                  <a:pt x="10272" y="5925"/>
                  <a:pt x="10266" y="5925"/>
                </a:cubicBezTo>
                <a:cubicBezTo>
                  <a:pt x="10259" y="5924"/>
                  <a:pt x="10256" y="5922"/>
                  <a:pt x="10260" y="5919"/>
                </a:cubicBezTo>
                <a:cubicBezTo>
                  <a:pt x="10262" y="5916"/>
                  <a:pt x="10266" y="5915"/>
                  <a:pt x="10270" y="5915"/>
                </a:cubicBezTo>
                <a:close/>
                <a:moveTo>
                  <a:pt x="17338" y="5915"/>
                </a:moveTo>
                <a:cubicBezTo>
                  <a:pt x="17340" y="5915"/>
                  <a:pt x="17341" y="5915"/>
                  <a:pt x="17343" y="5915"/>
                </a:cubicBezTo>
                <a:cubicBezTo>
                  <a:pt x="17344" y="5916"/>
                  <a:pt x="17345" y="5916"/>
                  <a:pt x="17345" y="5916"/>
                </a:cubicBezTo>
                <a:cubicBezTo>
                  <a:pt x="17345" y="5917"/>
                  <a:pt x="17341" y="5918"/>
                  <a:pt x="17334" y="5917"/>
                </a:cubicBezTo>
                <a:cubicBezTo>
                  <a:pt x="17325" y="5917"/>
                  <a:pt x="17320" y="5916"/>
                  <a:pt x="17325" y="5915"/>
                </a:cubicBezTo>
                <a:lnTo>
                  <a:pt x="17327" y="5916"/>
                </a:lnTo>
                <a:cubicBezTo>
                  <a:pt x="17330" y="5915"/>
                  <a:pt x="17334" y="5915"/>
                  <a:pt x="17338" y="5915"/>
                </a:cubicBezTo>
                <a:close/>
                <a:moveTo>
                  <a:pt x="9572" y="5914"/>
                </a:moveTo>
                <a:cubicBezTo>
                  <a:pt x="9575" y="5914"/>
                  <a:pt x="9577" y="5914"/>
                  <a:pt x="9580" y="5915"/>
                </a:cubicBezTo>
                <a:cubicBezTo>
                  <a:pt x="9592" y="5915"/>
                  <a:pt x="9596" y="5916"/>
                  <a:pt x="9596" y="5923"/>
                </a:cubicBezTo>
                <a:cubicBezTo>
                  <a:pt x="9595" y="5924"/>
                  <a:pt x="9595" y="5925"/>
                  <a:pt x="9594" y="5926"/>
                </a:cubicBezTo>
                <a:cubicBezTo>
                  <a:pt x="9595" y="5931"/>
                  <a:pt x="9591" y="5936"/>
                  <a:pt x="9584" y="5938"/>
                </a:cubicBezTo>
                <a:cubicBezTo>
                  <a:pt x="9575" y="5940"/>
                  <a:pt x="9565" y="5937"/>
                  <a:pt x="9561" y="5931"/>
                </a:cubicBezTo>
                <a:cubicBezTo>
                  <a:pt x="9554" y="5920"/>
                  <a:pt x="9557" y="5915"/>
                  <a:pt x="9572" y="5914"/>
                </a:cubicBezTo>
                <a:close/>
                <a:moveTo>
                  <a:pt x="9718" y="5914"/>
                </a:moveTo>
                <a:cubicBezTo>
                  <a:pt x="9725" y="5914"/>
                  <a:pt x="9730" y="5916"/>
                  <a:pt x="9729" y="5918"/>
                </a:cubicBezTo>
                <a:cubicBezTo>
                  <a:pt x="9729" y="5919"/>
                  <a:pt x="9729" y="5919"/>
                  <a:pt x="9728" y="5919"/>
                </a:cubicBezTo>
                <a:cubicBezTo>
                  <a:pt x="9725" y="5923"/>
                  <a:pt x="9720" y="5925"/>
                  <a:pt x="9714" y="5925"/>
                </a:cubicBezTo>
                <a:cubicBezTo>
                  <a:pt x="9708" y="5924"/>
                  <a:pt x="9704" y="5922"/>
                  <a:pt x="9704" y="5919"/>
                </a:cubicBezTo>
                <a:cubicBezTo>
                  <a:pt x="9704" y="5916"/>
                  <a:pt x="9710" y="5913"/>
                  <a:pt x="9718" y="5914"/>
                </a:cubicBezTo>
                <a:close/>
                <a:moveTo>
                  <a:pt x="12936" y="5913"/>
                </a:moveTo>
                <a:cubicBezTo>
                  <a:pt x="12916" y="5914"/>
                  <a:pt x="12903" y="5917"/>
                  <a:pt x="12908" y="5923"/>
                </a:cubicBezTo>
                <a:cubicBezTo>
                  <a:pt x="12913" y="5929"/>
                  <a:pt x="12912" y="5929"/>
                  <a:pt x="12940" y="5921"/>
                </a:cubicBezTo>
                <a:cubicBezTo>
                  <a:pt x="12951" y="5918"/>
                  <a:pt x="12958" y="5916"/>
                  <a:pt x="12958" y="5915"/>
                </a:cubicBezTo>
                <a:cubicBezTo>
                  <a:pt x="12959" y="5914"/>
                  <a:pt x="12954" y="5914"/>
                  <a:pt x="12945" y="5914"/>
                </a:cubicBezTo>
                <a:cubicBezTo>
                  <a:pt x="12942" y="5914"/>
                  <a:pt x="12939" y="5913"/>
                  <a:pt x="12936" y="5913"/>
                </a:cubicBezTo>
                <a:close/>
                <a:moveTo>
                  <a:pt x="9628" y="5912"/>
                </a:moveTo>
                <a:cubicBezTo>
                  <a:pt x="9631" y="5911"/>
                  <a:pt x="9633" y="5914"/>
                  <a:pt x="9633" y="5917"/>
                </a:cubicBezTo>
                <a:cubicBezTo>
                  <a:pt x="9633" y="5920"/>
                  <a:pt x="9629" y="5922"/>
                  <a:pt x="9626" y="5922"/>
                </a:cubicBezTo>
                <a:cubicBezTo>
                  <a:pt x="9622" y="5922"/>
                  <a:pt x="9620" y="5920"/>
                  <a:pt x="9622" y="5917"/>
                </a:cubicBezTo>
                <a:cubicBezTo>
                  <a:pt x="9624" y="5914"/>
                  <a:pt x="9628" y="5912"/>
                  <a:pt x="9629" y="5912"/>
                </a:cubicBezTo>
                <a:lnTo>
                  <a:pt x="9628" y="5912"/>
                </a:lnTo>
                <a:close/>
                <a:moveTo>
                  <a:pt x="7983" y="5912"/>
                </a:moveTo>
                <a:cubicBezTo>
                  <a:pt x="7978" y="5912"/>
                  <a:pt x="7976" y="5913"/>
                  <a:pt x="7985" y="5917"/>
                </a:cubicBezTo>
                <a:cubicBezTo>
                  <a:pt x="7993" y="5922"/>
                  <a:pt x="7997" y="5923"/>
                  <a:pt x="7998" y="5917"/>
                </a:cubicBezTo>
                <a:lnTo>
                  <a:pt x="7999" y="5917"/>
                </a:lnTo>
                <a:cubicBezTo>
                  <a:pt x="7999" y="5915"/>
                  <a:pt x="7993" y="5912"/>
                  <a:pt x="7986" y="5912"/>
                </a:cubicBezTo>
                <a:cubicBezTo>
                  <a:pt x="7985" y="5912"/>
                  <a:pt x="7984" y="5912"/>
                  <a:pt x="7983" y="5912"/>
                </a:cubicBezTo>
                <a:close/>
                <a:moveTo>
                  <a:pt x="8695" y="5911"/>
                </a:moveTo>
                <a:cubicBezTo>
                  <a:pt x="8689" y="5911"/>
                  <a:pt x="8686" y="5913"/>
                  <a:pt x="8689" y="5916"/>
                </a:cubicBezTo>
                <a:cubicBezTo>
                  <a:pt x="8690" y="5919"/>
                  <a:pt x="8695" y="5921"/>
                  <a:pt x="8699" y="5922"/>
                </a:cubicBezTo>
                <a:cubicBezTo>
                  <a:pt x="8703" y="5921"/>
                  <a:pt x="8706" y="5919"/>
                  <a:pt x="8706" y="5917"/>
                </a:cubicBezTo>
                <a:cubicBezTo>
                  <a:pt x="8706" y="5914"/>
                  <a:pt x="8701" y="5911"/>
                  <a:pt x="8695" y="5911"/>
                </a:cubicBezTo>
                <a:close/>
                <a:moveTo>
                  <a:pt x="15943" y="5911"/>
                </a:moveTo>
                <a:cubicBezTo>
                  <a:pt x="15944" y="5911"/>
                  <a:pt x="15945" y="5911"/>
                  <a:pt x="15947" y="5911"/>
                </a:cubicBezTo>
                <a:cubicBezTo>
                  <a:pt x="15960" y="5911"/>
                  <a:pt x="16020" y="5912"/>
                  <a:pt x="16079" y="5913"/>
                </a:cubicBezTo>
                <a:lnTo>
                  <a:pt x="16077" y="5913"/>
                </a:lnTo>
                <a:cubicBezTo>
                  <a:pt x="16157" y="5914"/>
                  <a:pt x="16195" y="5917"/>
                  <a:pt x="16194" y="5920"/>
                </a:cubicBezTo>
                <a:cubicBezTo>
                  <a:pt x="16193" y="5923"/>
                  <a:pt x="16142" y="5926"/>
                  <a:pt x="16049" y="5926"/>
                </a:cubicBezTo>
                <a:cubicBezTo>
                  <a:pt x="16018" y="5927"/>
                  <a:pt x="15987" y="5926"/>
                  <a:pt x="15957" y="5923"/>
                </a:cubicBezTo>
                <a:cubicBezTo>
                  <a:pt x="15931" y="5918"/>
                  <a:pt x="15924" y="5911"/>
                  <a:pt x="15943" y="5911"/>
                </a:cubicBezTo>
                <a:close/>
                <a:moveTo>
                  <a:pt x="17369" y="5910"/>
                </a:moveTo>
                <a:lnTo>
                  <a:pt x="17391" y="5910"/>
                </a:lnTo>
                <a:lnTo>
                  <a:pt x="17392" y="5911"/>
                </a:lnTo>
                <a:cubicBezTo>
                  <a:pt x="17401" y="5911"/>
                  <a:pt x="17410" y="5912"/>
                  <a:pt x="17418" y="5917"/>
                </a:cubicBezTo>
                <a:cubicBezTo>
                  <a:pt x="17420" y="5918"/>
                  <a:pt x="17420" y="5919"/>
                  <a:pt x="17420" y="5919"/>
                </a:cubicBezTo>
                <a:cubicBezTo>
                  <a:pt x="17419" y="5921"/>
                  <a:pt x="17412" y="5920"/>
                  <a:pt x="17390" y="5915"/>
                </a:cubicBezTo>
                <a:lnTo>
                  <a:pt x="17369" y="5910"/>
                </a:lnTo>
                <a:close/>
                <a:moveTo>
                  <a:pt x="17170" y="5908"/>
                </a:moveTo>
                <a:cubicBezTo>
                  <a:pt x="17184" y="5909"/>
                  <a:pt x="17200" y="5911"/>
                  <a:pt x="17199" y="5912"/>
                </a:cubicBezTo>
                <a:cubicBezTo>
                  <a:pt x="17190" y="5914"/>
                  <a:pt x="17179" y="5914"/>
                  <a:pt x="17169" y="5914"/>
                </a:cubicBezTo>
                <a:cubicBezTo>
                  <a:pt x="17151" y="5913"/>
                  <a:pt x="17143" y="5911"/>
                  <a:pt x="17148" y="5909"/>
                </a:cubicBezTo>
                <a:lnTo>
                  <a:pt x="17150" y="5910"/>
                </a:lnTo>
                <a:cubicBezTo>
                  <a:pt x="17153" y="5908"/>
                  <a:pt x="17161" y="5908"/>
                  <a:pt x="17170" y="5908"/>
                </a:cubicBezTo>
                <a:close/>
                <a:moveTo>
                  <a:pt x="8733" y="5908"/>
                </a:moveTo>
                <a:cubicBezTo>
                  <a:pt x="8730" y="5908"/>
                  <a:pt x="8728" y="5908"/>
                  <a:pt x="8726" y="5909"/>
                </a:cubicBezTo>
                <a:cubicBezTo>
                  <a:pt x="8721" y="5911"/>
                  <a:pt x="8722" y="5912"/>
                  <a:pt x="8730" y="5912"/>
                </a:cubicBezTo>
                <a:cubicBezTo>
                  <a:pt x="8738" y="5913"/>
                  <a:pt x="8741" y="5911"/>
                  <a:pt x="8739" y="5910"/>
                </a:cubicBezTo>
                <a:lnTo>
                  <a:pt x="8740" y="5910"/>
                </a:lnTo>
                <a:cubicBezTo>
                  <a:pt x="8738" y="5909"/>
                  <a:pt x="8735" y="5908"/>
                  <a:pt x="8733" y="5908"/>
                </a:cubicBezTo>
                <a:close/>
                <a:moveTo>
                  <a:pt x="9765" y="5907"/>
                </a:moveTo>
                <a:cubicBezTo>
                  <a:pt x="9767" y="5907"/>
                  <a:pt x="9769" y="5908"/>
                  <a:pt x="9771" y="5908"/>
                </a:cubicBezTo>
                <a:cubicBezTo>
                  <a:pt x="9785" y="5907"/>
                  <a:pt x="9795" y="5911"/>
                  <a:pt x="9795" y="5913"/>
                </a:cubicBezTo>
                <a:cubicBezTo>
                  <a:pt x="9795" y="5915"/>
                  <a:pt x="9784" y="5916"/>
                  <a:pt x="9771" y="5917"/>
                </a:cubicBezTo>
                <a:cubicBezTo>
                  <a:pt x="9757" y="5916"/>
                  <a:pt x="9746" y="5913"/>
                  <a:pt x="9746" y="5911"/>
                </a:cubicBezTo>
                <a:cubicBezTo>
                  <a:pt x="9746" y="5910"/>
                  <a:pt x="9754" y="5907"/>
                  <a:pt x="9765" y="5907"/>
                </a:cubicBezTo>
                <a:close/>
                <a:moveTo>
                  <a:pt x="16971" y="5904"/>
                </a:moveTo>
                <a:lnTo>
                  <a:pt x="16973" y="5906"/>
                </a:lnTo>
                <a:cubicBezTo>
                  <a:pt x="16977" y="5905"/>
                  <a:pt x="16981" y="5904"/>
                  <a:pt x="16985" y="5905"/>
                </a:cubicBezTo>
                <a:cubicBezTo>
                  <a:pt x="16986" y="5906"/>
                  <a:pt x="16986" y="5906"/>
                  <a:pt x="16986" y="5906"/>
                </a:cubicBezTo>
                <a:cubicBezTo>
                  <a:pt x="16985" y="5907"/>
                  <a:pt x="16982" y="5908"/>
                  <a:pt x="16976" y="5908"/>
                </a:cubicBezTo>
                <a:cubicBezTo>
                  <a:pt x="16968" y="5907"/>
                  <a:pt x="16966" y="5906"/>
                  <a:pt x="16971" y="5904"/>
                </a:cubicBezTo>
                <a:close/>
                <a:moveTo>
                  <a:pt x="16922" y="5903"/>
                </a:moveTo>
                <a:lnTo>
                  <a:pt x="16924" y="5904"/>
                </a:lnTo>
                <a:cubicBezTo>
                  <a:pt x="16928" y="5903"/>
                  <a:pt x="16932" y="5902"/>
                  <a:pt x="16936" y="5904"/>
                </a:cubicBezTo>
                <a:cubicBezTo>
                  <a:pt x="16936" y="5905"/>
                  <a:pt x="16936" y="5905"/>
                  <a:pt x="16936" y="5905"/>
                </a:cubicBezTo>
                <a:cubicBezTo>
                  <a:pt x="16936" y="5907"/>
                  <a:pt x="16933" y="5906"/>
                  <a:pt x="16927" y="5906"/>
                </a:cubicBezTo>
                <a:cubicBezTo>
                  <a:pt x="16918" y="5906"/>
                  <a:pt x="16916" y="5905"/>
                  <a:pt x="16922" y="5903"/>
                </a:cubicBezTo>
                <a:close/>
                <a:moveTo>
                  <a:pt x="15613" y="5901"/>
                </a:moveTo>
                <a:cubicBezTo>
                  <a:pt x="15674" y="5901"/>
                  <a:pt x="15735" y="5904"/>
                  <a:pt x="15796" y="5909"/>
                </a:cubicBezTo>
                <a:cubicBezTo>
                  <a:pt x="15796" y="5912"/>
                  <a:pt x="15788" y="5913"/>
                  <a:pt x="15777" y="5912"/>
                </a:cubicBezTo>
                <a:cubicBezTo>
                  <a:pt x="15765" y="5911"/>
                  <a:pt x="15753" y="5913"/>
                  <a:pt x="15741" y="5916"/>
                </a:cubicBezTo>
                <a:cubicBezTo>
                  <a:pt x="15692" y="5923"/>
                  <a:pt x="15642" y="5923"/>
                  <a:pt x="15592" y="5916"/>
                </a:cubicBezTo>
                <a:cubicBezTo>
                  <a:pt x="15560" y="5913"/>
                  <a:pt x="15545" y="5908"/>
                  <a:pt x="15552" y="5903"/>
                </a:cubicBezTo>
                <a:lnTo>
                  <a:pt x="15552" y="5902"/>
                </a:lnTo>
                <a:cubicBezTo>
                  <a:pt x="15572" y="5901"/>
                  <a:pt x="15593" y="5901"/>
                  <a:pt x="15613" y="5901"/>
                </a:cubicBezTo>
                <a:close/>
                <a:moveTo>
                  <a:pt x="16630" y="5900"/>
                </a:moveTo>
                <a:lnTo>
                  <a:pt x="16632" y="5901"/>
                </a:lnTo>
                <a:cubicBezTo>
                  <a:pt x="16637" y="5900"/>
                  <a:pt x="16644" y="5899"/>
                  <a:pt x="16648" y="5901"/>
                </a:cubicBezTo>
                <a:cubicBezTo>
                  <a:pt x="16649" y="5901"/>
                  <a:pt x="16650" y="5902"/>
                  <a:pt x="16650" y="5902"/>
                </a:cubicBezTo>
                <a:cubicBezTo>
                  <a:pt x="16650" y="5903"/>
                  <a:pt x="16646" y="5903"/>
                  <a:pt x="16639" y="5903"/>
                </a:cubicBezTo>
                <a:cubicBezTo>
                  <a:pt x="16630" y="5903"/>
                  <a:pt x="16625" y="5901"/>
                  <a:pt x="16630" y="5900"/>
                </a:cubicBezTo>
                <a:close/>
                <a:moveTo>
                  <a:pt x="15537" y="5899"/>
                </a:moveTo>
                <a:cubicBezTo>
                  <a:pt x="15541" y="5900"/>
                  <a:pt x="15544" y="5902"/>
                  <a:pt x="15544" y="5905"/>
                </a:cubicBezTo>
                <a:cubicBezTo>
                  <a:pt x="15544" y="5908"/>
                  <a:pt x="15540" y="5910"/>
                  <a:pt x="15536" y="5909"/>
                </a:cubicBezTo>
                <a:cubicBezTo>
                  <a:pt x="15532" y="5909"/>
                  <a:pt x="15530" y="5907"/>
                  <a:pt x="15530" y="5904"/>
                </a:cubicBezTo>
                <a:cubicBezTo>
                  <a:pt x="15530" y="5901"/>
                  <a:pt x="15533" y="5899"/>
                  <a:pt x="15537" y="5899"/>
                </a:cubicBezTo>
                <a:close/>
                <a:moveTo>
                  <a:pt x="9852" y="5896"/>
                </a:moveTo>
                <a:cubicBezTo>
                  <a:pt x="9855" y="5896"/>
                  <a:pt x="9857" y="5896"/>
                  <a:pt x="9860" y="5896"/>
                </a:cubicBezTo>
                <a:cubicBezTo>
                  <a:pt x="9875" y="5898"/>
                  <a:pt x="9883" y="5903"/>
                  <a:pt x="9883" y="5908"/>
                </a:cubicBezTo>
                <a:cubicBezTo>
                  <a:pt x="9882" y="5912"/>
                  <a:pt x="9878" y="5916"/>
                  <a:pt x="9868" y="5919"/>
                </a:cubicBezTo>
                <a:cubicBezTo>
                  <a:pt x="9837" y="5925"/>
                  <a:pt x="9835" y="5924"/>
                  <a:pt x="9829" y="5914"/>
                </a:cubicBezTo>
                <a:cubicBezTo>
                  <a:pt x="9826" y="5902"/>
                  <a:pt x="9834" y="5895"/>
                  <a:pt x="9852" y="5896"/>
                </a:cubicBezTo>
                <a:close/>
                <a:moveTo>
                  <a:pt x="16850" y="5895"/>
                </a:moveTo>
                <a:cubicBezTo>
                  <a:pt x="16857" y="5895"/>
                  <a:pt x="16867" y="5897"/>
                  <a:pt x="16877" y="5900"/>
                </a:cubicBezTo>
                <a:cubicBezTo>
                  <a:pt x="16881" y="5902"/>
                  <a:pt x="16884" y="5903"/>
                  <a:pt x="16884" y="5904"/>
                </a:cubicBezTo>
                <a:cubicBezTo>
                  <a:pt x="16884" y="5905"/>
                  <a:pt x="16878" y="5905"/>
                  <a:pt x="16865" y="5904"/>
                </a:cubicBezTo>
                <a:cubicBezTo>
                  <a:pt x="16850" y="5904"/>
                  <a:pt x="16838" y="5903"/>
                  <a:pt x="16838" y="5898"/>
                </a:cubicBezTo>
                <a:cubicBezTo>
                  <a:pt x="16838" y="5896"/>
                  <a:pt x="16843" y="5895"/>
                  <a:pt x="16850" y="5895"/>
                </a:cubicBezTo>
                <a:close/>
                <a:moveTo>
                  <a:pt x="16738" y="5894"/>
                </a:moveTo>
                <a:cubicBezTo>
                  <a:pt x="16751" y="5894"/>
                  <a:pt x="16765" y="5895"/>
                  <a:pt x="16777" y="5896"/>
                </a:cubicBezTo>
                <a:lnTo>
                  <a:pt x="16807" y="5902"/>
                </a:lnTo>
                <a:lnTo>
                  <a:pt x="16774" y="5903"/>
                </a:lnTo>
                <a:cubicBezTo>
                  <a:pt x="16756" y="5903"/>
                  <a:pt x="16732" y="5903"/>
                  <a:pt x="16719" y="5904"/>
                </a:cubicBezTo>
                <a:cubicBezTo>
                  <a:pt x="16706" y="5905"/>
                  <a:pt x="16696" y="5903"/>
                  <a:pt x="16697" y="5900"/>
                </a:cubicBezTo>
                <a:lnTo>
                  <a:pt x="16698" y="5901"/>
                </a:lnTo>
                <a:cubicBezTo>
                  <a:pt x="16699" y="5896"/>
                  <a:pt x="16717" y="5894"/>
                  <a:pt x="16738" y="5894"/>
                </a:cubicBezTo>
                <a:close/>
                <a:moveTo>
                  <a:pt x="9969" y="5892"/>
                </a:moveTo>
                <a:cubicBezTo>
                  <a:pt x="9984" y="5893"/>
                  <a:pt x="9991" y="5896"/>
                  <a:pt x="9990" y="5900"/>
                </a:cubicBezTo>
                <a:cubicBezTo>
                  <a:pt x="9990" y="5902"/>
                  <a:pt x="9989" y="5904"/>
                  <a:pt x="9986" y="5906"/>
                </a:cubicBezTo>
                <a:cubicBezTo>
                  <a:pt x="9978" y="5913"/>
                  <a:pt x="9968" y="5914"/>
                  <a:pt x="9953" y="5907"/>
                </a:cubicBezTo>
                <a:cubicBezTo>
                  <a:pt x="9938" y="5900"/>
                  <a:pt x="9950" y="5891"/>
                  <a:pt x="9969" y="5892"/>
                </a:cubicBezTo>
                <a:close/>
                <a:moveTo>
                  <a:pt x="16476" y="5889"/>
                </a:moveTo>
                <a:cubicBezTo>
                  <a:pt x="16480" y="5890"/>
                  <a:pt x="16483" y="5892"/>
                  <a:pt x="16483" y="5894"/>
                </a:cubicBezTo>
                <a:cubicBezTo>
                  <a:pt x="16483" y="5894"/>
                  <a:pt x="16483" y="5895"/>
                  <a:pt x="16482" y="5896"/>
                </a:cubicBezTo>
                <a:cubicBezTo>
                  <a:pt x="16479" y="5898"/>
                  <a:pt x="16476" y="5901"/>
                  <a:pt x="16475" y="5900"/>
                </a:cubicBezTo>
                <a:cubicBezTo>
                  <a:pt x="16473" y="5900"/>
                  <a:pt x="16470" y="5898"/>
                  <a:pt x="16467" y="5895"/>
                </a:cubicBezTo>
                <a:cubicBezTo>
                  <a:pt x="16466" y="5892"/>
                  <a:pt x="16469" y="5890"/>
                  <a:pt x="16475" y="5890"/>
                </a:cubicBezTo>
                <a:lnTo>
                  <a:pt x="16476" y="5889"/>
                </a:lnTo>
                <a:close/>
                <a:moveTo>
                  <a:pt x="16424" y="5889"/>
                </a:moveTo>
                <a:cubicBezTo>
                  <a:pt x="16427" y="5889"/>
                  <a:pt x="16431" y="5890"/>
                  <a:pt x="16434" y="5890"/>
                </a:cubicBezTo>
                <a:cubicBezTo>
                  <a:pt x="16437" y="5891"/>
                  <a:pt x="16438" y="5891"/>
                  <a:pt x="16438" y="5892"/>
                </a:cubicBezTo>
                <a:cubicBezTo>
                  <a:pt x="16438" y="5892"/>
                  <a:pt x="16434" y="5893"/>
                  <a:pt x="16426" y="5893"/>
                </a:cubicBezTo>
                <a:cubicBezTo>
                  <a:pt x="16413" y="5893"/>
                  <a:pt x="16408" y="5891"/>
                  <a:pt x="16413" y="5890"/>
                </a:cubicBezTo>
                <a:lnTo>
                  <a:pt x="16414" y="5889"/>
                </a:lnTo>
                <a:cubicBezTo>
                  <a:pt x="16417" y="5889"/>
                  <a:pt x="16421" y="5889"/>
                  <a:pt x="16424" y="5889"/>
                </a:cubicBezTo>
                <a:close/>
                <a:moveTo>
                  <a:pt x="16543" y="5889"/>
                </a:moveTo>
                <a:lnTo>
                  <a:pt x="16545" y="5890"/>
                </a:lnTo>
                <a:cubicBezTo>
                  <a:pt x="16559" y="5887"/>
                  <a:pt x="16594" y="5892"/>
                  <a:pt x="16595" y="5897"/>
                </a:cubicBezTo>
                <a:cubicBezTo>
                  <a:pt x="16595" y="5897"/>
                  <a:pt x="16595" y="5897"/>
                  <a:pt x="16594" y="5898"/>
                </a:cubicBezTo>
                <a:cubicBezTo>
                  <a:pt x="16590" y="5903"/>
                  <a:pt x="16563" y="5901"/>
                  <a:pt x="16545" y="5896"/>
                </a:cubicBezTo>
                <a:cubicBezTo>
                  <a:pt x="16533" y="5892"/>
                  <a:pt x="16533" y="5892"/>
                  <a:pt x="16543" y="5889"/>
                </a:cubicBezTo>
                <a:close/>
                <a:moveTo>
                  <a:pt x="16344" y="5886"/>
                </a:moveTo>
                <a:cubicBezTo>
                  <a:pt x="16346" y="5886"/>
                  <a:pt x="16347" y="5886"/>
                  <a:pt x="16349" y="5886"/>
                </a:cubicBezTo>
                <a:lnTo>
                  <a:pt x="16350" y="5886"/>
                </a:lnTo>
                <a:cubicBezTo>
                  <a:pt x="16359" y="5886"/>
                  <a:pt x="16366" y="5889"/>
                  <a:pt x="16364" y="5893"/>
                </a:cubicBezTo>
                <a:cubicBezTo>
                  <a:pt x="16364" y="5899"/>
                  <a:pt x="16357" y="5898"/>
                  <a:pt x="16343" y="5892"/>
                </a:cubicBezTo>
                <a:cubicBezTo>
                  <a:pt x="16336" y="5888"/>
                  <a:pt x="16336" y="5886"/>
                  <a:pt x="16344" y="5886"/>
                </a:cubicBezTo>
                <a:close/>
                <a:moveTo>
                  <a:pt x="16075" y="5885"/>
                </a:moveTo>
                <a:cubicBezTo>
                  <a:pt x="16078" y="5885"/>
                  <a:pt x="16081" y="5885"/>
                  <a:pt x="16083" y="5886"/>
                </a:cubicBezTo>
                <a:cubicBezTo>
                  <a:pt x="16085" y="5887"/>
                  <a:pt x="16085" y="5887"/>
                  <a:pt x="16085" y="5887"/>
                </a:cubicBezTo>
                <a:cubicBezTo>
                  <a:pt x="16086" y="5888"/>
                  <a:pt x="16081" y="5889"/>
                  <a:pt x="16075" y="5889"/>
                </a:cubicBezTo>
                <a:cubicBezTo>
                  <a:pt x="16066" y="5888"/>
                  <a:pt x="16061" y="5887"/>
                  <a:pt x="16066" y="5886"/>
                </a:cubicBezTo>
                <a:cubicBezTo>
                  <a:pt x="16069" y="5885"/>
                  <a:pt x="16072" y="5885"/>
                  <a:pt x="16075" y="5885"/>
                </a:cubicBezTo>
                <a:close/>
                <a:moveTo>
                  <a:pt x="16290" y="5884"/>
                </a:moveTo>
                <a:cubicBezTo>
                  <a:pt x="16292" y="5884"/>
                  <a:pt x="16293" y="5884"/>
                  <a:pt x="16295" y="5884"/>
                </a:cubicBezTo>
                <a:cubicBezTo>
                  <a:pt x="16307" y="5885"/>
                  <a:pt x="16314" y="5886"/>
                  <a:pt x="16314" y="5889"/>
                </a:cubicBezTo>
                <a:cubicBezTo>
                  <a:pt x="16314" y="5889"/>
                  <a:pt x="16313" y="5889"/>
                  <a:pt x="16313" y="5890"/>
                </a:cubicBezTo>
                <a:cubicBezTo>
                  <a:pt x="16308" y="5893"/>
                  <a:pt x="16301" y="5894"/>
                  <a:pt x="16295" y="5894"/>
                </a:cubicBezTo>
                <a:cubicBezTo>
                  <a:pt x="16288" y="5895"/>
                  <a:pt x="16282" y="5892"/>
                  <a:pt x="16278" y="5889"/>
                </a:cubicBezTo>
                <a:cubicBezTo>
                  <a:pt x="16276" y="5886"/>
                  <a:pt x="16280" y="5884"/>
                  <a:pt x="16290" y="5884"/>
                </a:cubicBezTo>
                <a:close/>
                <a:moveTo>
                  <a:pt x="16510" y="5880"/>
                </a:moveTo>
                <a:cubicBezTo>
                  <a:pt x="16512" y="5880"/>
                  <a:pt x="16514" y="5882"/>
                  <a:pt x="16517" y="5884"/>
                </a:cubicBezTo>
                <a:lnTo>
                  <a:pt x="16518" y="5886"/>
                </a:lnTo>
                <a:cubicBezTo>
                  <a:pt x="16524" y="5890"/>
                  <a:pt x="16528" y="5891"/>
                  <a:pt x="16528" y="5892"/>
                </a:cubicBezTo>
                <a:cubicBezTo>
                  <a:pt x="16528" y="5894"/>
                  <a:pt x="16523" y="5895"/>
                  <a:pt x="16517" y="5895"/>
                </a:cubicBezTo>
                <a:cubicBezTo>
                  <a:pt x="16511" y="5894"/>
                  <a:pt x="16506" y="5890"/>
                  <a:pt x="16506" y="5886"/>
                </a:cubicBezTo>
                <a:cubicBezTo>
                  <a:pt x="16506" y="5882"/>
                  <a:pt x="16507" y="5880"/>
                  <a:pt x="16510" y="5880"/>
                </a:cubicBezTo>
                <a:close/>
                <a:moveTo>
                  <a:pt x="10273" y="5878"/>
                </a:moveTo>
                <a:cubicBezTo>
                  <a:pt x="10289" y="5878"/>
                  <a:pt x="10292" y="5879"/>
                  <a:pt x="10292" y="5884"/>
                </a:cubicBezTo>
                <a:cubicBezTo>
                  <a:pt x="10291" y="5891"/>
                  <a:pt x="10269" y="5899"/>
                  <a:pt x="10237" y="5901"/>
                </a:cubicBezTo>
                <a:cubicBezTo>
                  <a:pt x="10213" y="5903"/>
                  <a:pt x="10208" y="5901"/>
                  <a:pt x="10204" y="5894"/>
                </a:cubicBezTo>
                <a:cubicBezTo>
                  <a:pt x="10197" y="5881"/>
                  <a:pt x="10206" y="5877"/>
                  <a:pt x="10242" y="5878"/>
                </a:cubicBezTo>
                <a:cubicBezTo>
                  <a:pt x="10256" y="5878"/>
                  <a:pt x="10266" y="5878"/>
                  <a:pt x="10273" y="5878"/>
                </a:cubicBezTo>
                <a:close/>
                <a:moveTo>
                  <a:pt x="10079" y="5876"/>
                </a:moveTo>
                <a:cubicBezTo>
                  <a:pt x="10085" y="5876"/>
                  <a:pt x="10092" y="5877"/>
                  <a:pt x="10100" y="5877"/>
                </a:cubicBezTo>
                <a:cubicBezTo>
                  <a:pt x="10120" y="5877"/>
                  <a:pt x="10140" y="5878"/>
                  <a:pt x="10160" y="5881"/>
                </a:cubicBezTo>
                <a:cubicBezTo>
                  <a:pt x="10160" y="5884"/>
                  <a:pt x="10161" y="5887"/>
                  <a:pt x="10161" y="5890"/>
                </a:cubicBezTo>
                <a:cubicBezTo>
                  <a:pt x="10161" y="5893"/>
                  <a:pt x="10160" y="5896"/>
                  <a:pt x="10159" y="5899"/>
                </a:cubicBezTo>
                <a:cubicBezTo>
                  <a:pt x="10155" y="5915"/>
                  <a:pt x="10147" y="5917"/>
                  <a:pt x="10128" y="5908"/>
                </a:cubicBezTo>
                <a:cubicBezTo>
                  <a:pt x="10110" y="5904"/>
                  <a:pt x="10092" y="5901"/>
                  <a:pt x="10074" y="5901"/>
                </a:cubicBezTo>
                <a:cubicBezTo>
                  <a:pt x="10027" y="5901"/>
                  <a:pt x="10016" y="5895"/>
                  <a:pt x="10033" y="5883"/>
                </a:cubicBezTo>
                <a:cubicBezTo>
                  <a:pt x="10040" y="5879"/>
                  <a:pt x="10053" y="5877"/>
                  <a:pt x="10079" y="5876"/>
                </a:cubicBezTo>
                <a:close/>
                <a:moveTo>
                  <a:pt x="11980" y="5875"/>
                </a:moveTo>
                <a:cubicBezTo>
                  <a:pt x="11974" y="5876"/>
                  <a:pt x="11969" y="5879"/>
                  <a:pt x="11969" y="5884"/>
                </a:cubicBezTo>
                <a:cubicBezTo>
                  <a:pt x="11968" y="5893"/>
                  <a:pt x="11984" y="5891"/>
                  <a:pt x="11989" y="5882"/>
                </a:cubicBezTo>
                <a:cubicBezTo>
                  <a:pt x="11989" y="5882"/>
                  <a:pt x="11989" y="5881"/>
                  <a:pt x="11989" y="5881"/>
                </a:cubicBezTo>
                <a:cubicBezTo>
                  <a:pt x="11989" y="5878"/>
                  <a:pt x="11986" y="5876"/>
                  <a:pt x="11980" y="5875"/>
                </a:cubicBezTo>
                <a:close/>
                <a:moveTo>
                  <a:pt x="10331" y="5875"/>
                </a:moveTo>
                <a:cubicBezTo>
                  <a:pt x="10353" y="5875"/>
                  <a:pt x="10379" y="5879"/>
                  <a:pt x="10380" y="5886"/>
                </a:cubicBezTo>
                <a:cubicBezTo>
                  <a:pt x="10379" y="5887"/>
                  <a:pt x="10379" y="5887"/>
                  <a:pt x="10379" y="5888"/>
                </a:cubicBezTo>
                <a:cubicBezTo>
                  <a:pt x="10374" y="5897"/>
                  <a:pt x="10360" y="5899"/>
                  <a:pt x="10334" y="5895"/>
                </a:cubicBezTo>
                <a:cubicBezTo>
                  <a:pt x="10307" y="5892"/>
                  <a:pt x="10299" y="5878"/>
                  <a:pt x="10322" y="5875"/>
                </a:cubicBezTo>
                <a:cubicBezTo>
                  <a:pt x="10325" y="5875"/>
                  <a:pt x="10328" y="5875"/>
                  <a:pt x="10331" y="5875"/>
                </a:cubicBezTo>
                <a:close/>
                <a:moveTo>
                  <a:pt x="18450" y="5869"/>
                </a:moveTo>
                <a:cubicBezTo>
                  <a:pt x="18452" y="5869"/>
                  <a:pt x="18453" y="5870"/>
                  <a:pt x="18454" y="5870"/>
                </a:cubicBezTo>
                <a:lnTo>
                  <a:pt x="18455" y="5871"/>
                </a:lnTo>
                <a:cubicBezTo>
                  <a:pt x="18458" y="5873"/>
                  <a:pt x="18460" y="5874"/>
                  <a:pt x="18461" y="5875"/>
                </a:cubicBezTo>
                <a:cubicBezTo>
                  <a:pt x="18461" y="5877"/>
                  <a:pt x="18457" y="5878"/>
                  <a:pt x="18449" y="5878"/>
                </a:cubicBezTo>
                <a:cubicBezTo>
                  <a:pt x="18442" y="5877"/>
                  <a:pt x="18440" y="5875"/>
                  <a:pt x="18442" y="5872"/>
                </a:cubicBezTo>
                <a:cubicBezTo>
                  <a:pt x="18444" y="5870"/>
                  <a:pt x="18447" y="5869"/>
                  <a:pt x="18450" y="5869"/>
                </a:cubicBezTo>
                <a:close/>
                <a:moveTo>
                  <a:pt x="18494" y="5869"/>
                </a:moveTo>
                <a:cubicBezTo>
                  <a:pt x="18495" y="5869"/>
                  <a:pt x="18497" y="5869"/>
                  <a:pt x="18499" y="5869"/>
                </a:cubicBezTo>
                <a:lnTo>
                  <a:pt x="18501" y="5869"/>
                </a:lnTo>
                <a:cubicBezTo>
                  <a:pt x="18515" y="5870"/>
                  <a:pt x="18524" y="5872"/>
                  <a:pt x="18523" y="5875"/>
                </a:cubicBezTo>
                <a:cubicBezTo>
                  <a:pt x="18524" y="5878"/>
                  <a:pt x="18512" y="5879"/>
                  <a:pt x="18499" y="5879"/>
                </a:cubicBezTo>
                <a:cubicBezTo>
                  <a:pt x="18485" y="5879"/>
                  <a:pt x="18474" y="5876"/>
                  <a:pt x="18474" y="5873"/>
                </a:cubicBezTo>
                <a:cubicBezTo>
                  <a:pt x="18475" y="5870"/>
                  <a:pt x="18483" y="5869"/>
                  <a:pt x="18494" y="5869"/>
                </a:cubicBezTo>
                <a:close/>
                <a:moveTo>
                  <a:pt x="18301" y="5868"/>
                </a:moveTo>
                <a:lnTo>
                  <a:pt x="18302" y="5869"/>
                </a:lnTo>
                <a:cubicBezTo>
                  <a:pt x="18307" y="5869"/>
                  <a:pt x="18310" y="5870"/>
                  <a:pt x="18309" y="5872"/>
                </a:cubicBezTo>
                <a:cubicBezTo>
                  <a:pt x="18309" y="5872"/>
                  <a:pt x="18309" y="5873"/>
                  <a:pt x="18308" y="5873"/>
                </a:cubicBezTo>
                <a:cubicBezTo>
                  <a:pt x="18305" y="5876"/>
                  <a:pt x="18301" y="5878"/>
                  <a:pt x="18297" y="5879"/>
                </a:cubicBezTo>
                <a:cubicBezTo>
                  <a:pt x="18293" y="5879"/>
                  <a:pt x="18290" y="5876"/>
                  <a:pt x="18290" y="5873"/>
                </a:cubicBezTo>
                <a:cubicBezTo>
                  <a:pt x="18290" y="5870"/>
                  <a:pt x="18295" y="5868"/>
                  <a:pt x="18301" y="5868"/>
                </a:cubicBezTo>
                <a:close/>
                <a:moveTo>
                  <a:pt x="18198" y="5861"/>
                </a:moveTo>
                <a:cubicBezTo>
                  <a:pt x="18217" y="5862"/>
                  <a:pt x="18235" y="5864"/>
                  <a:pt x="18253" y="5866"/>
                </a:cubicBezTo>
                <a:cubicBezTo>
                  <a:pt x="18255" y="5868"/>
                  <a:pt x="18256" y="5869"/>
                  <a:pt x="18256" y="5869"/>
                </a:cubicBezTo>
                <a:cubicBezTo>
                  <a:pt x="18259" y="5874"/>
                  <a:pt x="18226" y="5874"/>
                  <a:pt x="18173" y="5870"/>
                </a:cubicBezTo>
                <a:cubicBezTo>
                  <a:pt x="18137" y="5867"/>
                  <a:pt x="18128" y="5865"/>
                  <a:pt x="18141" y="5863"/>
                </a:cubicBezTo>
                <a:lnTo>
                  <a:pt x="18143" y="5865"/>
                </a:lnTo>
                <a:cubicBezTo>
                  <a:pt x="18162" y="5862"/>
                  <a:pt x="18180" y="5861"/>
                  <a:pt x="18198" y="5861"/>
                </a:cubicBezTo>
                <a:close/>
                <a:moveTo>
                  <a:pt x="9766" y="5860"/>
                </a:moveTo>
                <a:cubicBezTo>
                  <a:pt x="9769" y="5860"/>
                  <a:pt x="9774" y="5862"/>
                  <a:pt x="9781" y="5865"/>
                </a:cubicBezTo>
                <a:cubicBezTo>
                  <a:pt x="9786" y="5867"/>
                  <a:pt x="9788" y="5870"/>
                  <a:pt x="9787" y="5874"/>
                </a:cubicBezTo>
                <a:cubicBezTo>
                  <a:pt x="9787" y="5875"/>
                  <a:pt x="9787" y="5875"/>
                  <a:pt x="9787" y="5876"/>
                </a:cubicBezTo>
                <a:cubicBezTo>
                  <a:pt x="9785" y="5881"/>
                  <a:pt x="9780" y="5878"/>
                  <a:pt x="9776" y="5873"/>
                </a:cubicBezTo>
                <a:cubicBezTo>
                  <a:pt x="9773" y="5868"/>
                  <a:pt x="9769" y="5865"/>
                  <a:pt x="9768" y="5867"/>
                </a:cubicBezTo>
                <a:lnTo>
                  <a:pt x="9768" y="5868"/>
                </a:lnTo>
                <a:cubicBezTo>
                  <a:pt x="9768" y="5871"/>
                  <a:pt x="9765" y="5874"/>
                  <a:pt x="9760" y="5875"/>
                </a:cubicBezTo>
                <a:cubicBezTo>
                  <a:pt x="9757" y="5875"/>
                  <a:pt x="9755" y="5871"/>
                  <a:pt x="9758" y="5867"/>
                </a:cubicBezTo>
                <a:cubicBezTo>
                  <a:pt x="9760" y="5862"/>
                  <a:pt x="9762" y="5860"/>
                  <a:pt x="9766" y="5860"/>
                </a:cubicBezTo>
                <a:close/>
                <a:moveTo>
                  <a:pt x="18003" y="5860"/>
                </a:moveTo>
                <a:cubicBezTo>
                  <a:pt x="18013" y="5860"/>
                  <a:pt x="18023" y="5861"/>
                  <a:pt x="18032" y="5863"/>
                </a:cubicBezTo>
                <a:cubicBezTo>
                  <a:pt x="18032" y="5865"/>
                  <a:pt x="18019" y="5866"/>
                  <a:pt x="18002" y="5865"/>
                </a:cubicBezTo>
                <a:cubicBezTo>
                  <a:pt x="17985" y="5864"/>
                  <a:pt x="17971" y="5864"/>
                  <a:pt x="17972" y="5862"/>
                </a:cubicBezTo>
                <a:lnTo>
                  <a:pt x="17974" y="5863"/>
                </a:lnTo>
                <a:cubicBezTo>
                  <a:pt x="17983" y="5861"/>
                  <a:pt x="17993" y="5860"/>
                  <a:pt x="18003" y="5860"/>
                </a:cubicBezTo>
                <a:close/>
                <a:moveTo>
                  <a:pt x="9721" y="5857"/>
                </a:moveTo>
                <a:lnTo>
                  <a:pt x="9704" y="5868"/>
                </a:lnTo>
                <a:cubicBezTo>
                  <a:pt x="9696" y="5873"/>
                  <a:pt x="9687" y="5875"/>
                  <a:pt x="9677" y="5876"/>
                </a:cubicBezTo>
                <a:cubicBezTo>
                  <a:pt x="9672" y="5873"/>
                  <a:pt x="9665" y="5878"/>
                  <a:pt x="9662" y="5884"/>
                </a:cubicBezTo>
                <a:cubicBezTo>
                  <a:pt x="9657" y="5890"/>
                  <a:pt x="9655" y="5894"/>
                  <a:pt x="9654" y="5889"/>
                </a:cubicBezTo>
                <a:cubicBezTo>
                  <a:pt x="9654" y="5886"/>
                  <a:pt x="9652" y="5886"/>
                  <a:pt x="9648" y="5889"/>
                </a:cubicBezTo>
                <a:cubicBezTo>
                  <a:pt x="9645" y="5893"/>
                  <a:pt x="9637" y="5891"/>
                  <a:pt x="9627" y="5883"/>
                </a:cubicBezTo>
                <a:cubicBezTo>
                  <a:pt x="9603" y="5866"/>
                  <a:pt x="9613" y="5860"/>
                  <a:pt x="9673" y="5859"/>
                </a:cubicBezTo>
                <a:lnTo>
                  <a:pt x="9721" y="5857"/>
                </a:lnTo>
                <a:close/>
                <a:moveTo>
                  <a:pt x="9850" y="5856"/>
                </a:moveTo>
                <a:cubicBezTo>
                  <a:pt x="9855" y="5856"/>
                  <a:pt x="9859" y="5858"/>
                  <a:pt x="9862" y="5860"/>
                </a:cubicBezTo>
                <a:cubicBezTo>
                  <a:pt x="9862" y="5860"/>
                  <a:pt x="9863" y="5861"/>
                  <a:pt x="9863" y="5862"/>
                </a:cubicBezTo>
                <a:cubicBezTo>
                  <a:pt x="9864" y="5867"/>
                  <a:pt x="9852" y="5877"/>
                  <a:pt x="9844" y="5876"/>
                </a:cubicBezTo>
                <a:cubicBezTo>
                  <a:pt x="9841" y="5876"/>
                  <a:pt x="9838" y="5872"/>
                  <a:pt x="9838" y="5866"/>
                </a:cubicBezTo>
                <a:cubicBezTo>
                  <a:pt x="9838" y="5863"/>
                  <a:pt x="9840" y="5860"/>
                  <a:pt x="9843" y="5858"/>
                </a:cubicBezTo>
                <a:cubicBezTo>
                  <a:pt x="9845" y="5857"/>
                  <a:pt x="9848" y="5856"/>
                  <a:pt x="9850" y="5856"/>
                </a:cubicBezTo>
                <a:close/>
                <a:moveTo>
                  <a:pt x="12633" y="5856"/>
                </a:moveTo>
                <a:cubicBezTo>
                  <a:pt x="12646" y="5856"/>
                  <a:pt x="12655" y="5859"/>
                  <a:pt x="12654" y="5863"/>
                </a:cubicBezTo>
                <a:cubicBezTo>
                  <a:pt x="12654" y="5863"/>
                  <a:pt x="12654" y="5864"/>
                  <a:pt x="12654" y="5864"/>
                </a:cubicBezTo>
                <a:cubicBezTo>
                  <a:pt x="12638" y="5875"/>
                  <a:pt x="12616" y="5877"/>
                  <a:pt x="12596" y="5871"/>
                </a:cubicBezTo>
                <a:cubicBezTo>
                  <a:pt x="12585" y="5865"/>
                  <a:pt x="12586" y="5864"/>
                  <a:pt x="12609" y="5859"/>
                </a:cubicBezTo>
                <a:lnTo>
                  <a:pt x="12608" y="5858"/>
                </a:lnTo>
                <a:cubicBezTo>
                  <a:pt x="12617" y="5856"/>
                  <a:pt x="12626" y="5855"/>
                  <a:pt x="12633" y="5856"/>
                </a:cubicBezTo>
                <a:close/>
                <a:moveTo>
                  <a:pt x="9917" y="5854"/>
                </a:moveTo>
                <a:cubicBezTo>
                  <a:pt x="9921" y="5854"/>
                  <a:pt x="9924" y="5856"/>
                  <a:pt x="9923" y="5860"/>
                </a:cubicBezTo>
                <a:cubicBezTo>
                  <a:pt x="9923" y="5865"/>
                  <a:pt x="9914" y="5867"/>
                  <a:pt x="9902" y="5866"/>
                </a:cubicBezTo>
                <a:cubicBezTo>
                  <a:pt x="9890" y="5866"/>
                  <a:pt x="9881" y="5863"/>
                  <a:pt x="9881" y="5861"/>
                </a:cubicBezTo>
                <a:cubicBezTo>
                  <a:pt x="9881" y="5859"/>
                  <a:pt x="9885" y="5858"/>
                  <a:pt x="9891" y="5858"/>
                </a:cubicBezTo>
                <a:cubicBezTo>
                  <a:pt x="9898" y="5857"/>
                  <a:pt x="9905" y="5857"/>
                  <a:pt x="9913" y="5855"/>
                </a:cubicBezTo>
                <a:cubicBezTo>
                  <a:pt x="9914" y="5855"/>
                  <a:pt x="9916" y="5854"/>
                  <a:pt x="9917" y="5854"/>
                </a:cubicBezTo>
                <a:close/>
                <a:moveTo>
                  <a:pt x="13555" y="5854"/>
                </a:moveTo>
                <a:cubicBezTo>
                  <a:pt x="13562" y="5854"/>
                  <a:pt x="13566" y="5855"/>
                  <a:pt x="13565" y="5858"/>
                </a:cubicBezTo>
                <a:cubicBezTo>
                  <a:pt x="13565" y="5858"/>
                  <a:pt x="13565" y="5858"/>
                  <a:pt x="13564" y="5859"/>
                </a:cubicBezTo>
                <a:cubicBezTo>
                  <a:pt x="13561" y="5862"/>
                  <a:pt x="13556" y="5864"/>
                  <a:pt x="13550" y="5863"/>
                </a:cubicBezTo>
                <a:cubicBezTo>
                  <a:pt x="13544" y="5863"/>
                  <a:pt x="13540" y="5861"/>
                  <a:pt x="13540" y="5858"/>
                </a:cubicBezTo>
                <a:lnTo>
                  <a:pt x="13541" y="5858"/>
                </a:lnTo>
                <a:cubicBezTo>
                  <a:pt x="13542" y="5855"/>
                  <a:pt x="13547" y="5853"/>
                  <a:pt x="13555" y="5854"/>
                </a:cubicBezTo>
                <a:close/>
                <a:moveTo>
                  <a:pt x="13257" y="5852"/>
                </a:moveTo>
                <a:cubicBezTo>
                  <a:pt x="13278" y="5852"/>
                  <a:pt x="13296" y="5856"/>
                  <a:pt x="13296" y="5861"/>
                </a:cubicBezTo>
                <a:cubicBezTo>
                  <a:pt x="13295" y="5873"/>
                  <a:pt x="13198" y="5885"/>
                  <a:pt x="13190" y="5875"/>
                </a:cubicBezTo>
                <a:cubicBezTo>
                  <a:pt x="13187" y="5871"/>
                  <a:pt x="13193" y="5865"/>
                  <a:pt x="13201" y="5859"/>
                </a:cubicBezTo>
                <a:lnTo>
                  <a:pt x="13202" y="5859"/>
                </a:lnTo>
                <a:cubicBezTo>
                  <a:pt x="13213" y="5854"/>
                  <a:pt x="13237" y="5851"/>
                  <a:pt x="13257" y="5852"/>
                </a:cubicBezTo>
                <a:close/>
                <a:moveTo>
                  <a:pt x="13803" y="5851"/>
                </a:moveTo>
                <a:cubicBezTo>
                  <a:pt x="13803" y="5851"/>
                  <a:pt x="13804" y="5851"/>
                  <a:pt x="13805" y="5851"/>
                </a:cubicBezTo>
                <a:cubicBezTo>
                  <a:pt x="13811" y="5850"/>
                  <a:pt x="13814" y="5852"/>
                  <a:pt x="13814" y="5854"/>
                </a:cubicBezTo>
                <a:cubicBezTo>
                  <a:pt x="13814" y="5854"/>
                  <a:pt x="13813" y="5855"/>
                  <a:pt x="13813" y="5856"/>
                </a:cubicBezTo>
                <a:cubicBezTo>
                  <a:pt x="13810" y="5858"/>
                  <a:pt x="13807" y="5861"/>
                  <a:pt x="13806" y="5861"/>
                </a:cubicBezTo>
                <a:cubicBezTo>
                  <a:pt x="13804" y="5861"/>
                  <a:pt x="13801" y="5858"/>
                  <a:pt x="13798" y="5855"/>
                </a:cubicBezTo>
                <a:lnTo>
                  <a:pt x="13800" y="5855"/>
                </a:lnTo>
                <a:cubicBezTo>
                  <a:pt x="13797" y="5853"/>
                  <a:pt x="13798" y="5851"/>
                  <a:pt x="13803" y="5851"/>
                </a:cubicBezTo>
                <a:close/>
                <a:moveTo>
                  <a:pt x="12516" y="5850"/>
                </a:moveTo>
                <a:cubicBezTo>
                  <a:pt x="12526" y="5850"/>
                  <a:pt x="12534" y="5856"/>
                  <a:pt x="12531" y="5863"/>
                </a:cubicBezTo>
                <a:lnTo>
                  <a:pt x="12532" y="5863"/>
                </a:lnTo>
                <a:cubicBezTo>
                  <a:pt x="12526" y="5873"/>
                  <a:pt x="12519" y="5873"/>
                  <a:pt x="12506" y="5863"/>
                </a:cubicBezTo>
                <a:cubicBezTo>
                  <a:pt x="12501" y="5857"/>
                  <a:pt x="12501" y="5854"/>
                  <a:pt x="12506" y="5852"/>
                </a:cubicBezTo>
                <a:cubicBezTo>
                  <a:pt x="12509" y="5850"/>
                  <a:pt x="12513" y="5850"/>
                  <a:pt x="12516" y="5850"/>
                </a:cubicBezTo>
                <a:close/>
                <a:moveTo>
                  <a:pt x="12390" y="5849"/>
                </a:moveTo>
                <a:cubicBezTo>
                  <a:pt x="12404" y="5849"/>
                  <a:pt x="12410" y="5852"/>
                  <a:pt x="12410" y="5861"/>
                </a:cubicBezTo>
                <a:lnTo>
                  <a:pt x="12409" y="5860"/>
                </a:lnTo>
                <a:cubicBezTo>
                  <a:pt x="12409" y="5864"/>
                  <a:pt x="12411" y="5868"/>
                  <a:pt x="12417" y="5869"/>
                </a:cubicBezTo>
                <a:cubicBezTo>
                  <a:pt x="12421" y="5871"/>
                  <a:pt x="12423" y="5873"/>
                  <a:pt x="12423" y="5876"/>
                </a:cubicBezTo>
                <a:cubicBezTo>
                  <a:pt x="12423" y="5877"/>
                  <a:pt x="12423" y="5878"/>
                  <a:pt x="12422" y="5879"/>
                </a:cubicBezTo>
                <a:cubicBezTo>
                  <a:pt x="12419" y="5884"/>
                  <a:pt x="12415" y="5881"/>
                  <a:pt x="12410" y="5875"/>
                </a:cubicBezTo>
                <a:cubicBezTo>
                  <a:pt x="12405" y="5867"/>
                  <a:pt x="12400" y="5863"/>
                  <a:pt x="12396" y="5864"/>
                </a:cubicBezTo>
                <a:cubicBezTo>
                  <a:pt x="12387" y="5864"/>
                  <a:pt x="12379" y="5863"/>
                  <a:pt x="12372" y="5860"/>
                </a:cubicBezTo>
                <a:lnTo>
                  <a:pt x="12351" y="5853"/>
                </a:lnTo>
                <a:lnTo>
                  <a:pt x="12374" y="5850"/>
                </a:lnTo>
                <a:cubicBezTo>
                  <a:pt x="12380" y="5849"/>
                  <a:pt x="12386" y="5849"/>
                  <a:pt x="12390" y="5849"/>
                </a:cubicBezTo>
                <a:close/>
                <a:moveTo>
                  <a:pt x="12987" y="5848"/>
                </a:moveTo>
                <a:cubicBezTo>
                  <a:pt x="12992" y="5848"/>
                  <a:pt x="12996" y="5850"/>
                  <a:pt x="12999" y="5853"/>
                </a:cubicBezTo>
                <a:cubicBezTo>
                  <a:pt x="12999" y="5853"/>
                  <a:pt x="12999" y="5854"/>
                  <a:pt x="12999" y="5855"/>
                </a:cubicBezTo>
                <a:cubicBezTo>
                  <a:pt x="12999" y="5856"/>
                  <a:pt x="12996" y="5858"/>
                  <a:pt x="12992" y="5858"/>
                </a:cubicBezTo>
                <a:cubicBezTo>
                  <a:pt x="12986" y="5858"/>
                  <a:pt x="12981" y="5856"/>
                  <a:pt x="12981" y="5853"/>
                </a:cubicBezTo>
                <a:lnTo>
                  <a:pt x="12982" y="5853"/>
                </a:lnTo>
                <a:cubicBezTo>
                  <a:pt x="12982" y="5851"/>
                  <a:pt x="12984" y="5848"/>
                  <a:pt x="12987" y="5848"/>
                </a:cubicBezTo>
                <a:close/>
                <a:moveTo>
                  <a:pt x="13059" y="5845"/>
                </a:moveTo>
                <a:cubicBezTo>
                  <a:pt x="13061" y="5845"/>
                  <a:pt x="13064" y="5846"/>
                  <a:pt x="13067" y="5849"/>
                </a:cubicBezTo>
                <a:cubicBezTo>
                  <a:pt x="13070" y="5850"/>
                  <a:pt x="13071" y="5852"/>
                  <a:pt x="13071" y="5853"/>
                </a:cubicBezTo>
                <a:cubicBezTo>
                  <a:pt x="13071" y="5854"/>
                  <a:pt x="13067" y="5855"/>
                  <a:pt x="13059" y="5855"/>
                </a:cubicBezTo>
                <a:cubicBezTo>
                  <a:pt x="13046" y="5855"/>
                  <a:pt x="13043" y="5853"/>
                  <a:pt x="13050" y="5848"/>
                </a:cubicBezTo>
                <a:lnTo>
                  <a:pt x="13051" y="5848"/>
                </a:lnTo>
                <a:cubicBezTo>
                  <a:pt x="13054" y="5846"/>
                  <a:pt x="13057" y="5845"/>
                  <a:pt x="13059" y="5845"/>
                </a:cubicBezTo>
                <a:close/>
                <a:moveTo>
                  <a:pt x="11196" y="5842"/>
                </a:moveTo>
                <a:cubicBezTo>
                  <a:pt x="11201" y="5842"/>
                  <a:pt x="11208" y="5842"/>
                  <a:pt x="11219" y="5843"/>
                </a:cubicBezTo>
                <a:cubicBezTo>
                  <a:pt x="11234" y="5844"/>
                  <a:pt x="11249" y="5847"/>
                  <a:pt x="11263" y="5852"/>
                </a:cubicBezTo>
                <a:cubicBezTo>
                  <a:pt x="11297" y="5861"/>
                  <a:pt x="11334" y="5867"/>
                  <a:pt x="11370" y="5868"/>
                </a:cubicBezTo>
                <a:cubicBezTo>
                  <a:pt x="11415" y="5871"/>
                  <a:pt x="11490" y="5864"/>
                  <a:pt x="11496" y="5859"/>
                </a:cubicBezTo>
                <a:cubicBezTo>
                  <a:pt x="11500" y="5853"/>
                  <a:pt x="11509" y="5855"/>
                  <a:pt x="11522" y="5857"/>
                </a:cubicBezTo>
                <a:cubicBezTo>
                  <a:pt x="11561" y="5862"/>
                  <a:pt x="11601" y="5864"/>
                  <a:pt x="11641" y="5866"/>
                </a:cubicBezTo>
                <a:cubicBezTo>
                  <a:pt x="11736" y="5871"/>
                  <a:pt x="11790" y="5867"/>
                  <a:pt x="11791" y="5857"/>
                </a:cubicBezTo>
                <a:cubicBezTo>
                  <a:pt x="11792" y="5847"/>
                  <a:pt x="11813" y="5854"/>
                  <a:pt x="11834" y="5866"/>
                </a:cubicBezTo>
                <a:cubicBezTo>
                  <a:pt x="11854" y="5877"/>
                  <a:pt x="11848" y="5877"/>
                  <a:pt x="11830" y="5874"/>
                </a:cubicBezTo>
                <a:cubicBezTo>
                  <a:pt x="11826" y="5874"/>
                  <a:pt x="11828" y="5877"/>
                  <a:pt x="11834" y="5882"/>
                </a:cubicBezTo>
                <a:cubicBezTo>
                  <a:pt x="11844" y="5887"/>
                  <a:pt x="11854" y="5891"/>
                  <a:pt x="11866" y="5892"/>
                </a:cubicBezTo>
                <a:cubicBezTo>
                  <a:pt x="11884" y="5893"/>
                  <a:pt x="11886" y="5893"/>
                  <a:pt x="11887" y="5878"/>
                </a:cubicBezTo>
                <a:cubicBezTo>
                  <a:pt x="11888" y="5859"/>
                  <a:pt x="11902" y="5856"/>
                  <a:pt x="11908" y="5873"/>
                </a:cubicBezTo>
                <a:cubicBezTo>
                  <a:pt x="11914" y="5891"/>
                  <a:pt x="11925" y="5891"/>
                  <a:pt x="11926" y="5878"/>
                </a:cubicBezTo>
                <a:cubicBezTo>
                  <a:pt x="11927" y="5857"/>
                  <a:pt x="11977" y="5846"/>
                  <a:pt x="12014" y="5860"/>
                </a:cubicBezTo>
                <a:cubicBezTo>
                  <a:pt x="12029" y="5865"/>
                  <a:pt x="12041" y="5863"/>
                  <a:pt x="12085" y="5854"/>
                </a:cubicBezTo>
                <a:cubicBezTo>
                  <a:pt x="12135" y="5841"/>
                  <a:pt x="12178" y="5840"/>
                  <a:pt x="12177" y="5850"/>
                </a:cubicBezTo>
                <a:cubicBezTo>
                  <a:pt x="12177" y="5853"/>
                  <a:pt x="12166" y="5859"/>
                  <a:pt x="12155" y="5862"/>
                </a:cubicBezTo>
                <a:cubicBezTo>
                  <a:pt x="12144" y="5866"/>
                  <a:pt x="12127" y="5871"/>
                  <a:pt x="12117" y="5874"/>
                </a:cubicBezTo>
                <a:cubicBezTo>
                  <a:pt x="12097" y="5878"/>
                  <a:pt x="12077" y="5879"/>
                  <a:pt x="12056" y="5877"/>
                </a:cubicBezTo>
                <a:cubicBezTo>
                  <a:pt x="12026" y="5876"/>
                  <a:pt x="12011" y="5876"/>
                  <a:pt x="12005" y="5882"/>
                </a:cubicBezTo>
                <a:cubicBezTo>
                  <a:pt x="12000" y="5886"/>
                  <a:pt x="12002" y="5888"/>
                  <a:pt x="12022" y="5891"/>
                </a:cubicBezTo>
                <a:cubicBezTo>
                  <a:pt x="12064" y="5899"/>
                  <a:pt x="12267" y="5894"/>
                  <a:pt x="12266" y="5886"/>
                </a:cubicBezTo>
                <a:cubicBezTo>
                  <a:pt x="12266" y="5883"/>
                  <a:pt x="12271" y="5881"/>
                  <a:pt x="12277" y="5882"/>
                </a:cubicBezTo>
                <a:cubicBezTo>
                  <a:pt x="12284" y="5882"/>
                  <a:pt x="12286" y="5884"/>
                  <a:pt x="12284" y="5888"/>
                </a:cubicBezTo>
                <a:cubicBezTo>
                  <a:pt x="12281" y="5891"/>
                  <a:pt x="12290" y="5892"/>
                  <a:pt x="12317" y="5891"/>
                </a:cubicBezTo>
                <a:cubicBezTo>
                  <a:pt x="12338" y="5890"/>
                  <a:pt x="12407" y="5890"/>
                  <a:pt x="12468" y="5889"/>
                </a:cubicBezTo>
                <a:cubicBezTo>
                  <a:pt x="12517" y="5889"/>
                  <a:pt x="12566" y="5888"/>
                  <a:pt x="12615" y="5883"/>
                </a:cubicBezTo>
                <a:cubicBezTo>
                  <a:pt x="12629" y="5881"/>
                  <a:pt x="12643" y="5881"/>
                  <a:pt x="12658" y="5883"/>
                </a:cubicBezTo>
                <a:cubicBezTo>
                  <a:pt x="12668" y="5887"/>
                  <a:pt x="12867" y="5891"/>
                  <a:pt x="13042" y="5890"/>
                </a:cubicBezTo>
                <a:cubicBezTo>
                  <a:pt x="13096" y="5890"/>
                  <a:pt x="13146" y="5890"/>
                  <a:pt x="13151" y="5890"/>
                </a:cubicBezTo>
                <a:cubicBezTo>
                  <a:pt x="13229" y="5891"/>
                  <a:pt x="13307" y="5888"/>
                  <a:pt x="13383" y="5881"/>
                </a:cubicBezTo>
                <a:cubicBezTo>
                  <a:pt x="13394" y="5877"/>
                  <a:pt x="13405" y="5877"/>
                  <a:pt x="13417" y="5878"/>
                </a:cubicBezTo>
                <a:cubicBezTo>
                  <a:pt x="13427" y="5880"/>
                  <a:pt x="13435" y="5879"/>
                  <a:pt x="13435" y="5876"/>
                </a:cubicBezTo>
                <a:cubicBezTo>
                  <a:pt x="13434" y="5873"/>
                  <a:pt x="13447" y="5874"/>
                  <a:pt x="13465" y="5877"/>
                </a:cubicBezTo>
                <a:cubicBezTo>
                  <a:pt x="13567" y="5885"/>
                  <a:pt x="13669" y="5888"/>
                  <a:pt x="13770" y="5882"/>
                </a:cubicBezTo>
                <a:cubicBezTo>
                  <a:pt x="13854" y="5878"/>
                  <a:pt x="13948" y="5878"/>
                  <a:pt x="14132" y="5879"/>
                </a:cubicBezTo>
                <a:cubicBezTo>
                  <a:pt x="14194" y="5879"/>
                  <a:pt x="14263" y="5879"/>
                  <a:pt x="14284" y="5878"/>
                </a:cubicBezTo>
                <a:cubicBezTo>
                  <a:pt x="14334" y="5875"/>
                  <a:pt x="14473" y="5876"/>
                  <a:pt x="14531" y="5878"/>
                </a:cubicBezTo>
                <a:cubicBezTo>
                  <a:pt x="14549" y="5879"/>
                  <a:pt x="14566" y="5879"/>
                  <a:pt x="14583" y="5875"/>
                </a:cubicBezTo>
                <a:cubicBezTo>
                  <a:pt x="14588" y="5874"/>
                  <a:pt x="14699" y="5875"/>
                  <a:pt x="14831" y="5878"/>
                </a:cubicBezTo>
                <a:cubicBezTo>
                  <a:pt x="14963" y="5881"/>
                  <a:pt x="15073" y="5882"/>
                  <a:pt x="15075" y="5880"/>
                </a:cubicBezTo>
                <a:cubicBezTo>
                  <a:pt x="15078" y="5878"/>
                  <a:pt x="15076" y="5875"/>
                  <a:pt x="15071" y="5872"/>
                </a:cubicBezTo>
                <a:cubicBezTo>
                  <a:pt x="15049" y="5863"/>
                  <a:pt x="15083" y="5862"/>
                  <a:pt x="15122" y="5871"/>
                </a:cubicBezTo>
                <a:cubicBezTo>
                  <a:pt x="15176" y="5882"/>
                  <a:pt x="15232" y="5886"/>
                  <a:pt x="15288" y="5883"/>
                </a:cubicBezTo>
                <a:cubicBezTo>
                  <a:pt x="15300" y="5881"/>
                  <a:pt x="15311" y="5882"/>
                  <a:pt x="15321" y="5885"/>
                </a:cubicBezTo>
                <a:cubicBezTo>
                  <a:pt x="15364" y="5889"/>
                  <a:pt x="15406" y="5891"/>
                  <a:pt x="15449" y="5886"/>
                </a:cubicBezTo>
                <a:cubicBezTo>
                  <a:pt x="15463" y="5886"/>
                  <a:pt x="15475" y="5888"/>
                  <a:pt x="15487" y="5892"/>
                </a:cubicBezTo>
                <a:cubicBezTo>
                  <a:pt x="15502" y="5895"/>
                  <a:pt x="15508" y="5896"/>
                  <a:pt x="15508" y="5897"/>
                </a:cubicBezTo>
                <a:cubicBezTo>
                  <a:pt x="15507" y="5899"/>
                  <a:pt x="15503" y="5900"/>
                  <a:pt x="15496" y="5903"/>
                </a:cubicBezTo>
                <a:cubicBezTo>
                  <a:pt x="15447" y="5909"/>
                  <a:pt x="15397" y="5912"/>
                  <a:pt x="15348" y="5912"/>
                </a:cubicBezTo>
                <a:cubicBezTo>
                  <a:pt x="15233" y="5914"/>
                  <a:pt x="15214" y="5914"/>
                  <a:pt x="15190" y="5906"/>
                </a:cubicBezTo>
                <a:cubicBezTo>
                  <a:pt x="15169" y="5900"/>
                  <a:pt x="15146" y="5899"/>
                  <a:pt x="15125" y="5903"/>
                </a:cubicBezTo>
                <a:cubicBezTo>
                  <a:pt x="15085" y="5907"/>
                  <a:pt x="15046" y="5908"/>
                  <a:pt x="15005" y="5908"/>
                </a:cubicBezTo>
                <a:cubicBezTo>
                  <a:pt x="14961" y="5908"/>
                  <a:pt x="14897" y="5909"/>
                  <a:pt x="14864" y="5909"/>
                </a:cubicBezTo>
                <a:cubicBezTo>
                  <a:pt x="14830" y="5910"/>
                  <a:pt x="14776" y="5910"/>
                  <a:pt x="14743" y="5908"/>
                </a:cubicBezTo>
                <a:cubicBezTo>
                  <a:pt x="14689" y="5903"/>
                  <a:pt x="14633" y="5903"/>
                  <a:pt x="14577" y="5908"/>
                </a:cubicBezTo>
                <a:cubicBezTo>
                  <a:pt x="14525" y="5910"/>
                  <a:pt x="14471" y="5911"/>
                  <a:pt x="14418" y="5910"/>
                </a:cubicBezTo>
                <a:cubicBezTo>
                  <a:pt x="14364" y="5908"/>
                  <a:pt x="14311" y="5908"/>
                  <a:pt x="14257" y="5911"/>
                </a:cubicBezTo>
                <a:cubicBezTo>
                  <a:pt x="14235" y="5914"/>
                  <a:pt x="14212" y="5914"/>
                  <a:pt x="14190" y="5912"/>
                </a:cubicBezTo>
                <a:cubicBezTo>
                  <a:pt x="14185" y="5910"/>
                  <a:pt x="14177" y="5909"/>
                  <a:pt x="14170" y="5911"/>
                </a:cubicBezTo>
                <a:cubicBezTo>
                  <a:pt x="14098" y="5913"/>
                  <a:pt x="14026" y="5910"/>
                  <a:pt x="13954" y="5906"/>
                </a:cubicBezTo>
                <a:cubicBezTo>
                  <a:pt x="13901" y="5904"/>
                  <a:pt x="13849" y="5906"/>
                  <a:pt x="13797" y="5911"/>
                </a:cubicBezTo>
                <a:cubicBezTo>
                  <a:pt x="13771" y="5914"/>
                  <a:pt x="13744" y="5916"/>
                  <a:pt x="13718" y="5914"/>
                </a:cubicBezTo>
                <a:cubicBezTo>
                  <a:pt x="13623" y="5909"/>
                  <a:pt x="13555" y="5911"/>
                  <a:pt x="13550" y="5915"/>
                </a:cubicBezTo>
                <a:cubicBezTo>
                  <a:pt x="13546" y="5920"/>
                  <a:pt x="13542" y="5918"/>
                  <a:pt x="13536" y="5915"/>
                </a:cubicBezTo>
                <a:cubicBezTo>
                  <a:pt x="13525" y="5907"/>
                  <a:pt x="13478" y="5906"/>
                  <a:pt x="13417" y="5911"/>
                </a:cubicBezTo>
                <a:cubicBezTo>
                  <a:pt x="13369" y="5916"/>
                  <a:pt x="13320" y="5918"/>
                  <a:pt x="13271" y="5918"/>
                </a:cubicBezTo>
                <a:cubicBezTo>
                  <a:pt x="13250" y="5917"/>
                  <a:pt x="13239" y="5923"/>
                  <a:pt x="13251" y="5930"/>
                </a:cubicBezTo>
                <a:cubicBezTo>
                  <a:pt x="13263" y="5935"/>
                  <a:pt x="13244" y="5947"/>
                  <a:pt x="13220" y="5946"/>
                </a:cubicBezTo>
                <a:cubicBezTo>
                  <a:pt x="13192" y="5945"/>
                  <a:pt x="13166" y="5936"/>
                  <a:pt x="13144" y="5922"/>
                </a:cubicBezTo>
                <a:cubicBezTo>
                  <a:pt x="13118" y="5910"/>
                  <a:pt x="13086" y="5908"/>
                  <a:pt x="13060" y="5918"/>
                </a:cubicBezTo>
                <a:cubicBezTo>
                  <a:pt x="13051" y="5922"/>
                  <a:pt x="13040" y="5924"/>
                  <a:pt x="13030" y="5921"/>
                </a:cubicBezTo>
                <a:cubicBezTo>
                  <a:pt x="13018" y="5919"/>
                  <a:pt x="13004" y="5921"/>
                  <a:pt x="12996" y="5928"/>
                </a:cubicBezTo>
                <a:cubicBezTo>
                  <a:pt x="12982" y="5938"/>
                  <a:pt x="12954" y="5942"/>
                  <a:pt x="12875" y="5948"/>
                </a:cubicBezTo>
                <a:cubicBezTo>
                  <a:pt x="12845" y="5951"/>
                  <a:pt x="12738" y="5954"/>
                  <a:pt x="12715" y="5954"/>
                </a:cubicBezTo>
                <a:cubicBezTo>
                  <a:pt x="12700" y="5953"/>
                  <a:pt x="12693" y="5957"/>
                  <a:pt x="12694" y="5961"/>
                </a:cubicBezTo>
                <a:cubicBezTo>
                  <a:pt x="12694" y="5966"/>
                  <a:pt x="12668" y="5973"/>
                  <a:pt x="12589" y="5976"/>
                </a:cubicBezTo>
                <a:cubicBezTo>
                  <a:pt x="12567" y="5977"/>
                  <a:pt x="12546" y="5980"/>
                  <a:pt x="12525" y="5986"/>
                </a:cubicBezTo>
                <a:cubicBezTo>
                  <a:pt x="12502" y="5995"/>
                  <a:pt x="12380" y="6000"/>
                  <a:pt x="12376" y="5992"/>
                </a:cubicBezTo>
                <a:cubicBezTo>
                  <a:pt x="12374" y="5990"/>
                  <a:pt x="12376" y="5988"/>
                  <a:pt x="12382" y="5988"/>
                </a:cubicBezTo>
                <a:cubicBezTo>
                  <a:pt x="12393" y="5988"/>
                  <a:pt x="12403" y="5985"/>
                  <a:pt x="12412" y="5982"/>
                </a:cubicBezTo>
                <a:cubicBezTo>
                  <a:pt x="12426" y="5978"/>
                  <a:pt x="12440" y="5975"/>
                  <a:pt x="12455" y="5975"/>
                </a:cubicBezTo>
                <a:cubicBezTo>
                  <a:pt x="12475" y="5975"/>
                  <a:pt x="12495" y="5973"/>
                  <a:pt x="12514" y="5969"/>
                </a:cubicBezTo>
                <a:cubicBezTo>
                  <a:pt x="12542" y="5966"/>
                  <a:pt x="12571" y="5962"/>
                  <a:pt x="12599" y="5961"/>
                </a:cubicBezTo>
                <a:cubicBezTo>
                  <a:pt x="12637" y="5959"/>
                  <a:pt x="12642" y="5957"/>
                  <a:pt x="12632" y="5952"/>
                </a:cubicBezTo>
                <a:cubicBezTo>
                  <a:pt x="12627" y="5949"/>
                  <a:pt x="12624" y="5946"/>
                  <a:pt x="12621" y="5943"/>
                </a:cubicBezTo>
                <a:cubicBezTo>
                  <a:pt x="12621" y="5938"/>
                  <a:pt x="12655" y="5935"/>
                  <a:pt x="12744" y="5932"/>
                </a:cubicBezTo>
                <a:cubicBezTo>
                  <a:pt x="12842" y="5929"/>
                  <a:pt x="12877" y="5926"/>
                  <a:pt x="12872" y="5920"/>
                </a:cubicBezTo>
                <a:cubicBezTo>
                  <a:pt x="12867" y="5915"/>
                  <a:pt x="12664" y="5909"/>
                  <a:pt x="12648" y="5915"/>
                </a:cubicBezTo>
                <a:cubicBezTo>
                  <a:pt x="12639" y="5920"/>
                  <a:pt x="12633" y="5919"/>
                  <a:pt x="12628" y="5914"/>
                </a:cubicBezTo>
                <a:cubicBezTo>
                  <a:pt x="12622" y="5910"/>
                  <a:pt x="12605" y="5910"/>
                  <a:pt x="12576" y="5911"/>
                </a:cubicBezTo>
                <a:cubicBezTo>
                  <a:pt x="12552" y="5913"/>
                  <a:pt x="12507" y="5915"/>
                  <a:pt x="12476" y="5915"/>
                </a:cubicBezTo>
                <a:cubicBezTo>
                  <a:pt x="12445" y="5916"/>
                  <a:pt x="12395" y="5916"/>
                  <a:pt x="12366" y="5917"/>
                </a:cubicBezTo>
                <a:cubicBezTo>
                  <a:pt x="12231" y="5921"/>
                  <a:pt x="12046" y="5921"/>
                  <a:pt x="12036" y="5916"/>
                </a:cubicBezTo>
                <a:cubicBezTo>
                  <a:pt x="12009" y="5913"/>
                  <a:pt x="11982" y="5912"/>
                  <a:pt x="11955" y="5914"/>
                </a:cubicBezTo>
                <a:cubicBezTo>
                  <a:pt x="11925" y="5914"/>
                  <a:pt x="11895" y="5914"/>
                  <a:pt x="11865" y="5910"/>
                </a:cubicBezTo>
                <a:cubicBezTo>
                  <a:pt x="11853" y="5908"/>
                  <a:pt x="11841" y="5908"/>
                  <a:pt x="11830" y="5911"/>
                </a:cubicBezTo>
                <a:cubicBezTo>
                  <a:pt x="11799" y="5916"/>
                  <a:pt x="11768" y="5917"/>
                  <a:pt x="11736" y="5916"/>
                </a:cubicBezTo>
                <a:cubicBezTo>
                  <a:pt x="11607" y="5916"/>
                  <a:pt x="11598" y="5915"/>
                  <a:pt x="11605" y="5899"/>
                </a:cubicBezTo>
                <a:cubicBezTo>
                  <a:pt x="11608" y="5887"/>
                  <a:pt x="11607" y="5887"/>
                  <a:pt x="11581" y="5895"/>
                </a:cubicBezTo>
                <a:cubicBezTo>
                  <a:pt x="11549" y="5906"/>
                  <a:pt x="11512" y="5907"/>
                  <a:pt x="11477" y="5897"/>
                </a:cubicBezTo>
                <a:cubicBezTo>
                  <a:pt x="11460" y="5890"/>
                  <a:pt x="11455" y="5890"/>
                  <a:pt x="11424" y="5898"/>
                </a:cubicBezTo>
                <a:cubicBezTo>
                  <a:pt x="11386" y="5909"/>
                  <a:pt x="11280" y="5910"/>
                  <a:pt x="11274" y="5899"/>
                </a:cubicBezTo>
                <a:cubicBezTo>
                  <a:pt x="11272" y="5894"/>
                  <a:pt x="11265" y="5894"/>
                  <a:pt x="11247" y="5899"/>
                </a:cubicBezTo>
                <a:cubicBezTo>
                  <a:pt x="11135" y="5907"/>
                  <a:pt x="11022" y="5911"/>
                  <a:pt x="10909" y="5909"/>
                </a:cubicBezTo>
                <a:cubicBezTo>
                  <a:pt x="10891" y="5908"/>
                  <a:pt x="10873" y="5909"/>
                  <a:pt x="10855" y="5913"/>
                </a:cubicBezTo>
                <a:cubicBezTo>
                  <a:pt x="10831" y="5917"/>
                  <a:pt x="10804" y="5918"/>
                  <a:pt x="10780" y="5915"/>
                </a:cubicBezTo>
                <a:cubicBezTo>
                  <a:pt x="10746" y="5912"/>
                  <a:pt x="10712" y="5914"/>
                  <a:pt x="10679" y="5921"/>
                </a:cubicBezTo>
                <a:cubicBezTo>
                  <a:pt x="10650" y="5929"/>
                  <a:pt x="10644" y="5929"/>
                  <a:pt x="10639" y="5923"/>
                </a:cubicBezTo>
                <a:cubicBezTo>
                  <a:pt x="10633" y="5917"/>
                  <a:pt x="10633" y="5914"/>
                  <a:pt x="10636" y="5912"/>
                </a:cubicBezTo>
                <a:cubicBezTo>
                  <a:pt x="10638" y="5910"/>
                  <a:pt x="10633" y="5907"/>
                  <a:pt x="10625" y="5905"/>
                </a:cubicBezTo>
                <a:cubicBezTo>
                  <a:pt x="10611" y="5903"/>
                  <a:pt x="10589" y="5912"/>
                  <a:pt x="10589" y="5921"/>
                </a:cubicBezTo>
                <a:cubicBezTo>
                  <a:pt x="10590" y="5930"/>
                  <a:pt x="10543" y="5929"/>
                  <a:pt x="10526" y="5919"/>
                </a:cubicBezTo>
                <a:cubicBezTo>
                  <a:pt x="10510" y="5909"/>
                  <a:pt x="10507" y="5910"/>
                  <a:pt x="10498" y="5915"/>
                </a:cubicBezTo>
                <a:cubicBezTo>
                  <a:pt x="10490" y="5920"/>
                  <a:pt x="10488" y="5920"/>
                  <a:pt x="10493" y="5914"/>
                </a:cubicBezTo>
                <a:cubicBezTo>
                  <a:pt x="10497" y="5910"/>
                  <a:pt x="10495" y="5908"/>
                  <a:pt x="10491" y="5908"/>
                </a:cubicBezTo>
                <a:cubicBezTo>
                  <a:pt x="10487" y="5908"/>
                  <a:pt x="10483" y="5911"/>
                  <a:pt x="10483" y="5915"/>
                </a:cubicBezTo>
                <a:cubicBezTo>
                  <a:pt x="10483" y="5927"/>
                  <a:pt x="10469" y="5929"/>
                  <a:pt x="10453" y="5920"/>
                </a:cubicBezTo>
                <a:cubicBezTo>
                  <a:pt x="10444" y="5915"/>
                  <a:pt x="10434" y="5912"/>
                  <a:pt x="10423" y="5912"/>
                </a:cubicBezTo>
                <a:cubicBezTo>
                  <a:pt x="10416" y="5911"/>
                  <a:pt x="10407" y="5905"/>
                  <a:pt x="10402" y="5898"/>
                </a:cubicBezTo>
                <a:cubicBezTo>
                  <a:pt x="10395" y="5885"/>
                  <a:pt x="10396" y="5883"/>
                  <a:pt x="10407" y="5877"/>
                </a:cubicBezTo>
                <a:cubicBezTo>
                  <a:pt x="10419" y="5872"/>
                  <a:pt x="10434" y="5869"/>
                  <a:pt x="10471" y="5877"/>
                </a:cubicBezTo>
                <a:cubicBezTo>
                  <a:pt x="10483" y="5880"/>
                  <a:pt x="10495" y="5881"/>
                  <a:pt x="10507" y="5883"/>
                </a:cubicBezTo>
                <a:cubicBezTo>
                  <a:pt x="10510" y="5883"/>
                  <a:pt x="10539" y="5883"/>
                  <a:pt x="10570" y="5882"/>
                </a:cubicBezTo>
                <a:cubicBezTo>
                  <a:pt x="10610" y="5883"/>
                  <a:pt x="10649" y="5882"/>
                  <a:pt x="10688" y="5876"/>
                </a:cubicBezTo>
                <a:cubicBezTo>
                  <a:pt x="10697" y="5874"/>
                  <a:pt x="10706" y="5874"/>
                  <a:pt x="10713" y="5878"/>
                </a:cubicBezTo>
                <a:cubicBezTo>
                  <a:pt x="10731" y="5885"/>
                  <a:pt x="11073" y="5877"/>
                  <a:pt x="11158" y="5866"/>
                </a:cubicBezTo>
                <a:cubicBezTo>
                  <a:pt x="11182" y="5863"/>
                  <a:pt x="11186" y="5862"/>
                  <a:pt x="11184" y="5852"/>
                </a:cubicBezTo>
                <a:cubicBezTo>
                  <a:pt x="11183" y="5845"/>
                  <a:pt x="11184" y="5842"/>
                  <a:pt x="11196" y="5842"/>
                </a:cubicBezTo>
                <a:close/>
                <a:moveTo>
                  <a:pt x="11668" y="5841"/>
                </a:moveTo>
                <a:cubicBezTo>
                  <a:pt x="11674" y="5841"/>
                  <a:pt x="11679" y="5843"/>
                  <a:pt x="11678" y="5846"/>
                </a:cubicBezTo>
                <a:lnTo>
                  <a:pt x="11679" y="5846"/>
                </a:lnTo>
                <a:cubicBezTo>
                  <a:pt x="11679" y="5849"/>
                  <a:pt x="11673" y="5852"/>
                  <a:pt x="11667" y="5852"/>
                </a:cubicBezTo>
                <a:cubicBezTo>
                  <a:pt x="11662" y="5852"/>
                  <a:pt x="11657" y="5848"/>
                  <a:pt x="11657" y="5846"/>
                </a:cubicBezTo>
                <a:cubicBezTo>
                  <a:pt x="11658" y="5843"/>
                  <a:pt x="11662" y="5840"/>
                  <a:pt x="11668" y="5841"/>
                </a:cubicBezTo>
                <a:close/>
                <a:moveTo>
                  <a:pt x="17273" y="5840"/>
                </a:moveTo>
                <a:cubicBezTo>
                  <a:pt x="17276" y="5839"/>
                  <a:pt x="17281" y="5840"/>
                  <a:pt x="17283" y="5841"/>
                </a:cubicBezTo>
                <a:cubicBezTo>
                  <a:pt x="17284" y="5842"/>
                  <a:pt x="17284" y="5842"/>
                  <a:pt x="17284" y="5843"/>
                </a:cubicBezTo>
                <a:cubicBezTo>
                  <a:pt x="17283" y="5844"/>
                  <a:pt x="17280" y="5845"/>
                  <a:pt x="17274" y="5844"/>
                </a:cubicBezTo>
                <a:cubicBezTo>
                  <a:pt x="17266" y="5843"/>
                  <a:pt x="17264" y="5842"/>
                  <a:pt x="17269" y="5840"/>
                </a:cubicBezTo>
                <a:cubicBezTo>
                  <a:pt x="17270" y="5840"/>
                  <a:pt x="17272" y="5840"/>
                  <a:pt x="17273" y="5840"/>
                </a:cubicBezTo>
                <a:close/>
                <a:moveTo>
                  <a:pt x="10165" y="5838"/>
                </a:moveTo>
                <a:cubicBezTo>
                  <a:pt x="10196" y="5838"/>
                  <a:pt x="10223" y="5840"/>
                  <a:pt x="10230" y="5845"/>
                </a:cubicBezTo>
                <a:cubicBezTo>
                  <a:pt x="10229" y="5846"/>
                  <a:pt x="10230" y="5846"/>
                  <a:pt x="10230" y="5846"/>
                </a:cubicBezTo>
                <a:cubicBezTo>
                  <a:pt x="10231" y="5852"/>
                  <a:pt x="10180" y="5855"/>
                  <a:pt x="10122" y="5852"/>
                </a:cubicBezTo>
                <a:cubicBezTo>
                  <a:pt x="10103" y="5851"/>
                  <a:pt x="10085" y="5851"/>
                  <a:pt x="10067" y="5854"/>
                </a:cubicBezTo>
                <a:cubicBezTo>
                  <a:pt x="10055" y="5857"/>
                  <a:pt x="10051" y="5856"/>
                  <a:pt x="10051" y="5850"/>
                </a:cubicBezTo>
                <a:cubicBezTo>
                  <a:pt x="10050" y="5842"/>
                  <a:pt x="10113" y="5837"/>
                  <a:pt x="10165" y="5838"/>
                </a:cubicBezTo>
                <a:close/>
                <a:moveTo>
                  <a:pt x="17341" y="5838"/>
                </a:moveTo>
                <a:cubicBezTo>
                  <a:pt x="17437" y="5838"/>
                  <a:pt x="17759" y="5846"/>
                  <a:pt x="17850" y="5850"/>
                </a:cubicBezTo>
                <a:lnTo>
                  <a:pt x="17852" y="5851"/>
                </a:lnTo>
                <a:cubicBezTo>
                  <a:pt x="17899" y="5854"/>
                  <a:pt x="17928" y="5858"/>
                  <a:pt x="17928" y="5861"/>
                </a:cubicBezTo>
                <a:cubicBezTo>
                  <a:pt x="17928" y="5862"/>
                  <a:pt x="17917" y="5864"/>
                  <a:pt x="17892" y="5863"/>
                </a:cubicBezTo>
                <a:cubicBezTo>
                  <a:pt x="17679" y="5860"/>
                  <a:pt x="17321" y="5850"/>
                  <a:pt x="17313" y="5846"/>
                </a:cubicBezTo>
                <a:cubicBezTo>
                  <a:pt x="17304" y="5842"/>
                  <a:pt x="17301" y="5842"/>
                  <a:pt x="17314" y="5838"/>
                </a:cubicBezTo>
                <a:cubicBezTo>
                  <a:pt x="17315" y="5838"/>
                  <a:pt x="17325" y="5838"/>
                  <a:pt x="17341" y="5838"/>
                </a:cubicBezTo>
                <a:close/>
                <a:moveTo>
                  <a:pt x="12962" y="5838"/>
                </a:moveTo>
                <a:cubicBezTo>
                  <a:pt x="12963" y="5838"/>
                  <a:pt x="12965" y="5840"/>
                  <a:pt x="12967" y="5844"/>
                </a:cubicBezTo>
                <a:cubicBezTo>
                  <a:pt x="12971" y="5848"/>
                  <a:pt x="12972" y="5851"/>
                  <a:pt x="12972" y="5854"/>
                </a:cubicBezTo>
                <a:cubicBezTo>
                  <a:pt x="12972" y="5854"/>
                  <a:pt x="12972" y="5855"/>
                  <a:pt x="12972" y="5855"/>
                </a:cubicBezTo>
                <a:cubicBezTo>
                  <a:pt x="12970" y="5857"/>
                  <a:pt x="12967" y="5854"/>
                  <a:pt x="12964" y="5850"/>
                </a:cubicBezTo>
                <a:lnTo>
                  <a:pt x="12965" y="5850"/>
                </a:lnTo>
                <a:cubicBezTo>
                  <a:pt x="12961" y="5841"/>
                  <a:pt x="12960" y="5837"/>
                  <a:pt x="12962" y="5838"/>
                </a:cubicBezTo>
                <a:close/>
                <a:moveTo>
                  <a:pt x="12257" y="5837"/>
                </a:moveTo>
                <a:cubicBezTo>
                  <a:pt x="12262" y="5837"/>
                  <a:pt x="12267" y="5839"/>
                  <a:pt x="12271" y="5841"/>
                </a:cubicBezTo>
                <a:cubicBezTo>
                  <a:pt x="12277" y="5845"/>
                  <a:pt x="12280" y="5847"/>
                  <a:pt x="12281" y="5849"/>
                </a:cubicBezTo>
                <a:cubicBezTo>
                  <a:pt x="12282" y="5850"/>
                  <a:pt x="12279" y="5852"/>
                  <a:pt x="12275" y="5854"/>
                </a:cubicBezTo>
                <a:cubicBezTo>
                  <a:pt x="12259" y="5861"/>
                  <a:pt x="12254" y="5859"/>
                  <a:pt x="12249" y="5850"/>
                </a:cubicBezTo>
                <a:lnTo>
                  <a:pt x="12248" y="5849"/>
                </a:lnTo>
                <a:cubicBezTo>
                  <a:pt x="12244" y="5841"/>
                  <a:pt x="12250" y="5837"/>
                  <a:pt x="12257" y="5837"/>
                </a:cubicBezTo>
                <a:close/>
                <a:moveTo>
                  <a:pt x="12895" y="5836"/>
                </a:moveTo>
                <a:cubicBezTo>
                  <a:pt x="12902" y="5836"/>
                  <a:pt x="12908" y="5837"/>
                  <a:pt x="12915" y="5838"/>
                </a:cubicBezTo>
                <a:cubicBezTo>
                  <a:pt x="12928" y="5840"/>
                  <a:pt x="12935" y="5842"/>
                  <a:pt x="12935" y="5845"/>
                </a:cubicBezTo>
                <a:cubicBezTo>
                  <a:pt x="12934" y="5849"/>
                  <a:pt x="12915" y="5852"/>
                  <a:pt x="12879" y="5855"/>
                </a:cubicBezTo>
                <a:cubicBezTo>
                  <a:pt x="12858" y="5856"/>
                  <a:pt x="12836" y="5860"/>
                  <a:pt x="12818" y="5866"/>
                </a:cubicBezTo>
                <a:cubicBezTo>
                  <a:pt x="12806" y="5873"/>
                  <a:pt x="12787" y="5874"/>
                  <a:pt x="12773" y="5869"/>
                </a:cubicBezTo>
                <a:cubicBezTo>
                  <a:pt x="12763" y="5861"/>
                  <a:pt x="12768" y="5857"/>
                  <a:pt x="12799" y="5851"/>
                </a:cubicBezTo>
                <a:lnTo>
                  <a:pt x="12800" y="5851"/>
                </a:lnTo>
                <a:cubicBezTo>
                  <a:pt x="12849" y="5839"/>
                  <a:pt x="12875" y="5835"/>
                  <a:pt x="12895" y="5836"/>
                </a:cubicBezTo>
                <a:close/>
                <a:moveTo>
                  <a:pt x="13462" y="5831"/>
                </a:moveTo>
                <a:cubicBezTo>
                  <a:pt x="13471" y="5831"/>
                  <a:pt x="13479" y="5843"/>
                  <a:pt x="13478" y="5849"/>
                </a:cubicBezTo>
                <a:cubicBezTo>
                  <a:pt x="13478" y="5850"/>
                  <a:pt x="13478" y="5850"/>
                  <a:pt x="13478" y="5851"/>
                </a:cubicBezTo>
                <a:cubicBezTo>
                  <a:pt x="13473" y="5854"/>
                  <a:pt x="13470" y="5855"/>
                  <a:pt x="13464" y="5850"/>
                </a:cubicBezTo>
                <a:cubicBezTo>
                  <a:pt x="13455" y="5842"/>
                  <a:pt x="13451" y="5830"/>
                  <a:pt x="13462" y="5831"/>
                </a:cubicBezTo>
                <a:close/>
                <a:moveTo>
                  <a:pt x="11952" y="5831"/>
                </a:moveTo>
                <a:cubicBezTo>
                  <a:pt x="11954" y="5831"/>
                  <a:pt x="11957" y="5831"/>
                  <a:pt x="11960" y="5833"/>
                </a:cubicBezTo>
                <a:cubicBezTo>
                  <a:pt x="11962" y="5835"/>
                  <a:pt x="11964" y="5838"/>
                  <a:pt x="11963" y="5840"/>
                </a:cubicBezTo>
                <a:cubicBezTo>
                  <a:pt x="11963" y="5845"/>
                  <a:pt x="11958" y="5848"/>
                  <a:pt x="11949" y="5848"/>
                </a:cubicBezTo>
                <a:cubicBezTo>
                  <a:pt x="11942" y="5848"/>
                  <a:pt x="11935" y="5845"/>
                  <a:pt x="11935" y="5842"/>
                </a:cubicBezTo>
                <a:lnTo>
                  <a:pt x="11934" y="5841"/>
                </a:lnTo>
                <a:cubicBezTo>
                  <a:pt x="11934" y="5835"/>
                  <a:pt x="11943" y="5830"/>
                  <a:pt x="11952" y="5831"/>
                </a:cubicBezTo>
                <a:close/>
                <a:moveTo>
                  <a:pt x="8282" y="5828"/>
                </a:moveTo>
                <a:cubicBezTo>
                  <a:pt x="8283" y="5828"/>
                  <a:pt x="8285" y="5828"/>
                  <a:pt x="8287" y="5829"/>
                </a:cubicBezTo>
                <a:cubicBezTo>
                  <a:pt x="8294" y="5831"/>
                  <a:pt x="8300" y="5833"/>
                  <a:pt x="8307" y="5833"/>
                </a:cubicBezTo>
                <a:cubicBezTo>
                  <a:pt x="8314" y="5833"/>
                  <a:pt x="8317" y="5835"/>
                  <a:pt x="8317" y="5837"/>
                </a:cubicBezTo>
                <a:cubicBezTo>
                  <a:pt x="8317" y="5840"/>
                  <a:pt x="8312" y="5844"/>
                  <a:pt x="8303" y="5846"/>
                </a:cubicBezTo>
                <a:cubicBezTo>
                  <a:pt x="8286" y="5850"/>
                  <a:pt x="8289" y="5850"/>
                  <a:pt x="8298" y="5854"/>
                </a:cubicBezTo>
                <a:cubicBezTo>
                  <a:pt x="8316" y="5861"/>
                  <a:pt x="8314" y="5865"/>
                  <a:pt x="8287" y="5873"/>
                </a:cubicBezTo>
                <a:cubicBezTo>
                  <a:pt x="8243" y="5884"/>
                  <a:pt x="8197" y="5889"/>
                  <a:pt x="8150" y="5890"/>
                </a:cubicBezTo>
                <a:cubicBezTo>
                  <a:pt x="8124" y="5891"/>
                  <a:pt x="8098" y="5895"/>
                  <a:pt x="8073" y="5901"/>
                </a:cubicBezTo>
                <a:lnTo>
                  <a:pt x="8044" y="5908"/>
                </a:lnTo>
                <a:lnTo>
                  <a:pt x="8062" y="5918"/>
                </a:lnTo>
                <a:cubicBezTo>
                  <a:pt x="8071" y="5925"/>
                  <a:pt x="8083" y="5927"/>
                  <a:pt x="8095" y="5926"/>
                </a:cubicBezTo>
                <a:cubicBezTo>
                  <a:pt x="8112" y="5925"/>
                  <a:pt x="8116" y="5931"/>
                  <a:pt x="8101" y="5940"/>
                </a:cubicBezTo>
                <a:lnTo>
                  <a:pt x="8102" y="5940"/>
                </a:lnTo>
                <a:cubicBezTo>
                  <a:pt x="8094" y="5944"/>
                  <a:pt x="8090" y="5945"/>
                  <a:pt x="8087" y="5940"/>
                </a:cubicBezTo>
                <a:cubicBezTo>
                  <a:pt x="8083" y="5936"/>
                  <a:pt x="8076" y="5935"/>
                  <a:pt x="8071" y="5936"/>
                </a:cubicBezTo>
                <a:cubicBezTo>
                  <a:pt x="8033" y="5939"/>
                  <a:pt x="7994" y="5939"/>
                  <a:pt x="7956" y="5936"/>
                </a:cubicBezTo>
                <a:cubicBezTo>
                  <a:pt x="7903" y="5935"/>
                  <a:pt x="7849" y="5937"/>
                  <a:pt x="7797" y="5944"/>
                </a:cubicBezTo>
                <a:cubicBezTo>
                  <a:pt x="7773" y="5948"/>
                  <a:pt x="7741" y="5953"/>
                  <a:pt x="7726" y="5956"/>
                </a:cubicBezTo>
                <a:cubicBezTo>
                  <a:pt x="7714" y="5957"/>
                  <a:pt x="7702" y="5959"/>
                  <a:pt x="7691" y="5964"/>
                </a:cubicBezTo>
                <a:cubicBezTo>
                  <a:pt x="7668" y="5969"/>
                  <a:pt x="7643" y="5968"/>
                  <a:pt x="7621" y="5961"/>
                </a:cubicBezTo>
                <a:cubicBezTo>
                  <a:pt x="7615" y="5959"/>
                  <a:pt x="7610" y="5955"/>
                  <a:pt x="7608" y="5948"/>
                </a:cubicBezTo>
                <a:cubicBezTo>
                  <a:pt x="7609" y="5941"/>
                  <a:pt x="7640" y="5925"/>
                  <a:pt x="7650" y="5930"/>
                </a:cubicBezTo>
                <a:cubicBezTo>
                  <a:pt x="7671" y="5930"/>
                  <a:pt x="7690" y="5927"/>
                  <a:pt x="7709" y="5922"/>
                </a:cubicBezTo>
                <a:cubicBezTo>
                  <a:pt x="7801" y="5900"/>
                  <a:pt x="7897" y="5886"/>
                  <a:pt x="7996" y="5881"/>
                </a:cubicBezTo>
                <a:cubicBezTo>
                  <a:pt x="8161" y="5872"/>
                  <a:pt x="8187" y="5869"/>
                  <a:pt x="8192" y="5854"/>
                </a:cubicBezTo>
                <a:cubicBezTo>
                  <a:pt x="8196" y="5845"/>
                  <a:pt x="8201" y="5844"/>
                  <a:pt x="8222" y="5847"/>
                </a:cubicBezTo>
                <a:cubicBezTo>
                  <a:pt x="8255" y="5852"/>
                  <a:pt x="8275" y="5848"/>
                  <a:pt x="8275" y="5836"/>
                </a:cubicBezTo>
                <a:cubicBezTo>
                  <a:pt x="8276" y="5831"/>
                  <a:pt x="8277" y="5829"/>
                  <a:pt x="8282" y="5828"/>
                </a:cubicBezTo>
                <a:close/>
                <a:moveTo>
                  <a:pt x="8635" y="5827"/>
                </a:moveTo>
                <a:cubicBezTo>
                  <a:pt x="8638" y="5828"/>
                  <a:pt x="8640" y="5829"/>
                  <a:pt x="8641" y="5831"/>
                </a:cubicBezTo>
                <a:cubicBezTo>
                  <a:pt x="8641" y="5832"/>
                  <a:pt x="8641" y="5833"/>
                  <a:pt x="8641" y="5833"/>
                </a:cubicBezTo>
                <a:cubicBezTo>
                  <a:pt x="8640" y="5835"/>
                  <a:pt x="8638" y="5837"/>
                  <a:pt x="8635" y="5837"/>
                </a:cubicBezTo>
                <a:cubicBezTo>
                  <a:pt x="8631" y="5837"/>
                  <a:pt x="8628" y="5835"/>
                  <a:pt x="8628" y="5832"/>
                </a:cubicBezTo>
                <a:cubicBezTo>
                  <a:pt x="8628" y="5829"/>
                  <a:pt x="8631" y="5827"/>
                  <a:pt x="8635" y="5827"/>
                </a:cubicBezTo>
                <a:close/>
                <a:moveTo>
                  <a:pt x="8114" y="5819"/>
                </a:moveTo>
                <a:cubicBezTo>
                  <a:pt x="8122" y="5819"/>
                  <a:pt x="8126" y="5820"/>
                  <a:pt x="8126" y="5821"/>
                </a:cubicBezTo>
                <a:cubicBezTo>
                  <a:pt x="8125" y="5824"/>
                  <a:pt x="8121" y="5828"/>
                  <a:pt x="8114" y="5833"/>
                </a:cubicBezTo>
                <a:lnTo>
                  <a:pt x="8113" y="5833"/>
                </a:lnTo>
                <a:cubicBezTo>
                  <a:pt x="8092" y="5843"/>
                  <a:pt x="8065" y="5846"/>
                  <a:pt x="8040" y="5842"/>
                </a:cubicBezTo>
                <a:cubicBezTo>
                  <a:pt x="8009" y="5837"/>
                  <a:pt x="8041" y="5824"/>
                  <a:pt x="8094" y="5820"/>
                </a:cubicBezTo>
                <a:cubicBezTo>
                  <a:pt x="8102" y="5819"/>
                  <a:pt x="8109" y="5819"/>
                  <a:pt x="8114" y="5819"/>
                </a:cubicBezTo>
                <a:close/>
                <a:moveTo>
                  <a:pt x="11218" y="5816"/>
                </a:moveTo>
                <a:cubicBezTo>
                  <a:pt x="11225" y="5817"/>
                  <a:pt x="11229" y="5818"/>
                  <a:pt x="11229" y="5819"/>
                </a:cubicBezTo>
                <a:cubicBezTo>
                  <a:pt x="11229" y="5821"/>
                  <a:pt x="11219" y="5824"/>
                  <a:pt x="11200" y="5826"/>
                </a:cubicBezTo>
                <a:lnTo>
                  <a:pt x="11199" y="5826"/>
                </a:lnTo>
                <a:cubicBezTo>
                  <a:pt x="11186" y="5828"/>
                  <a:pt x="11177" y="5827"/>
                  <a:pt x="11177" y="5824"/>
                </a:cubicBezTo>
                <a:cubicBezTo>
                  <a:pt x="11177" y="5821"/>
                  <a:pt x="11187" y="5819"/>
                  <a:pt x="11200" y="5817"/>
                </a:cubicBezTo>
                <a:cubicBezTo>
                  <a:pt x="11207" y="5817"/>
                  <a:pt x="11213" y="5816"/>
                  <a:pt x="11218" y="5816"/>
                </a:cubicBezTo>
                <a:close/>
                <a:moveTo>
                  <a:pt x="10994" y="5815"/>
                </a:moveTo>
                <a:cubicBezTo>
                  <a:pt x="11064" y="5815"/>
                  <a:pt x="11135" y="5817"/>
                  <a:pt x="11139" y="5819"/>
                </a:cubicBezTo>
                <a:cubicBezTo>
                  <a:pt x="11139" y="5820"/>
                  <a:pt x="11139" y="5820"/>
                  <a:pt x="11139" y="5820"/>
                </a:cubicBezTo>
                <a:cubicBezTo>
                  <a:pt x="11110" y="5830"/>
                  <a:pt x="11075" y="5833"/>
                  <a:pt x="11043" y="5828"/>
                </a:cubicBezTo>
                <a:cubicBezTo>
                  <a:pt x="11027" y="5826"/>
                  <a:pt x="11010" y="5825"/>
                  <a:pt x="10993" y="5827"/>
                </a:cubicBezTo>
                <a:cubicBezTo>
                  <a:pt x="10904" y="5838"/>
                  <a:pt x="10813" y="5843"/>
                  <a:pt x="10721" y="5842"/>
                </a:cubicBezTo>
                <a:cubicBezTo>
                  <a:pt x="10687" y="5841"/>
                  <a:pt x="10653" y="5842"/>
                  <a:pt x="10620" y="5845"/>
                </a:cubicBezTo>
                <a:cubicBezTo>
                  <a:pt x="10612" y="5848"/>
                  <a:pt x="10602" y="5847"/>
                  <a:pt x="10595" y="5844"/>
                </a:cubicBezTo>
                <a:cubicBezTo>
                  <a:pt x="10576" y="5829"/>
                  <a:pt x="10609" y="5824"/>
                  <a:pt x="10745" y="5823"/>
                </a:cubicBezTo>
                <a:cubicBezTo>
                  <a:pt x="10790" y="5823"/>
                  <a:pt x="10844" y="5821"/>
                  <a:pt x="10863" y="5819"/>
                </a:cubicBezTo>
                <a:cubicBezTo>
                  <a:pt x="10885" y="5816"/>
                  <a:pt x="10939" y="5815"/>
                  <a:pt x="10994" y="5815"/>
                </a:cubicBezTo>
                <a:close/>
                <a:moveTo>
                  <a:pt x="11305" y="5811"/>
                </a:moveTo>
                <a:cubicBezTo>
                  <a:pt x="11311" y="5811"/>
                  <a:pt x="11317" y="5812"/>
                  <a:pt x="11323" y="5812"/>
                </a:cubicBezTo>
                <a:cubicBezTo>
                  <a:pt x="11341" y="5812"/>
                  <a:pt x="11350" y="5813"/>
                  <a:pt x="11352" y="5815"/>
                </a:cubicBezTo>
                <a:cubicBezTo>
                  <a:pt x="11352" y="5816"/>
                  <a:pt x="11351" y="5817"/>
                  <a:pt x="11349" y="5818"/>
                </a:cubicBezTo>
                <a:lnTo>
                  <a:pt x="11349" y="5817"/>
                </a:lnTo>
                <a:cubicBezTo>
                  <a:pt x="11339" y="5824"/>
                  <a:pt x="11234" y="5827"/>
                  <a:pt x="11234" y="5821"/>
                </a:cubicBezTo>
                <a:cubicBezTo>
                  <a:pt x="11234" y="5816"/>
                  <a:pt x="11265" y="5811"/>
                  <a:pt x="11305" y="5811"/>
                </a:cubicBezTo>
                <a:close/>
                <a:moveTo>
                  <a:pt x="12196" y="5807"/>
                </a:moveTo>
                <a:cubicBezTo>
                  <a:pt x="12205" y="5807"/>
                  <a:pt x="12211" y="5809"/>
                  <a:pt x="12214" y="5811"/>
                </a:cubicBezTo>
                <a:cubicBezTo>
                  <a:pt x="12215" y="5811"/>
                  <a:pt x="12215" y="5812"/>
                  <a:pt x="12215" y="5812"/>
                </a:cubicBezTo>
                <a:cubicBezTo>
                  <a:pt x="12215" y="5813"/>
                  <a:pt x="12215" y="5813"/>
                  <a:pt x="12215" y="5813"/>
                </a:cubicBezTo>
                <a:cubicBezTo>
                  <a:pt x="12214" y="5815"/>
                  <a:pt x="12205" y="5816"/>
                  <a:pt x="12186" y="5815"/>
                </a:cubicBezTo>
                <a:lnTo>
                  <a:pt x="12151" y="5813"/>
                </a:lnTo>
                <a:lnTo>
                  <a:pt x="12179" y="5810"/>
                </a:lnTo>
                <a:lnTo>
                  <a:pt x="12178" y="5808"/>
                </a:lnTo>
                <a:cubicBezTo>
                  <a:pt x="12185" y="5808"/>
                  <a:pt x="12191" y="5807"/>
                  <a:pt x="12196" y="5807"/>
                </a:cubicBezTo>
                <a:close/>
                <a:moveTo>
                  <a:pt x="11402" y="5803"/>
                </a:moveTo>
                <a:cubicBezTo>
                  <a:pt x="11414" y="5803"/>
                  <a:pt x="11422" y="5808"/>
                  <a:pt x="11422" y="5813"/>
                </a:cubicBezTo>
                <a:cubicBezTo>
                  <a:pt x="11422" y="5815"/>
                  <a:pt x="11420" y="5817"/>
                  <a:pt x="11416" y="5819"/>
                </a:cubicBezTo>
                <a:lnTo>
                  <a:pt x="11417" y="5819"/>
                </a:lnTo>
                <a:cubicBezTo>
                  <a:pt x="11404" y="5824"/>
                  <a:pt x="11399" y="5824"/>
                  <a:pt x="11392" y="5819"/>
                </a:cubicBezTo>
                <a:cubicBezTo>
                  <a:pt x="11390" y="5817"/>
                  <a:pt x="11388" y="5814"/>
                  <a:pt x="11388" y="5811"/>
                </a:cubicBezTo>
                <a:cubicBezTo>
                  <a:pt x="11388" y="5806"/>
                  <a:pt x="11395" y="5802"/>
                  <a:pt x="11402" y="5803"/>
                </a:cubicBezTo>
                <a:close/>
                <a:moveTo>
                  <a:pt x="16428" y="5797"/>
                </a:moveTo>
                <a:cubicBezTo>
                  <a:pt x="16430" y="5797"/>
                  <a:pt x="16433" y="5798"/>
                  <a:pt x="16435" y="5798"/>
                </a:cubicBezTo>
                <a:cubicBezTo>
                  <a:pt x="16435" y="5799"/>
                  <a:pt x="16435" y="5799"/>
                  <a:pt x="16435" y="5800"/>
                </a:cubicBezTo>
                <a:cubicBezTo>
                  <a:pt x="16435" y="5801"/>
                  <a:pt x="16431" y="5802"/>
                  <a:pt x="16425" y="5801"/>
                </a:cubicBezTo>
                <a:cubicBezTo>
                  <a:pt x="16417" y="5800"/>
                  <a:pt x="16415" y="5799"/>
                  <a:pt x="16422" y="5798"/>
                </a:cubicBezTo>
                <a:cubicBezTo>
                  <a:pt x="16424" y="5797"/>
                  <a:pt x="16426" y="5797"/>
                  <a:pt x="16428" y="5797"/>
                </a:cubicBezTo>
                <a:close/>
                <a:moveTo>
                  <a:pt x="8406" y="5796"/>
                </a:moveTo>
                <a:cubicBezTo>
                  <a:pt x="8433" y="5797"/>
                  <a:pt x="8438" y="5804"/>
                  <a:pt x="8438" y="5823"/>
                </a:cubicBezTo>
                <a:cubicBezTo>
                  <a:pt x="8438" y="5824"/>
                  <a:pt x="8438" y="5826"/>
                  <a:pt x="8438" y="5826"/>
                </a:cubicBezTo>
                <a:cubicBezTo>
                  <a:pt x="8437" y="5841"/>
                  <a:pt x="8431" y="5839"/>
                  <a:pt x="8400" y="5822"/>
                </a:cubicBezTo>
                <a:cubicBezTo>
                  <a:pt x="8377" y="5810"/>
                  <a:pt x="8372" y="5808"/>
                  <a:pt x="8352" y="5813"/>
                </a:cubicBezTo>
                <a:cubicBezTo>
                  <a:pt x="8343" y="5816"/>
                  <a:pt x="8333" y="5816"/>
                  <a:pt x="8323" y="5816"/>
                </a:cubicBezTo>
                <a:lnTo>
                  <a:pt x="8322" y="5816"/>
                </a:lnTo>
                <a:cubicBezTo>
                  <a:pt x="8309" y="5809"/>
                  <a:pt x="8319" y="5803"/>
                  <a:pt x="8355" y="5800"/>
                </a:cubicBezTo>
                <a:cubicBezTo>
                  <a:pt x="8378" y="5798"/>
                  <a:pt x="8394" y="5796"/>
                  <a:pt x="8406" y="5796"/>
                </a:cubicBezTo>
                <a:close/>
                <a:moveTo>
                  <a:pt x="16585" y="5795"/>
                </a:moveTo>
                <a:cubicBezTo>
                  <a:pt x="16589" y="5795"/>
                  <a:pt x="16591" y="5797"/>
                  <a:pt x="16591" y="5799"/>
                </a:cubicBezTo>
                <a:lnTo>
                  <a:pt x="16593" y="5800"/>
                </a:lnTo>
                <a:cubicBezTo>
                  <a:pt x="16592" y="5803"/>
                  <a:pt x="16584" y="5804"/>
                  <a:pt x="16576" y="5805"/>
                </a:cubicBezTo>
                <a:cubicBezTo>
                  <a:pt x="16568" y="5804"/>
                  <a:pt x="16563" y="5802"/>
                  <a:pt x="16567" y="5799"/>
                </a:cubicBezTo>
                <a:cubicBezTo>
                  <a:pt x="16570" y="5796"/>
                  <a:pt x="16575" y="5795"/>
                  <a:pt x="16581" y="5795"/>
                </a:cubicBezTo>
                <a:cubicBezTo>
                  <a:pt x="16582" y="5795"/>
                  <a:pt x="16584" y="5795"/>
                  <a:pt x="16585" y="5795"/>
                </a:cubicBezTo>
                <a:close/>
                <a:moveTo>
                  <a:pt x="16488" y="5795"/>
                </a:moveTo>
                <a:cubicBezTo>
                  <a:pt x="16496" y="5795"/>
                  <a:pt x="16501" y="5797"/>
                  <a:pt x="16501" y="5799"/>
                </a:cubicBezTo>
                <a:cubicBezTo>
                  <a:pt x="16500" y="5802"/>
                  <a:pt x="16490" y="5803"/>
                  <a:pt x="16477" y="5802"/>
                </a:cubicBezTo>
                <a:cubicBezTo>
                  <a:pt x="16458" y="5801"/>
                  <a:pt x="16456" y="5801"/>
                  <a:pt x="16469" y="5798"/>
                </a:cubicBezTo>
                <a:lnTo>
                  <a:pt x="16469" y="5797"/>
                </a:lnTo>
                <a:cubicBezTo>
                  <a:pt x="16476" y="5795"/>
                  <a:pt x="16483" y="5794"/>
                  <a:pt x="16488" y="5795"/>
                </a:cubicBezTo>
                <a:close/>
                <a:moveTo>
                  <a:pt x="8555" y="5785"/>
                </a:moveTo>
                <a:cubicBezTo>
                  <a:pt x="8565" y="5785"/>
                  <a:pt x="8576" y="5787"/>
                  <a:pt x="8585" y="5789"/>
                </a:cubicBezTo>
                <a:cubicBezTo>
                  <a:pt x="8588" y="5791"/>
                  <a:pt x="8590" y="5793"/>
                  <a:pt x="8590" y="5795"/>
                </a:cubicBezTo>
                <a:cubicBezTo>
                  <a:pt x="8590" y="5797"/>
                  <a:pt x="8585" y="5800"/>
                  <a:pt x="8574" y="5807"/>
                </a:cubicBezTo>
                <a:cubicBezTo>
                  <a:pt x="8550" y="5821"/>
                  <a:pt x="8520" y="5822"/>
                  <a:pt x="8521" y="5811"/>
                </a:cubicBezTo>
                <a:cubicBezTo>
                  <a:pt x="8520" y="5806"/>
                  <a:pt x="8515" y="5803"/>
                  <a:pt x="8509" y="5802"/>
                </a:cubicBezTo>
                <a:lnTo>
                  <a:pt x="8510" y="5803"/>
                </a:lnTo>
                <a:cubicBezTo>
                  <a:pt x="8503" y="5803"/>
                  <a:pt x="8500" y="5806"/>
                  <a:pt x="8502" y="5811"/>
                </a:cubicBezTo>
                <a:cubicBezTo>
                  <a:pt x="8506" y="5820"/>
                  <a:pt x="8495" y="5822"/>
                  <a:pt x="8488" y="5812"/>
                </a:cubicBezTo>
                <a:cubicBezTo>
                  <a:pt x="8485" y="5808"/>
                  <a:pt x="8482" y="5808"/>
                  <a:pt x="8479" y="5812"/>
                </a:cubicBezTo>
                <a:cubicBezTo>
                  <a:pt x="8475" y="5817"/>
                  <a:pt x="8472" y="5819"/>
                  <a:pt x="8469" y="5808"/>
                </a:cubicBezTo>
                <a:cubicBezTo>
                  <a:pt x="8466" y="5797"/>
                  <a:pt x="8485" y="5787"/>
                  <a:pt x="8506" y="5788"/>
                </a:cubicBezTo>
                <a:cubicBezTo>
                  <a:pt x="8520" y="5788"/>
                  <a:pt x="8532" y="5788"/>
                  <a:pt x="8545" y="5786"/>
                </a:cubicBezTo>
                <a:cubicBezTo>
                  <a:pt x="8549" y="5786"/>
                  <a:pt x="8552" y="5785"/>
                  <a:pt x="8555" y="5785"/>
                </a:cubicBezTo>
                <a:close/>
                <a:moveTo>
                  <a:pt x="8709" y="5777"/>
                </a:moveTo>
                <a:cubicBezTo>
                  <a:pt x="8712" y="5777"/>
                  <a:pt x="8716" y="5778"/>
                  <a:pt x="8718" y="5780"/>
                </a:cubicBezTo>
                <a:cubicBezTo>
                  <a:pt x="8719" y="5783"/>
                  <a:pt x="8707" y="5790"/>
                  <a:pt x="8692" y="5794"/>
                </a:cubicBezTo>
                <a:cubicBezTo>
                  <a:pt x="8677" y="5799"/>
                  <a:pt x="8664" y="5805"/>
                  <a:pt x="8665" y="5807"/>
                </a:cubicBezTo>
                <a:cubicBezTo>
                  <a:pt x="8670" y="5812"/>
                  <a:pt x="8710" y="5811"/>
                  <a:pt x="8721" y="5804"/>
                </a:cubicBezTo>
                <a:cubicBezTo>
                  <a:pt x="8737" y="5800"/>
                  <a:pt x="8755" y="5799"/>
                  <a:pt x="8773" y="5799"/>
                </a:cubicBezTo>
                <a:cubicBezTo>
                  <a:pt x="8806" y="5799"/>
                  <a:pt x="8815" y="5800"/>
                  <a:pt x="8815" y="5806"/>
                </a:cubicBezTo>
                <a:cubicBezTo>
                  <a:pt x="8816" y="5823"/>
                  <a:pt x="8724" y="5834"/>
                  <a:pt x="8664" y="5825"/>
                </a:cubicBezTo>
                <a:cubicBezTo>
                  <a:pt x="8655" y="5823"/>
                  <a:pt x="8648" y="5818"/>
                  <a:pt x="8644" y="5812"/>
                </a:cubicBezTo>
                <a:cubicBezTo>
                  <a:pt x="8642" y="5806"/>
                  <a:pt x="8638" y="5802"/>
                  <a:pt x="8631" y="5799"/>
                </a:cubicBezTo>
                <a:cubicBezTo>
                  <a:pt x="8626" y="5798"/>
                  <a:pt x="8622" y="5793"/>
                  <a:pt x="8621" y="5789"/>
                </a:cubicBezTo>
                <a:cubicBezTo>
                  <a:pt x="8621" y="5783"/>
                  <a:pt x="8632" y="5781"/>
                  <a:pt x="8659" y="5780"/>
                </a:cubicBezTo>
                <a:cubicBezTo>
                  <a:pt x="8674" y="5780"/>
                  <a:pt x="8690" y="5779"/>
                  <a:pt x="8705" y="5778"/>
                </a:cubicBezTo>
                <a:cubicBezTo>
                  <a:pt x="8706" y="5777"/>
                  <a:pt x="8707" y="5777"/>
                  <a:pt x="8709" y="5777"/>
                </a:cubicBezTo>
                <a:close/>
                <a:moveTo>
                  <a:pt x="8855" y="5776"/>
                </a:moveTo>
                <a:cubicBezTo>
                  <a:pt x="8860" y="5775"/>
                  <a:pt x="8861" y="5777"/>
                  <a:pt x="8861" y="5780"/>
                </a:cubicBezTo>
                <a:lnTo>
                  <a:pt x="8860" y="5779"/>
                </a:lnTo>
                <a:cubicBezTo>
                  <a:pt x="8857" y="5786"/>
                  <a:pt x="8841" y="5786"/>
                  <a:pt x="8839" y="5784"/>
                </a:cubicBezTo>
                <a:cubicBezTo>
                  <a:pt x="8837" y="5781"/>
                  <a:pt x="8840" y="5777"/>
                  <a:pt x="8849" y="5776"/>
                </a:cubicBezTo>
                <a:cubicBezTo>
                  <a:pt x="8851" y="5776"/>
                  <a:pt x="8853" y="5776"/>
                  <a:pt x="8855" y="5776"/>
                </a:cubicBezTo>
                <a:close/>
                <a:moveTo>
                  <a:pt x="11905" y="5761"/>
                </a:moveTo>
                <a:cubicBezTo>
                  <a:pt x="11910" y="5760"/>
                  <a:pt x="11914" y="5763"/>
                  <a:pt x="11914" y="5769"/>
                </a:cubicBezTo>
                <a:cubicBezTo>
                  <a:pt x="11914" y="5769"/>
                  <a:pt x="11914" y="5770"/>
                  <a:pt x="11914" y="5770"/>
                </a:cubicBezTo>
                <a:cubicBezTo>
                  <a:pt x="11914" y="5774"/>
                  <a:pt x="11910" y="5775"/>
                  <a:pt x="11905" y="5776"/>
                </a:cubicBezTo>
                <a:cubicBezTo>
                  <a:pt x="11897" y="5776"/>
                  <a:pt x="11888" y="5777"/>
                  <a:pt x="11880" y="5779"/>
                </a:cubicBezTo>
                <a:cubicBezTo>
                  <a:pt x="11870" y="5780"/>
                  <a:pt x="11864" y="5779"/>
                  <a:pt x="11864" y="5775"/>
                </a:cubicBezTo>
                <a:cubicBezTo>
                  <a:pt x="11865" y="5772"/>
                  <a:pt x="11871" y="5769"/>
                  <a:pt x="11879" y="5770"/>
                </a:cubicBezTo>
                <a:cubicBezTo>
                  <a:pt x="11886" y="5770"/>
                  <a:pt x="11892" y="5768"/>
                  <a:pt x="11897" y="5766"/>
                </a:cubicBezTo>
                <a:cubicBezTo>
                  <a:pt x="11899" y="5763"/>
                  <a:pt x="11902" y="5761"/>
                  <a:pt x="11905" y="5761"/>
                </a:cubicBezTo>
                <a:close/>
                <a:moveTo>
                  <a:pt x="11965" y="5758"/>
                </a:moveTo>
                <a:cubicBezTo>
                  <a:pt x="11972" y="5759"/>
                  <a:pt x="11977" y="5763"/>
                  <a:pt x="11977" y="5770"/>
                </a:cubicBezTo>
                <a:lnTo>
                  <a:pt x="11977" y="5771"/>
                </a:lnTo>
                <a:cubicBezTo>
                  <a:pt x="11977" y="5779"/>
                  <a:pt x="11964" y="5779"/>
                  <a:pt x="11952" y="5773"/>
                </a:cubicBezTo>
                <a:cubicBezTo>
                  <a:pt x="11943" y="5769"/>
                  <a:pt x="11940" y="5769"/>
                  <a:pt x="11952" y="5762"/>
                </a:cubicBezTo>
                <a:cubicBezTo>
                  <a:pt x="11956" y="5759"/>
                  <a:pt x="11961" y="5758"/>
                  <a:pt x="11965" y="5758"/>
                </a:cubicBezTo>
                <a:close/>
                <a:moveTo>
                  <a:pt x="11997" y="5753"/>
                </a:moveTo>
                <a:cubicBezTo>
                  <a:pt x="12004" y="5754"/>
                  <a:pt x="12011" y="5757"/>
                  <a:pt x="12016" y="5760"/>
                </a:cubicBezTo>
                <a:cubicBezTo>
                  <a:pt x="12024" y="5764"/>
                  <a:pt x="12027" y="5766"/>
                  <a:pt x="12027" y="5767"/>
                </a:cubicBezTo>
                <a:cubicBezTo>
                  <a:pt x="12027" y="5768"/>
                  <a:pt x="12023" y="5768"/>
                  <a:pt x="12016" y="5768"/>
                </a:cubicBezTo>
                <a:cubicBezTo>
                  <a:pt x="12009" y="5769"/>
                  <a:pt x="12002" y="5767"/>
                  <a:pt x="11996" y="5764"/>
                </a:cubicBezTo>
                <a:cubicBezTo>
                  <a:pt x="11989" y="5760"/>
                  <a:pt x="11990" y="5753"/>
                  <a:pt x="11997" y="5753"/>
                </a:cubicBezTo>
                <a:close/>
                <a:moveTo>
                  <a:pt x="15824" y="5749"/>
                </a:moveTo>
                <a:cubicBezTo>
                  <a:pt x="15828" y="5749"/>
                  <a:pt x="15831" y="5750"/>
                  <a:pt x="15834" y="5752"/>
                </a:cubicBezTo>
                <a:cubicBezTo>
                  <a:pt x="15834" y="5753"/>
                  <a:pt x="15834" y="5753"/>
                  <a:pt x="15834" y="5754"/>
                </a:cubicBezTo>
                <a:cubicBezTo>
                  <a:pt x="15834" y="5755"/>
                  <a:pt x="15831" y="5755"/>
                  <a:pt x="15825" y="5754"/>
                </a:cubicBezTo>
                <a:cubicBezTo>
                  <a:pt x="15816" y="5754"/>
                  <a:pt x="15814" y="5753"/>
                  <a:pt x="15820" y="5751"/>
                </a:cubicBezTo>
                <a:lnTo>
                  <a:pt x="15820" y="5750"/>
                </a:lnTo>
                <a:cubicBezTo>
                  <a:pt x="15821" y="5750"/>
                  <a:pt x="15823" y="5749"/>
                  <a:pt x="15824" y="5749"/>
                </a:cubicBezTo>
                <a:close/>
                <a:moveTo>
                  <a:pt x="16485" y="5750"/>
                </a:moveTo>
                <a:lnTo>
                  <a:pt x="16485" y="5749"/>
                </a:lnTo>
                <a:lnTo>
                  <a:pt x="16485" y="5750"/>
                </a:lnTo>
                <a:close/>
                <a:moveTo>
                  <a:pt x="17814" y="5739"/>
                </a:moveTo>
                <a:cubicBezTo>
                  <a:pt x="17816" y="5739"/>
                  <a:pt x="17818" y="5740"/>
                  <a:pt x="17820" y="5740"/>
                </a:cubicBezTo>
                <a:cubicBezTo>
                  <a:pt x="17837" y="5741"/>
                  <a:pt x="17845" y="5741"/>
                  <a:pt x="17845" y="5742"/>
                </a:cubicBezTo>
                <a:cubicBezTo>
                  <a:pt x="17845" y="5742"/>
                  <a:pt x="17841" y="5743"/>
                  <a:pt x="17832" y="5744"/>
                </a:cubicBezTo>
                <a:lnTo>
                  <a:pt x="17834" y="5745"/>
                </a:lnTo>
                <a:cubicBezTo>
                  <a:pt x="17803" y="5750"/>
                  <a:pt x="17786" y="5746"/>
                  <a:pt x="17786" y="5743"/>
                </a:cubicBezTo>
                <a:cubicBezTo>
                  <a:pt x="17786" y="5741"/>
                  <a:pt x="17798" y="5739"/>
                  <a:pt x="17814" y="5739"/>
                </a:cubicBezTo>
                <a:close/>
                <a:moveTo>
                  <a:pt x="14396" y="5736"/>
                </a:moveTo>
                <a:cubicBezTo>
                  <a:pt x="14406" y="5736"/>
                  <a:pt x="14419" y="5737"/>
                  <a:pt x="14434" y="5737"/>
                </a:cubicBezTo>
                <a:cubicBezTo>
                  <a:pt x="14456" y="5738"/>
                  <a:pt x="14477" y="5739"/>
                  <a:pt x="14499" y="5743"/>
                </a:cubicBezTo>
                <a:cubicBezTo>
                  <a:pt x="14474" y="5751"/>
                  <a:pt x="14449" y="5754"/>
                  <a:pt x="14423" y="5755"/>
                </a:cubicBezTo>
                <a:cubicBezTo>
                  <a:pt x="14413" y="5754"/>
                  <a:pt x="14403" y="5752"/>
                  <a:pt x="14393" y="5750"/>
                </a:cubicBezTo>
                <a:cubicBezTo>
                  <a:pt x="14385" y="5749"/>
                  <a:pt x="14378" y="5746"/>
                  <a:pt x="14374" y="5740"/>
                </a:cubicBezTo>
                <a:lnTo>
                  <a:pt x="14373" y="5740"/>
                </a:lnTo>
                <a:cubicBezTo>
                  <a:pt x="14372" y="5738"/>
                  <a:pt x="14380" y="5736"/>
                  <a:pt x="14396" y="5736"/>
                </a:cubicBezTo>
                <a:close/>
                <a:moveTo>
                  <a:pt x="16044" y="5734"/>
                </a:moveTo>
                <a:cubicBezTo>
                  <a:pt x="16050" y="5734"/>
                  <a:pt x="16055" y="5736"/>
                  <a:pt x="16055" y="5739"/>
                </a:cubicBezTo>
                <a:cubicBezTo>
                  <a:pt x="16055" y="5742"/>
                  <a:pt x="16050" y="5744"/>
                  <a:pt x="16044" y="5744"/>
                </a:cubicBezTo>
                <a:cubicBezTo>
                  <a:pt x="16038" y="5743"/>
                  <a:pt x="16033" y="5741"/>
                  <a:pt x="16033" y="5738"/>
                </a:cubicBezTo>
                <a:lnTo>
                  <a:pt x="16035" y="5738"/>
                </a:lnTo>
                <a:cubicBezTo>
                  <a:pt x="16035" y="5736"/>
                  <a:pt x="16038" y="5733"/>
                  <a:pt x="16044" y="5734"/>
                </a:cubicBezTo>
                <a:close/>
                <a:moveTo>
                  <a:pt x="16173" y="5730"/>
                </a:moveTo>
                <a:cubicBezTo>
                  <a:pt x="16179" y="5730"/>
                  <a:pt x="16184" y="5732"/>
                  <a:pt x="16187" y="5733"/>
                </a:cubicBezTo>
                <a:cubicBezTo>
                  <a:pt x="16187" y="5734"/>
                  <a:pt x="16187" y="5734"/>
                  <a:pt x="16187" y="5734"/>
                </a:cubicBezTo>
                <a:cubicBezTo>
                  <a:pt x="16186" y="5737"/>
                  <a:pt x="16179" y="5739"/>
                  <a:pt x="16169" y="5740"/>
                </a:cubicBezTo>
                <a:lnTo>
                  <a:pt x="16168" y="5740"/>
                </a:lnTo>
                <a:cubicBezTo>
                  <a:pt x="16157" y="5742"/>
                  <a:pt x="16146" y="5739"/>
                  <a:pt x="16143" y="5737"/>
                </a:cubicBezTo>
                <a:cubicBezTo>
                  <a:pt x="16141" y="5735"/>
                  <a:pt x="16143" y="5733"/>
                  <a:pt x="16146" y="5733"/>
                </a:cubicBezTo>
                <a:cubicBezTo>
                  <a:pt x="16149" y="5732"/>
                  <a:pt x="16159" y="5732"/>
                  <a:pt x="16167" y="5731"/>
                </a:cubicBezTo>
                <a:cubicBezTo>
                  <a:pt x="16169" y="5731"/>
                  <a:pt x="16171" y="5731"/>
                  <a:pt x="16173" y="5730"/>
                </a:cubicBezTo>
                <a:close/>
                <a:moveTo>
                  <a:pt x="15982" y="5727"/>
                </a:moveTo>
                <a:cubicBezTo>
                  <a:pt x="15989" y="5727"/>
                  <a:pt x="15996" y="5729"/>
                  <a:pt x="16000" y="5732"/>
                </a:cubicBezTo>
                <a:lnTo>
                  <a:pt x="16002" y="5733"/>
                </a:lnTo>
                <a:cubicBezTo>
                  <a:pt x="16002" y="5733"/>
                  <a:pt x="16003" y="5734"/>
                  <a:pt x="16003" y="5734"/>
                </a:cubicBezTo>
                <a:cubicBezTo>
                  <a:pt x="16003" y="5736"/>
                  <a:pt x="15995" y="5737"/>
                  <a:pt x="15986" y="5738"/>
                </a:cubicBezTo>
                <a:cubicBezTo>
                  <a:pt x="15976" y="5737"/>
                  <a:pt x="15968" y="5735"/>
                  <a:pt x="15968" y="5732"/>
                </a:cubicBezTo>
                <a:cubicBezTo>
                  <a:pt x="15969" y="5729"/>
                  <a:pt x="15975" y="5727"/>
                  <a:pt x="15982" y="5727"/>
                </a:cubicBezTo>
                <a:close/>
                <a:moveTo>
                  <a:pt x="17660" y="5727"/>
                </a:moveTo>
                <a:cubicBezTo>
                  <a:pt x="17724" y="5727"/>
                  <a:pt x="17768" y="5731"/>
                  <a:pt x="17765" y="5737"/>
                </a:cubicBezTo>
                <a:lnTo>
                  <a:pt x="17767" y="5738"/>
                </a:lnTo>
                <a:cubicBezTo>
                  <a:pt x="17763" y="5745"/>
                  <a:pt x="17752" y="5747"/>
                  <a:pt x="17743" y="5743"/>
                </a:cubicBezTo>
                <a:cubicBezTo>
                  <a:pt x="17719" y="5738"/>
                  <a:pt x="17695" y="5736"/>
                  <a:pt x="17670" y="5735"/>
                </a:cubicBezTo>
                <a:cubicBezTo>
                  <a:pt x="17572" y="5730"/>
                  <a:pt x="17563" y="5728"/>
                  <a:pt x="17632" y="5727"/>
                </a:cubicBezTo>
                <a:cubicBezTo>
                  <a:pt x="17642" y="5727"/>
                  <a:pt x="17651" y="5727"/>
                  <a:pt x="17660" y="5727"/>
                </a:cubicBezTo>
                <a:close/>
                <a:moveTo>
                  <a:pt x="15228" y="5726"/>
                </a:moveTo>
                <a:lnTo>
                  <a:pt x="15228" y="5726"/>
                </a:lnTo>
                <a:lnTo>
                  <a:pt x="15229" y="5726"/>
                </a:lnTo>
                <a:lnTo>
                  <a:pt x="15228" y="5726"/>
                </a:lnTo>
                <a:close/>
                <a:moveTo>
                  <a:pt x="17550" y="5726"/>
                </a:moveTo>
                <a:cubicBezTo>
                  <a:pt x="17554" y="5726"/>
                  <a:pt x="17557" y="5726"/>
                  <a:pt x="17561" y="5727"/>
                </a:cubicBezTo>
                <a:lnTo>
                  <a:pt x="17562" y="5727"/>
                </a:lnTo>
                <a:cubicBezTo>
                  <a:pt x="17564" y="5727"/>
                  <a:pt x="17565" y="5728"/>
                  <a:pt x="17565" y="5728"/>
                </a:cubicBezTo>
                <a:cubicBezTo>
                  <a:pt x="17565" y="5729"/>
                  <a:pt x="17560" y="5729"/>
                  <a:pt x="17552" y="5729"/>
                </a:cubicBezTo>
                <a:cubicBezTo>
                  <a:pt x="17540" y="5729"/>
                  <a:pt x="17535" y="5728"/>
                  <a:pt x="17540" y="5726"/>
                </a:cubicBezTo>
                <a:cubicBezTo>
                  <a:pt x="17543" y="5726"/>
                  <a:pt x="17547" y="5726"/>
                  <a:pt x="17550" y="5726"/>
                </a:cubicBezTo>
                <a:close/>
                <a:moveTo>
                  <a:pt x="15944" y="5725"/>
                </a:moveTo>
                <a:cubicBezTo>
                  <a:pt x="15947" y="5726"/>
                  <a:pt x="15947" y="5728"/>
                  <a:pt x="15946" y="5731"/>
                </a:cubicBezTo>
                <a:cubicBezTo>
                  <a:pt x="15946" y="5734"/>
                  <a:pt x="15943" y="5735"/>
                  <a:pt x="15939" y="5735"/>
                </a:cubicBezTo>
                <a:cubicBezTo>
                  <a:pt x="15936" y="5735"/>
                  <a:pt x="15933" y="5733"/>
                  <a:pt x="15936" y="5730"/>
                </a:cubicBezTo>
                <a:cubicBezTo>
                  <a:pt x="15937" y="5728"/>
                  <a:pt x="15941" y="5726"/>
                  <a:pt x="15944" y="5725"/>
                </a:cubicBezTo>
                <a:close/>
                <a:moveTo>
                  <a:pt x="16103" y="5725"/>
                </a:moveTo>
                <a:cubicBezTo>
                  <a:pt x="16106" y="5725"/>
                  <a:pt x="16110" y="5728"/>
                  <a:pt x="16110" y="5732"/>
                </a:cubicBezTo>
                <a:lnTo>
                  <a:pt x="16109" y="5733"/>
                </a:lnTo>
                <a:cubicBezTo>
                  <a:pt x="16109" y="5741"/>
                  <a:pt x="16099" y="5741"/>
                  <a:pt x="16093" y="5736"/>
                </a:cubicBezTo>
                <a:cubicBezTo>
                  <a:pt x="16087" y="5732"/>
                  <a:pt x="16094" y="5724"/>
                  <a:pt x="16103" y="5725"/>
                </a:cubicBezTo>
                <a:close/>
                <a:moveTo>
                  <a:pt x="17505" y="5722"/>
                </a:moveTo>
                <a:cubicBezTo>
                  <a:pt x="17508" y="5723"/>
                  <a:pt x="17511" y="5723"/>
                  <a:pt x="17514" y="5724"/>
                </a:cubicBezTo>
                <a:lnTo>
                  <a:pt x="17516" y="5726"/>
                </a:lnTo>
                <a:cubicBezTo>
                  <a:pt x="17517" y="5726"/>
                  <a:pt x="17517" y="5727"/>
                  <a:pt x="17517" y="5727"/>
                </a:cubicBezTo>
                <a:cubicBezTo>
                  <a:pt x="17517" y="5727"/>
                  <a:pt x="17511" y="5726"/>
                  <a:pt x="17505" y="5726"/>
                </a:cubicBezTo>
                <a:cubicBezTo>
                  <a:pt x="17496" y="5726"/>
                  <a:pt x="17491" y="5724"/>
                  <a:pt x="17496" y="5723"/>
                </a:cubicBezTo>
                <a:cubicBezTo>
                  <a:pt x="17499" y="5722"/>
                  <a:pt x="17502" y="5722"/>
                  <a:pt x="17505" y="5722"/>
                </a:cubicBezTo>
                <a:close/>
                <a:moveTo>
                  <a:pt x="14564" y="5722"/>
                </a:moveTo>
                <a:cubicBezTo>
                  <a:pt x="14566" y="5722"/>
                  <a:pt x="14567" y="5722"/>
                  <a:pt x="14569" y="5722"/>
                </a:cubicBezTo>
                <a:cubicBezTo>
                  <a:pt x="14578" y="5722"/>
                  <a:pt x="14587" y="5724"/>
                  <a:pt x="14594" y="5728"/>
                </a:cubicBezTo>
                <a:cubicBezTo>
                  <a:pt x="14594" y="5729"/>
                  <a:pt x="14595" y="5729"/>
                  <a:pt x="14595" y="5730"/>
                </a:cubicBezTo>
                <a:cubicBezTo>
                  <a:pt x="14593" y="5732"/>
                  <a:pt x="14585" y="5733"/>
                  <a:pt x="14572" y="5733"/>
                </a:cubicBezTo>
                <a:cubicBezTo>
                  <a:pt x="14559" y="5732"/>
                  <a:pt x="14548" y="5729"/>
                  <a:pt x="14548" y="5727"/>
                </a:cubicBezTo>
                <a:cubicBezTo>
                  <a:pt x="14548" y="5725"/>
                  <a:pt x="14554" y="5722"/>
                  <a:pt x="14564" y="5722"/>
                </a:cubicBezTo>
                <a:close/>
                <a:moveTo>
                  <a:pt x="15000" y="5721"/>
                </a:moveTo>
                <a:lnTo>
                  <a:pt x="15001" y="5721"/>
                </a:lnTo>
                <a:lnTo>
                  <a:pt x="15000" y="5721"/>
                </a:lnTo>
                <a:lnTo>
                  <a:pt x="15000" y="5721"/>
                </a:lnTo>
                <a:close/>
                <a:moveTo>
                  <a:pt x="15839" y="5719"/>
                </a:moveTo>
                <a:cubicBezTo>
                  <a:pt x="15860" y="5719"/>
                  <a:pt x="15886" y="5724"/>
                  <a:pt x="15887" y="5728"/>
                </a:cubicBezTo>
                <a:cubicBezTo>
                  <a:pt x="15887" y="5729"/>
                  <a:pt x="15886" y="5730"/>
                  <a:pt x="15885" y="5731"/>
                </a:cubicBezTo>
                <a:cubicBezTo>
                  <a:pt x="15863" y="5736"/>
                  <a:pt x="15840" y="5737"/>
                  <a:pt x="15817" y="5734"/>
                </a:cubicBezTo>
                <a:cubicBezTo>
                  <a:pt x="15808" y="5729"/>
                  <a:pt x="15808" y="5727"/>
                  <a:pt x="15818" y="5723"/>
                </a:cubicBezTo>
                <a:cubicBezTo>
                  <a:pt x="15822" y="5721"/>
                  <a:pt x="15830" y="5720"/>
                  <a:pt x="15839" y="5719"/>
                </a:cubicBezTo>
                <a:close/>
                <a:moveTo>
                  <a:pt x="15331" y="5718"/>
                </a:moveTo>
                <a:cubicBezTo>
                  <a:pt x="15339" y="5719"/>
                  <a:pt x="15345" y="5720"/>
                  <a:pt x="15345" y="5721"/>
                </a:cubicBezTo>
                <a:cubicBezTo>
                  <a:pt x="15346" y="5722"/>
                  <a:pt x="15339" y="5726"/>
                  <a:pt x="15331" y="5728"/>
                </a:cubicBezTo>
                <a:lnTo>
                  <a:pt x="15332" y="5728"/>
                </a:lnTo>
                <a:cubicBezTo>
                  <a:pt x="15320" y="5733"/>
                  <a:pt x="15317" y="5732"/>
                  <a:pt x="15317" y="5726"/>
                </a:cubicBezTo>
                <a:cubicBezTo>
                  <a:pt x="15318" y="5721"/>
                  <a:pt x="15324" y="5718"/>
                  <a:pt x="15331" y="5718"/>
                </a:cubicBezTo>
                <a:close/>
                <a:moveTo>
                  <a:pt x="15282" y="5718"/>
                </a:moveTo>
                <a:cubicBezTo>
                  <a:pt x="15284" y="5718"/>
                  <a:pt x="15286" y="5718"/>
                  <a:pt x="15288" y="5719"/>
                </a:cubicBezTo>
                <a:lnTo>
                  <a:pt x="15289" y="5719"/>
                </a:lnTo>
                <a:cubicBezTo>
                  <a:pt x="15289" y="5720"/>
                  <a:pt x="15290" y="5720"/>
                  <a:pt x="15290" y="5721"/>
                </a:cubicBezTo>
                <a:cubicBezTo>
                  <a:pt x="15289" y="5722"/>
                  <a:pt x="15285" y="5722"/>
                  <a:pt x="15279" y="5722"/>
                </a:cubicBezTo>
                <a:cubicBezTo>
                  <a:pt x="15271" y="5721"/>
                  <a:pt x="15269" y="5720"/>
                  <a:pt x="15275" y="5718"/>
                </a:cubicBezTo>
                <a:cubicBezTo>
                  <a:pt x="15277" y="5718"/>
                  <a:pt x="15279" y="5718"/>
                  <a:pt x="15282" y="5718"/>
                </a:cubicBezTo>
                <a:close/>
                <a:moveTo>
                  <a:pt x="14818" y="5715"/>
                </a:moveTo>
                <a:cubicBezTo>
                  <a:pt x="14821" y="5716"/>
                  <a:pt x="14823" y="5717"/>
                  <a:pt x="14821" y="5719"/>
                </a:cubicBezTo>
                <a:cubicBezTo>
                  <a:pt x="14821" y="5720"/>
                  <a:pt x="14821" y="5720"/>
                  <a:pt x="14820" y="5721"/>
                </a:cubicBezTo>
                <a:lnTo>
                  <a:pt x="14820" y="5720"/>
                </a:lnTo>
                <a:cubicBezTo>
                  <a:pt x="14817" y="5722"/>
                  <a:pt x="14817" y="5725"/>
                  <a:pt x="14813" y="5725"/>
                </a:cubicBezTo>
                <a:cubicBezTo>
                  <a:pt x="14810" y="5725"/>
                  <a:pt x="14810" y="5723"/>
                  <a:pt x="14810" y="5720"/>
                </a:cubicBezTo>
                <a:cubicBezTo>
                  <a:pt x="14811" y="5717"/>
                  <a:pt x="14814" y="5715"/>
                  <a:pt x="14818" y="5715"/>
                </a:cubicBezTo>
                <a:close/>
                <a:moveTo>
                  <a:pt x="15446" y="5715"/>
                </a:moveTo>
                <a:cubicBezTo>
                  <a:pt x="15482" y="5714"/>
                  <a:pt x="15602" y="5728"/>
                  <a:pt x="15602" y="5735"/>
                </a:cubicBezTo>
                <a:lnTo>
                  <a:pt x="15603" y="5735"/>
                </a:lnTo>
                <a:cubicBezTo>
                  <a:pt x="15602" y="5741"/>
                  <a:pt x="15544" y="5746"/>
                  <a:pt x="15534" y="5740"/>
                </a:cubicBezTo>
                <a:cubicBezTo>
                  <a:pt x="15528" y="5738"/>
                  <a:pt x="15522" y="5737"/>
                  <a:pt x="15516" y="5739"/>
                </a:cubicBezTo>
                <a:cubicBezTo>
                  <a:pt x="15504" y="5744"/>
                  <a:pt x="15503" y="5744"/>
                  <a:pt x="15474" y="5737"/>
                </a:cubicBezTo>
                <a:cubicBezTo>
                  <a:pt x="15445" y="5730"/>
                  <a:pt x="15429" y="5721"/>
                  <a:pt x="15436" y="5716"/>
                </a:cubicBezTo>
                <a:cubicBezTo>
                  <a:pt x="15437" y="5715"/>
                  <a:pt x="15441" y="5715"/>
                  <a:pt x="15446" y="5715"/>
                </a:cubicBezTo>
                <a:close/>
                <a:moveTo>
                  <a:pt x="15231" y="5714"/>
                </a:moveTo>
                <a:cubicBezTo>
                  <a:pt x="15235" y="5714"/>
                  <a:pt x="15238" y="5715"/>
                  <a:pt x="15241" y="5717"/>
                </a:cubicBezTo>
                <a:cubicBezTo>
                  <a:pt x="15250" y="5720"/>
                  <a:pt x="15254" y="5722"/>
                  <a:pt x="15254" y="5724"/>
                </a:cubicBezTo>
                <a:cubicBezTo>
                  <a:pt x="15253" y="5726"/>
                  <a:pt x="15247" y="5727"/>
                  <a:pt x="15234" y="5726"/>
                </a:cubicBezTo>
                <a:lnTo>
                  <a:pt x="15228" y="5726"/>
                </a:lnTo>
                <a:lnTo>
                  <a:pt x="15224" y="5726"/>
                </a:lnTo>
                <a:cubicBezTo>
                  <a:pt x="15204" y="5725"/>
                  <a:pt x="15203" y="5724"/>
                  <a:pt x="15215" y="5718"/>
                </a:cubicBezTo>
                <a:cubicBezTo>
                  <a:pt x="15220" y="5715"/>
                  <a:pt x="15226" y="5714"/>
                  <a:pt x="15231" y="5714"/>
                </a:cubicBezTo>
                <a:close/>
                <a:moveTo>
                  <a:pt x="14748" y="5713"/>
                </a:moveTo>
                <a:cubicBezTo>
                  <a:pt x="14752" y="5714"/>
                  <a:pt x="14754" y="5715"/>
                  <a:pt x="14753" y="5718"/>
                </a:cubicBezTo>
                <a:lnTo>
                  <a:pt x="14752" y="5718"/>
                </a:lnTo>
                <a:cubicBezTo>
                  <a:pt x="14753" y="5721"/>
                  <a:pt x="14750" y="5723"/>
                  <a:pt x="14738" y="5722"/>
                </a:cubicBezTo>
                <a:cubicBezTo>
                  <a:pt x="14725" y="5723"/>
                  <a:pt x="14724" y="5722"/>
                  <a:pt x="14732" y="5717"/>
                </a:cubicBezTo>
                <a:cubicBezTo>
                  <a:pt x="14739" y="5714"/>
                  <a:pt x="14744" y="5713"/>
                  <a:pt x="14748" y="5713"/>
                </a:cubicBezTo>
                <a:close/>
                <a:moveTo>
                  <a:pt x="16311" y="5712"/>
                </a:moveTo>
                <a:cubicBezTo>
                  <a:pt x="16312" y="5712"/>
                  <a:pt x="16313" y="5712"/>
                  <a:pt x="16315" y="5713"/>
                </a:cubicBezTo>
                <a:cubicBezTo>
                  <a:pt x="16320" y="5715"/>
                  <a:pt x="16334" y="5718"/>
                  <a:pt x="16344" y="5720"/>
                </a:cubicBezTo>
                <a:lnTo>
                  <a:pt x="16362" y="5724"/>
                </a:lnTo>
                <a:lnTo>
                  <a:pt x="16345" y="5727"/>
                </a:lnTo>
                <a:cubicBezTo>
                  <a:pt x="16335" y="5730"/>
                  <a:pt x="16360" y="5731"/>
                  <a:pt x="16403" y="5733"/>
                </a:cubicBezTo>
                <a:cubicBezTo>
                  <a:pt x="16462" y="5736"/>
                  <a:pt x="16490" y="5740"/>
                  <a:pt x="16487" y="5747"/>
                </a:cubicBezTo>
                <a:cubicBezTo>
                  <a:pt x="16487" y="5747"/>
                  <a:pt x="16487" y="5748"/>
                  <a:pt x="16487" y="5748"/>
                </a:cubicBezTo>
                <a:lnTo>
                  <a:pt x="16485" y="5749"/>
                </a:lnTo>
                <a:lnTo>
                  <a:pt x="16451" y="5752"/>
                </a:lnTo>
                <a:cubicBezTo>
                  <a:pt x="16416" y="5753"/>
                  <a:pt x="16381" y="5753"/>
                  <a:pt x="16346" y="5752"/>
                </a:cubicBezTo>
                <a:cubicBezTo>
                  <a:pt x="16333" y="5748"/>
                  <a:pt x="16320" y="5746"/>
                  <a:pt x="16306" y="5746"/>
                </a:cubicBezTo>
                <a:cubicBezTo>
                  <a:pt x="16235" y="5743"/>
                  <a:pt x="16216" y="5733"/>
                  <a:pt x="16271" y="5728"/>
                </a:cubicBezTo>
                <a:cubicBezTo>
                  <a:pt x="16293" y="5727"/>
                  <a:pt x="16303" y="5722"/>
                  <a:pt x="16304" y="5717"/>
                </a:cubicBezTo>
                <a:cubicBezTo>
                  <a:pt x="16304" y="5713"/>
                  <a:pt x="16307" y="5712"/>
                  <a:pt x="16311" y="5712"/>
                </a:cubicBezTo>
                <a:close/>
                <a:moveTo>
                  <a:pt x="14889" y="5711"/>
                </a:moveTo>
                <a:cubicBezTo>
                  <a:pt x="14890" y="5711"/>
                  <a:pt x="14892" y="5711"/>
                  <a:pt x="14894" y="5711"/>
                </a:cubicBezTo>
                <a:cubicBezTo>
                  <a:pt x="14922" y="5712"/>
                  <a:pt x="14944" y="5717"/>
                  <a:pt x="14943" y="5722"/>
                </a:cubicBezTo>
                <a:lnTo>
                  <a:pt x="14944" y="5722"/>
                </a:lnTo>
                <a:cubicBezTo>
                  <a:pt x="14917" y="5726"/>
                  <a:pt x="14889" y="5725"/>
                  <a:pt x="14861" y="5722"/>
                </a:cubicBezTo>
                <a:cubicBezTo>
                  <a:pt x="14854" y="5716"/>
                  <a:pt x="14864" y="5712"/>
                  <a:pt x="14889" y="5711"/>
                </a:cubicBezTo>
                <a:close/>
                <a:moveTo>
                  <a:pt x="14672" y="5711"/>
                </a:moveTo>
                <a:cubicBezTo>
                  <a:pt x="14690" y="5711"/>
                  <a:pt x="14712" y="5715"/>
                  <a:pt x="14709" y="5720"/>
                </a:cubicBezTo>
                <a:cubicBezTo>
                  <a:pt x="14707" y="5727"/>
                  <a:pt x="14657" y="5728"/>
                  <a:pt x="14651" y="5721"/>
                </a:cubicBezTo>
                <a:lnTo>
                  <a:pt x="14650" y="5721"/>
                </a:lnTo>
                <a:cubicBezTo>
                  <a:pt x="14647" y="5718"/>
                  <a:pt x="14650" y="5714"/>
                  <a:pt x="14657" y="5713"/>
                </a:cubicBezTo>
                <a:cubicBezTo>
                  <a:pt x="14661" y="5712"/>
                  <a:pt x="14666" y="5711"/>
                  <a:pt x="14672" y="5711"/>
                </a:cubicBezTo>
                <a:close/>
                <a:moveTo>
                  <a:pt x="15011" y="5711"/>
                </a:moveTo>
                <a:cubicBezTo>
                  <a:pt x="15017" y="5711"/>
                  <a:pt x="15021" y="5712"/>
                  <a:pt x="15021" y="5714"/>
                </a:cubicBezTo>
                <a:cubicBezTo>
                  <a:pt x="15021" y="5717"/>
                  <a:pt x="15014" y="5719"/>
                  <a:pt x="15004" y="5720"/>
                </a:cubicBezTo>
                <a:lnTo>
                  <a:pt x="15000" y="5721"/>
                </a:lnTo>
                <a:lnTo>
                  <a:pt x="14996" y="5721"/>
                </a:lnTo>
                <a:cubicBezTo>
                  <a:pt x="14986" y="5720"/>
                  <a:pt x="14979" y="5720"/>
                  <a:pt x="14979" y="5718"/>
                </a:cubicBezTo>
                <a:cubicBezTo>
                  <a:pt x="14979" y="5716"/>
                  <a:pt x="14981" y="5714"/>
                  <a:pt x="14984" y="5714"/>
                </a:cubicBezTo>
                <a:cubicBezTo>
                  <a:pt x="14991" y="5714"/>
                  <a:pt x="14998" y="5713"/>
                  <a:pt x="15005" y="5711"/>
                </a:cubicBezTo>
                <a:cubicBezTo>
                  <a:pt x="15007" y="5711"/>
                  <a:pt x="15009" y="5711"/>
                  <a:pt x="15011" y="5711"/>
                </a:cubicBezTo>
                <a:close/>
                <a:moveTo>
                  <a:pt x="7788" y="5704"/>
                </a:moveTo>
                <a:cubicBezTo>
                  <a:pt x="7799" y="5704"/>
                  <a:pt x="7808" y="5707"/>
                  <a:pt x="7808" y="5709"/>
                </a:cubicBezTo>
                <a:cubicBezTo>
                  <a:pt x="7808" y="5717"/>
                  <a:pt x="7791" y="5723"/>
                  <a:pt x="7775" y="5720"/>
                </a:cubicBezTo>
                <a:lnTo>
                  <a:pt x="7774" y="5721"/>
                </a:lnTo>
                <a:cubicBezTo>
                  <a:pt x="7751" y="5717"/>
                  <a:pt x="7761" y="5703"/>
                  <a:pt x="7788" y="5704"/>
                </a:cubicBezTo>
                <a:close/>
                <a:moveTo>
                  <a:pt x="18936" y="5700"/>
                </a:moveTo>
                <a:cubicBezTo>
                  <a:pt x="18939" y="5700"/>
                  <a:pt x="18940" y="5700"/>
                  <a:pt x="18940" y="5700"/>
                </a:cubicBezTo>
                <a:cubicBezTo>
                  <a:pt x="18940" y="5700"/>
                  <a:pt x="18938" y="5701"/>
                  <a:pt x="18934" y="5703"/>
                </a:cubicBezTo>
                <a:cubicBezTo>
                  <a:pt x="18920" y="5706"/>
                  <a:pt x="18875" y="5708"/>
                  <a:pt x="18881" y="5704"/>
                </a:cubicBezTo>
                <a:cubicBezTo>
                  <a:pt x="18892" y="5703"/>
                  <a:pt x="18904" y="5701"/>
                  <a:pt x="18916" y="5701"/>
                </a:cubicBezTo>
                <a:cubicBezTo>
                  <a:pt x="18925" y="5700"/>
                  <a:pt x="18932" y="5700"/>
                  <a:pt x="18936" y="5700"/>
                </a:cubicBezTo>
                <a:close/>
                <a:moveTo>
                  <a:pt x="18971" y="5699"/>
                </a:moveTo>
                <a:cubicBezTo>
                  <a:pt x="18974" y="5699"/>
                  <a:pt x="18977" y="5699"/>
                  <a:pt x="18981" y="5699"/>
                </a:cubicBezTo>
                <a:lnTo>
                  <a:pt x="18980" y="5699"/>
                </a:lnTo>
                <a:cubicBezTo>
                  <a:pt x="18995" y="5699"/>
                  <a:pt x="19006" y="5701"/>
                  <a:pt x="19011" y="5706"/>
                </a:cubicBezTo>
                <a:cubicBezTo>
                  <a:pt x="19012" y="5707"/>
                  <a:pt x="19012" y="5707"/>
                  <a:pt x="19012" y="5707"/>
                </a:cubicBezTo>
                <a:cubicBezTo>
                  <a:pt x="19014" y="5711"/>
                  <a:pt x="18988" y="5710"/>
                  <a:pt x="18969" y="5704"/>
                </a:cubicBezTo>
                <a:cubicBezTo>
                  <a:pt x="18959" y="5701"/>
                  <a:pt x="18960" y="5699"/>
                  <a:pt x="18971" y="5699"/>
                </a:cubicBezTo>
                <a:close/>
                <a:moveTo>
                  <a:pt x="13065" y="5696"/>
                </a:moveTo>
                <a:cubicBezTo>
                  <a:pt x="13077" y="5696"/>
                  <a:pt x="13089" y="5698"/>
                  <a:pt x="13100" y="5702"/>
                </a:cubicBezTo>
                <a:cubicBezTo>
                  <a:pt x="13102" y="5705"/>
                  <a:pt x="13102" y="5707"/>
                  <a:pt x="13102" y="5707"/>
                </a:cubicBezTo>
                <a:cubicBezTo>
                  <a:pt x="13094" y="5708"/>
                  <a:pt x="13087" y="5709"/>
                  <a:pt x="13078" y="5710"/>
                </a:cubicBezTo>
                <a:cubicBezTo>
                  <a:pt x="13063" y="5714"/>
                  <a:pt x="13053" y="5712"/>
                  <a:pt x="13049" y="5709"/>
                </a:cubicBezTo>
                <a:cubicBezTo>
                  <a:pt x="13045" y="5705"/>
                  <a:pt x="13042" y="5701"/>
                  <a:pt x="13045" y="5699"/>
                </a:cubicBezTo>
                <a:cubicBezTo>
                  <a:pt x="13052" y="5697"/>
                  <a:pt x="13058" y="5696"/>
                  <a:pt x="13065" y="5696"/>
                </a:cubicBezTo>
                <a:close/>
                <a:moveTo>
                  <a:pt x="12949" y="5693"/>
                </a:moveTo>
                <a:cubicBezTo>
                  <a:pt x="12956" y="5693"/>
                  <a:pt x="12961" y="5695"/>
                  <a:pt x="12961" y="5698"/>
                </a:cubicBezTo>
                <a:lnTo>
                  <a:pt x="12963" y="5698"/>
                </a:lnTo>
                <a:cubicBezTo>
                  <a:pt x="12963" y="5698"/>
                  <a:pt x="12963" y="5699"/>
                  <a:pt x="12962" y="5699"/>
                </a:cubicBezTo>
                <a:cubicBezTo>
                  <a:pt x="12962" y="5702"/>
                  <a:pt x="12958" y="5703"/>
                  <a:pt x="12954" y="5703"/>
                </a:cubicBezTo>
                <a:cubicBezTo>
                  <a:pt x="12950" y="5703"/>
                  <a:pt x="12946" y="5700"/>
                  <a:pt x="12943" y="5697"/>
                </a:cubicBezTo>
                <a:cubicBezTo>
                  <a:pt x="12941" y="5694"/>
                  <a:pt x="12943" y="5692"/>
                  <a:pt x="12949" y="5693"/>
                </a:cubicBezTo>
                <a:close/>
                <a:moveTo>
                  <a:pt x="13108" y="5692"/>
                </a:moveTo>
                <a:cubicBezTo>
                  <a:pt x="13109" y="5692"/>
                  <a:pt x="13110" y="5692"/>
                  <a:pt x="13110" y="5692"/>
                </a:cubicBezTo>
                <a:cubicBezTo>
                  <a:pt x="13117" y="5692"/>
                  <a:pt x="13123" y="5695"/>
                  <a:pt x="13123" y="5698"/>
                </a:cubicBezTo>
                <a:lnTo>
                  <a:pt x="13124" y="5698"/>
                </a:lnTo>
                <a:cubicBezTo>
                  <a:pt x="13125" y="5704"/>
                  <a:pt x="13118" y="5702"/>
                  <a:pt x="13109" y="5697"/>
                </a:cubicBezTo>
                <a:cubicBezTo>
                  <a:pt x="13102" y="5693"/>
                  <a:pt x="13103" y="5692"/>
                  <a:pt x="13108" y="5692"/>
                </a:cubicBezTo>
                <a:close/>
                <a:moveTo>
                  <a:pt x="12984" y="5689"/>
                </a:moveTo>
                <a:cubicBezTo>
                  <a:pt x="12986" y="5689"/>
                  <a:pt x="12989" y="5689"/>
                  <a:pt x="12991" y="5689"/>
                </a:cubicBezTo>
                <a:cubicBezTo>
                  <a:pt x="13003" y="5688"/>
                  <a:pt x="13009" y="5691"/>
                  <a:pt x="13007" y="5694"/>
                </a:cubicBezTo>
                <a:cubicBezTo>
                  <a:pt x="13002" y="5700"/>
                  <a:pt x="12997" y="5700"/>
                  <a:pt x="12982" y="5693"/>
                </a:cubicBezTo>
                <a:cubicBezTo>
                  <a:pt x="12976" y="5690"/>
                  <a:pt x="12978" y="5689"/>
                  <a:pt x="12984" y="5689"/>
                </a:cubicBezTo>
                <a:close/>
                <a:moveTo>
                  <a:pt x="12916" y="5687"/>
                </a:moveTo>
                <a:cubicBezTo>
                  <a:pt x="12918" y="5687"/>
                  <a:pt x="12920" y="5688"/>
                  <a:pt x="12922" y="5688"/>
                </a:cubicBezTo>
                <a:cubicBezTo>
                  <a:pt x="12939" y="5693"/>
                  <a:pt x="12932" y="5705"/>
                  <a:pt x="12913" y="5703"/>
                </a:cubicBezTo>
                <a:cubicBezTo>
                  <a:pt x="12905" y="5701"/>
                  <a:pt x="12898" y="5703"/>
                  <a:pt x="12898" y="5705"/>
                </a:cubicBezTo>
                <a:cubicBezTo>
                  <a:pt x="12897" y="5712"/>
                  <a:pt x="12950" y="5718"/>
                  <a:pt x="13015" y="5721"/>
                </a:cubicBezTo>
                <a:cubicBezTo>
                  <a:pt x="13090" y="5723"/>
                  <a:pt x="13166" y="5722"/>
                  <a:pt x="13241" y="5719"/>
                </a:cubicBezTo>
                <a:cubicBezTo>
                  <a:pt x="13287" y="5717"/>
                  <a:pt x="13345" y="5709"/>
                  <a:pt x="13323" y="5708"/>
                </a:cubicBezTo>
                <a:cubicBezTo>
                  <a:pt x="13313" y="5708"/>
                  <a:pt x="13313" y="5707"/>
                  <a:pt x="13323" y="5703"/>
                </a:cubicBezTo>
                <a:cubicBezTo>
                  <a:pt x="13340" y="5695"/>
                  <a:pt x="13365" y="5699"/>
                  <a:pt x="13365" y="5707"/>
                </a:cubicBezTo>
                <a:cubicBezTo>
                  <a:pt x="13365" y="5714"/>
                  <a:pt x="13372" y="5716"/>
                  <a:pt x="13402" y="5713"/>
                </a:cubicBezTo>
                <a:cubicBezTo>
                  <a:pt x="13467" y="5708"/>
                  <a:pt x="13829" y="5721"/>
                  <a:pt x="13847" y="5728"/>
                </a:cubicBezTo>
                <a:cubicBezTo>
                  <a:pt x="13857" y="5733"/>
                  <a:pt x="13870" y="5734"/>
                  <a:pt x="13883" y="5730"/>
                </a:cubicBezTo>
                <a:cubicBezTo>
                  <a:pt x="13893" y="5727"/>
                  <a:pt x="13905" y="5726"/>
                  <a:pt x="13916" y="5728"/>
                </a:cubicBezTo>
                <a:cubicBezTo>
                  <a:pt x="13938" y="5729"/>
                  <a:pt x="13960" y="5730"/>
                  <a:pt x="13982" y="5727"/>
                </a:cubicBezTo>
                <a:cubicBezTo>
                  <a:pt x="14010" y="5725"/>
                  <a:pt x="14045" y="5722"/>
                  <a:pt x="14061" y="5722"/>
                </a:cubicBezTo>
                <a:cubicBezTo>
                  <a:pt x="14077" y="5722"/>
                  <a:pt x="14097" y="5720"/>
                  <a:pt x="14107" y="5718"/>
                </a:cubicBezTo>
                <a:cubicBezTo>
                  <a:pt x="14172" y="5714"/>
                  <a:pt x="14238" y="5715"/>
                  <a:pt x="14303" y="5723"/>
                </a:cubicBezTo>
                <a:cubicBezTo>
                  <a:pt x="14309" y="5724"/>
                  <a:pt x="14316" y="5727"/>
                  <a:pt x="14321" y="5732"/>
                </a:cubicBezTo>
                <a:cubicBezTo>
                  <a:pt x="14321" y="5738"/>
                  <a:pt x="14293" y="5746"/>
                  <a:pt x="14289" y="5741"/>
                </a:cubicBezTo>
                <a:cubicBezTo>
                  <a:pt x="14285" y="5737"/>
                  <a:pt x="14226" y="5737"/>
                  <a:pt x="14182" y="5741"/>
                </a:cubicBezTo>
                <a:cubicBezTo>
                  <a:pt x="14171" y="5743"/>
                  <a:pt x="14134" y="5745"/>
                  <a:pt x="14101" y="5746"/>
                </a:cubicBezTo>
                <a:cubicBezTo>
                  <a:pt x="14068" y="5747"/>
                  <a:pt x="14009" y="5750"/>
                  <a:pt x="13971" y="5752"/>
                </a:cubicBezTo>
                <a:cubicBezTo>
                  <a:pt x="13918" y="5754"/>
                  <a:pt x="13866" y="5755"/>
                  <a:pt x="13814" y="5753"/>
                </a:cubicBezTo>
                <a:cubicBezTo>
                  <a:pt x="13726" y="5749"/>
                  <a:pt x="13556" y="5747"/>
                  <a:pt x="13496" y="5747"/>
                </a:cubicBezTo>
                <a:cubicBezTo>
                  <a:pt x="13476" y="5747"/>
                  <a:pt x="13406" y="5749"/>
                  <a:pt x="13340" y="5750"/>
                </a:cubicBezTo>
                <a:cubicBezTo>
                  <a:pt x="13294" y="5752"/>
                  <a:pt x="13247" y="5751"/>
                  <a:pt x="13200" y="5749"/>
                </a:cubicBezTo>
                <a:cubicBezTo>
                  <a:pt x="13189" y="5747"/>
                  <a:pt x="13178" y="5748"/>
                  <a:pt x="13168" y="5750"/>
                </a:cubicBezTo>
                <a:cubicBezTo>
                  <a:pt x="13115" y="5754"/>
                  <a:pt x="13063" y="5756"/>
                  <a:pt x="13011" y="5754"/>
                </a:cubicBezTo>
                <a:cubicBezTo>
                  <a:pt x="12960" y="5752"/>
                  <a:pt x="12909" y="5754"/>
                  <a:pt x="12859" y="5757"/>
                </a:cubicBezTo>
                <a:cubicBezTo>
                  <a:pt x="12830" y="5762"/>
                  <a:pt x="12802" y="5763"/>
                  <a:pt x="12773" y="5763"/>
                </a:cubicBezTo>
                <a:cubicBezTo>
                  <a:pt x="12700" y="5764"/>
                  <a:pt x="12673" y="5764"/>
                  <a:pt x="12524" y="5765"/>
                </a:cubicBezTo>
                <a:cubicBezTo>
                  <a:pt x="12492" y="5766"/>
                  <a:pt x="12446" y="5767"/>
                  <a:pt x="12421" y="5768"/>
                </a:cubicBezTo>
                <a:cubicBezTo>
                  <a:pt x="12357" y="5771"/>
                  <a:pt x="12293" y="5769"/>
                  <a:pt x="12231" y="5763"/>
                </a:cubicBezTo>
                <a:cubicBezTo>
                  <a:pt x="12221" y="5760"/>
                  <a:pt x="12211" y="5760"/>
                  <a:pt x="12201" y="5764"/>
                </a:cubicBezTo>
                <a:cubicBezTo>
                  <a:pt x="12186" y="5768"/>
                  <a:pt x="12170" y="5770"/>
                  <a:pt x="12153" y="5770"/>
                </a:cubicBezTo>
                <a:cubicBezTo>
                  <a:pt x="12132" y="5771"/>
                  <a:pt x="12102" y="5772"/>
                  <a:pt x="12086" y="5774"/>
                </a:cubicBezTo>
                <a:cubicBezTo>
                  <a:pt x="12074" y="5775"/>
                  <a:pt x="12062" y="5774"/>
                  <a:pt x="12050" y="5772"/>
                </a:cubicBezTo>
                <a:cubicBezTo>
                  <a:pt x="12045" y="5770"/>
                  <a:pt x="12042" y="5767"/>
                  <a:pt x="12041" y="5763"/>
                </a:cubicBezTo>
                <a:cubicBezTo>
                  <a:pt x="12041" y="5758"/>
                  <a:pt x="12046" y="5752"/>
                  <a:pt x="12053" y="5752"/>
                </a:cubicBezTo>
                <a:cubicBezTo>
                  <a:pt x="12125" y="5747"/>
                  <a:pt x="12197" y="5744"/>
                  <a:pt x="12271" y="5745"/>
                </a:cubicBezTo>
                <a:cubicBezTo>
                  <a:pt x="12306" y="5746"/>
                  <a:pt x="12342" y="5745"/>
                  <a:pt x="12378" y="5743"/>
                </a:cubicBezTo>
                <a:cubicBezTo>
                  <a:pt x="12405" y="5740"/>
                  <a:pt x="12493" y="5736"/>
                  <a:pt x="12576" y="5733"/>
                </a:cubicBezTo>
                <a:cubicBezTo>
                  <a:pt x="12657" y="5729"/>
                  <a:pt x="12737" y="5725"/>
                  <a:pt x="12752" y="5722"/>
                </a:cubicBezTo>
                <a:cubicBezTo>
                  <a:pt x="12771" y="5720"/>
                  <a:pt x="12789" y="5719"/>
                  <a:pt x="12808" y="5719"/>
                </a:cubicBezTo>
                <a:cubicBezTo>
                  <a:pt x="12842" y="5720"/>
                  <a:pt x="12874" y="5711"/>
                  <a:pt x="12899" y="5695"/>
                </a:cubicBezTo>
                <a:cubicBezTo>
                  <a:pt x="12905" y="5689"/>
                  <a:pt x="12911" y="5687"/>
                  <a:pt x="12916" y="5687"/>
                </a:cubicBezTo>
                <a:close/>
                <a:moveTo>
                  <a:pt x="12780" y="5685"/>
                </a:moveTo>
                <a:cubicBezTo>
                  <a:pt x="12843" y="5685"/>
                  <a:pt x="12872" y="5687"/>
                  <a:pt x="12873" y="5690"/>
                </a:cubicBezTo>
                <a:cubicBezTo>
                  <a:pt x="12870" y="5694"/>
                  <a:pt x="12864" y="5695"/>
                  <a:pt x="12859" y="5695"/>
                </a:cubicBezTo>
                <a:cubicBezTo>
                  <a:pt x="12841" y="5697"/>
                  <a:pt x="12825" y="5700"/>
                  <a:pt x="12807" y="5704"/>
                </a:cubicBezTo>
                <a:cubicBezTo>
                  <a:pt x="12785" y="5709"/>
                  <a:pt x="12767" y="5713"/>
                  <a:pt x="12766" y="5713"/>
                </a:cubicBezTo>
                <a:cubicBezTo>
                  <a:pt x="12766" y="5713"/>
                  <a:pt x="12757" y="5708"/>
                  <a:pt x="12746" y="5702"/>
                </a:cubicBezTo>
                <a:cubicBezTo>
                  <a:pt x="12736" y="5693"/>
                  <a:pt x="12720" y="5691"/>
                  <a:pt x="12705" y="5694"/>
                </a:cubicBezTo>
                <a:cubicBezTo>
                  <a:pt x="12676" y="5698"/>
                  <a:pt x="12538" y="5694"/>
                  <a:pt x="12537" y="5690"/>
                </a:cubicBezTo>
                <a:cubicBezTo>
                  <a:pt x="12537" y="5686"/>
                  <a:pt x="12541" y="5685"/>
                  <a:pt x="12629" y="5686"/>
                </a:cubicBezTo>
                <a:cubicBezTo>
                  <a:pt x="12658" y="5685"/>
                  <a:pt x="12726" y="5686"/>
                  <a:pt x="12780" y="5685"/>
                </a:cubicBezTo>
                <a:close/>
                <a:moveTo>
                  <a:pt x="11999" y="5668"/>
                </a:moveTo>
                <a:lnTo>
                  <a:pt x="12000" y="5668"/>
                </a:lnTo>
                <a:cubicBezTo>
                  <a:pt x="11920" y="5669"/>
                  <a:pt x="11902" y="5672"/>
                  <a:pt x="11909" y="5683"/>
                </a:cubicBezTo>
                <a:cubicBezTo>
                  <a:pt x="11918" y="5695"/>
                  <a:pt x="11981" y="5692"/>
                  <a:pt x="11991" y="5684"/>
                </a:cubicBezTo>
                <a:cubicBezTo>
                  <a:pt x="12002" y="5678"/>
                  <a:pt x="12014" y="5676"/>
                  <a:pt x="12026" y="5676"/>
                </a:cubicBezTo>
                <a:cubicBezTo>
                  <a:pt x="12040" y="5676"/>
                  <a:pt x="12053" y="5675"/>
                  <a:pt x="12066" y="5671"/>
                </a:cubicBezTo>
                <a:cubicBezTo>
                  <a:pt x="12067" y="5671"/>
                  <a:pt x="12068" y="5672"/>
                  <a:pt x="12068" y="5671"/>
                </a:cubicBezTo>
                <a:cubicBezTo>
                  <a:pt x="12069" y="5669"/>
                  <a:pt x="12045" y="5668"/>
                  <a:pt x="11999" y="5668"/>
                </a:cubicBezTo>
                <a:close/>
                <a:moveTo>
                  <a:pt x="14408" y="5660"/>
                </a:moveTo>
                <a:cubicBezTo>
                  <a:pt x="14441" y="5659"/>
                  <a:pt x="14488" y="5660"/>
                  <a:pt x="14548" y="5662"/>
                </a:cubicBezTo>
                <a:lnTo>
                  <a:pt x="14547" y="5661"/>
                </a:lnTo>
                <a:cubicBezTo>
                  <a:pt x="14637" y="5664"/>
                  <a:pt x="14673" y="5666"/>
                  <a:pt x="14672" y="5670"/>
                </a:cubicBezTo>
                <a:cubicBezTo>
                  <a:pt x="14672" y="5670"/>
                  <a:pt x="14671" y="5671"/>
                  <a:pt x="14669" y="5671"/>
                </a:cubicBezTo>
                <a:cubicBezTo>
                  <a:pt x="14564" y="5675"/>
                  <a:pt x="14459" y="5674"/>
                  <a:pt x="14355" y="5666"/>
                </a:cubicBezTo>
                <a:cubicBezTo>
                  <a:pt x="14340" y="5662"/>
                  <a:pt x="14359" y="5660"/>
                  <a:pt x="14408" y="5660"/>
                </a:cubicBezTo>
                <a:close/>
                <a:moveTo>
                  <a:pt x="14290" y="5659"/>
                </a:moveTo>
                <a:cubicBezTo>
                  <a:pt x="14293" y="5659"/>
                  <a:pt x="14296" y="5659"/>
                  <a:pt x="14301" y="5659"/>
                </a:cubicBezTo>
                <a:cubicBezTo>
                  <a:pt x="14318" y="5659"/>
                  <a:pt x="14327" y="5662"/>
                  <a:pt x="14324" y="5665"/>
                </a:cubicBezTo>
                <a:lnTo>
                  <a:pt x="14325" y="5665"/>
                </a:lnTo>
                <a:cubicBezTo>
                  <a:pt x="14320" y="5670"/>
                  <a:pt x="14318" y="5670"/>
                  <a:pt x="14292" y="5664"/>
                </a:cubicBezTo>
                <a:cubicBezTo>
                  <a:pt x="14279" y="5660"/>
                  <a:pt x="14277" y="5659"/>
                  <a:pt x="14290" y="5659"/>
                </a:cubicBezTo>
                <a:close/>
                <a:moveTo>
                  <a:pt x="14190" y="5656"/>
                </a:moveTo>
                <a:cubicBezTo>
                  <a:pt x="14194" y="5656"/>
                  <a:pt x="14199" y="5658"/>
                  <a:pt x="14200" y="5661"/>
                </a:cubicBezTo>
                <a:lnTo>
                  <a:pt x="14201" y="5661"/>
                </a:lnTo>
                <a:cubicBezTo>
                  <a:pt x="14200" y="5664"/>
                  <a:pt x="14193" y="5666"/>
                  <a:pt x="14185" y="5665"/>
                </a:cubicBezTo>
                <a:cubicBezTo>
                  <a:pt x="14177" y="5666"/>
                  <a:pt x="14172" y="5664"/>
                  <a:pt x="14175" y="5661"/>
                </a:cubicBezTo>
                <a:cubicBezTo>
                  <a:pt x="14179" y="5657"/>
                  <a:pt x="14184" y="5655"/>
                  <a:pt x="14190" y="5656"/>
                </a:cubicBezTo>
                <a:close/>
                <a:moveTo>
                  <a:pt x="14041" y="5648"/>
                </a:moveTo>
                <a:cubicBezTo>
                  <a:pt x="14050" y="5648"/>
                  <a:pt x="14063" y="5649"/>
                  <a:pt x="14080" y="5650"/>
                </a:cubicBezTo>
                <a:cubicBezTo>
                  <a:pt x="14123" y="5652"/>
                  <a:pt x="14142" y="5654"/>
                  <a:pt x="14144" y="5655"/>
                </a:cubicBezTo>
                <a:cubicBezTo>
                  <a:pt x="14144" y="5655"/>
                  <a:pt x="14144" y="5655"/>
                  <a:pt x="14143" y="5656"/>
                </a:cubicBezTo>
                <a:cubicBezTo>
                  <a:pt x="14143" y="5657"/>
                  <a:pt x="14134" y="5658"/>
                  <a:pt x="14119" y="5659"/>
                </a:cubicBezTo>
                <a:lnTo>
                  <a:pt x="14120" y="5659"/>
                </a:lnTo>
                <a:cubicBezTo>
                  <a:pt x="14069" y="5663"/>
                  <a:pt x="14026" y="5665"/>
                  <a:pt x="14020" y="5657"/>
                </a:cubicBezTo>
                <a:cubicBezTo>
                  <a:pt x="14014" y="5651"/>
                  <a:pt x="14019" y="5648"/>
                  <a:pt x="14041" y="5648"/>
                </a:cubicBezTo>
                <a:close/>
                <a:moveTo>
                  <a:pt x="13875" y="5636"/>
                </a:moveTo>
                <a:cubicBezTo>
                  <a:pt x="13869" y="5636"/>
                  <a:pt x="13862" y="5637"/>
                  <a:pt x="13858" y="5640"/>
                </a:cubicBezTo>
                <a:cubicBezTo>
                  <a:pt x="13855" y="5644"/>
                  <a:pt x="13861" y="5646"/>
                  <a:pt x="13872" y="5646"/>
                </a:cubicBezTo>
                <a:cubicBezTo>
                  <a:pt x="13882" y="5646"/>
                  <a:pt x="13890" y="5645"/>
                  <a:pt x="13889" y="5642"/>
                </a:cubicBezTo>
                <a:cubicBezTo>
                  <a:pt x="13889" y="5639"/>
                  <a:pt x="13883" y="5636"/>
                  <a:pt x="13875" y="5636"/>
                </a:cubicBezTo>
                <a:close/>
                <a:moveTo>
                  <a:pt x="9232" y="5612"/>
                </a:moveTo>
                <a:cubicBezTo>
                  <a:pt x="9224" y="5612"/>
                  <a:pt x="9217" y="5614"/>
                  <a:pt x="9217" y="5617"/>
                </a:cubicBezTo>
                <a:cubicBezTo>
                  <a:pt x="9217" y="5620"/>
                  <a:pt x="9222" y="5622"/>
                  <a:pt x="9228" y="5623"/>
                </a:cubicBezTo>
                <a:cubicBezTo>
                  <a:pt x="9233" y="5623"/>
                  <a:pt x="9239" y="5621"/>
                  <a:pt x="9242" y="5618"/>
                </a:cubicBezTo>
                <a:cubicBezTo>
                  <a:pt x="9242" y="5618"/>
                  <a:pt x="9242" y="5618"/>
                  <a:pt x="9243" y="5617"/>
                </a:cubicBezTo>
                <a:cubicBezTo>
                  <a:pt x="9243" y="5615"/>
                  <a:pt x="9238" y="5613"/>
                  <a:pt x="9231" y="5613"/>
                </a:cubicBezTo>
                <a:lnTo>
                  <a:pt x="9232" y="5612"/>
                </a:lnTo>
                <a:close/>
                <a:moveTo>
                  <a:pt x="9829" y="5611"/>
                </a:moveTo>
                <a:cubicBezTo>
                  <a:pt x="9826" y="5611"/>
                  <a:pt x="9822" y="5611"/>
                  <a:pt x="9818" y="5612"/>
                </a:cubicBezTo>
                <a:cubicBezTo>
                  <a:pt x="9775" y="5614"/>
                  <a:pt x="9770" y="5616"/>
                  <a:pt x="9769" y="5625"/>
                </a:cubicBezTo>
                <a:cubicBezTo>
                  <a:pt x="9769" y="5634"/>
                  <a:pt x="9771" y="5634"/>
                  <a:pt x="9811" y="5627"/>
                </a:cubicBezTo>
                <a:cubicBezTo>
                  <a:pt x="9835" y="5624"/>
                  <a:pt x="9846" y="5618"/>
                  <a:pt x="9845" y="5614"/>
                </a:cubicBezTo>
                <a:cubicBezTo>
                  <a:pt x="9844" y="5613"/>
                  <a:pt x="9839" y="5611"/>
                  <a:pt x="9829" y="5611"/>
                </a:cubicBezTo>
                <a:close/>
                <a:moveTo>
                  <a:pt x="16863" y="5603"/>
                </a:moveTo>
                <a:cubicBezTo>
                  <a:pt x="16965" y="5603"/>
                  <a:pt x="17847" y="5628"/>
                  <a:pt x="17965" y="5634"/>
                </a:cubicBezTo>
                <a:cubicBezTo>
                  <a:pt x="18025" y="5637"/>
                  <a:pt x="18142" y="5643"/>
                  <a:pt x="18223" y="5648"/>
                </a:cubicBezTo>
                <a:cubicBezTo>
                  <a:pt x="18305" y="5652"/>
                  <a:pt x="18396" y="5657"/>
                  <a:pt x="18425" y="5659"/>
                </a:cubicBezTo>
                <a:cubicBezTo>
                  <a:pt x="18453" y="5663"/>
                  <a:pt x="18512" y="5666"/>
                  <a:pt x="18556" y="5668"/>
                </a:cubicBezTo>
                <a:cubicBezTo>
                  <a:pt x="18586" y="5669"/>
                  <a:pt x="18616" y="5671"/>
                  <a:pt x="18646" y="5676"/>
                </a:cubicBezTo>
                <a:cubicBezTo>
                  <a:pt x="18698" y="5687"/>
                  <a:pt x="18752" y="5693"/>
                  <a:pt x="18806" y="5694"/>
                </a:cubicBezTo>
                <a:cubicBezTo>
                  <a:pt x="18855" y="5697"/>
                  <a:pt x="18873" y="5702"/>
                  <a:pt x="18846" y="5706"/>
                </a:cubicBezTo>
                <a:cubicBezTo>
                  <a:pt x="18839" y="5707"/>
                  <a:pt x="18848" y="5708"/>
                  <a:pt x="18864" y="5710"/>
                </a:cubicBezTo>
                <a:cubicBezTo>
                  <a:pt x="18882" y="5711"/>
                  <a:pt x="18907" y="5714"/>
                  <a:pt x="18921" y="5714"/>
                </a:cubicBezTo>
                <a:cubicBezTo>
                  <a:pt x="18935" y="5715"/>
                  <a:pt x="18990" y="5720"/>
                  <a:pt x="19044" y="5723"/>
                </a:cubicBezTo>
                <a:cubicBezTo>
                  <a:pt x="19079" y="5724"/>
                  <a:pt x="19114" y="5726"/>
                  <a:pt x="19148" y="5731"/>
                </a:cubicBezTo>
                <a:cubicBezTo>
                  <a:pt x="19163" y="5734"/>
                  <a:pt x="19179" y="5736"/>
                  <a:pt x="19194" y="5737"/>
                </a:cubicBezTo>
                <a:lnTo>
                  <a:pt x="19201" y="5737"/>
                </a:lnTo>
                <a:lnTo>
                  <a:pt x="19201" y="5753"/>
                </a:lnTo>
                <a:lnTo>
                  <a:pt x="19199" y="5753"/>
                </a:lnTo>
                <a:cubicBezTo>
                  <a:pt x="19176" y="5751"/>
                  <a:pt x="19154" y="5748"/>
                  <a:pt x="19139" y="5747"/>
                </a:cubicBezTo>
                <a:cubicBezTo>
                  <a:pt x="19116" y="5743"/>
                  <a:pt x="19101" y="5745"/>
                  <a:pt x="19095" y="5747"/>
                </a:cubicBezTo>
                <a:cubicBezTo>
                  <a:pt x="19090" y="5751"/>
                  <a:pt x="19085" y="5752"/>
                  <a:pt x="19081" y="5749"/>
                </a:cubicBezTo>
                <a:cubicBezTo>
                  <a:pt x="19078" y="5744"/>
                  <a:pt x="18786" y="5731"/>
                  <a:pt x="18726" y="5732"/>
                </a:cubicBezTo>
                <a:cubicBezTo>
                  <a:pt x="18719" y="5732"/>
                  <a:pt x="18534" y="5728"/>
                  <a:pt x="18316" y="5723"/>
                </a:cubicBezTo>
                <a:cubicBezTo>
                  <a:pt x="17942" y="5715"/>
                  <a:pt x="17694" y="5711"/>
                  <a:pt x="17467" y="5710"/>
                </a:cubicBezTo>
                <a:cubicBezTo>
                  <a:pt x="17413" y="5709"/>
                  <a:pt x="17363" y="5709"/>
                  <a:pt x="17358" y="5709"/>
                </a:cubicBezTo>
                <a:cubicBezTo>
                  <a:pt x="17353" y="5709"/>
                  <a:pt x="17350" y="5711"/>
                  <a:pt x="17353" y="5714"/>
                </a:cubicBezTo>
                <a:cubicBezTo>
                  <a:pt x="17356" y="5717"/>
                  <a:pt x="17327" y="5717"/>
                  <a:pt x="17271" y="5714"/>
                </a:cubicBezTo>
                <a:cubicBezTo>
                  <a:pt x="17239" y="5711"/>
                  <a:pt x="17208" y="5712"/>
                  <a:pt x="17177" y="5714"/>
                </a:cubicBezTo>
                <a:cubicBezTo>
                  <a:pt x="17156" y="5722"/>
                  <a:pt x="17130" y="5723"/>
                  <a:pt x="17108" y="5717"/>
                </a:cubicBezTo>
                <a:cubicBezTo>
                  <a:pt x="17096" y="5714"/>
                  <a:pt x="17083" y="5714"/>
                  <a:pt x="17071" y="5716"/>
                </a:cubicBezTo>
                <a:cubicBezTo>
                  <a:pt x="17050" y="5720"/>
                  <a:pt x="17030" y="5721"/>
                  <a:pt x="17010" y="5720"/>
                </a:cubicBezTo>
                <a:cubicBezTo>
                  <a:pt x="16976" y="5719"/>
                  <a:pt x="16941" y="5721"/>
                  <a:pt x="16907" y="5723"/>
                </a:cubicBezTo>
                <a:cubicBezTo>
                  <a:pt x="16880" y="5724"/>
                  <a:pt x="16823" y="5726"/>
                  <a:pt x="16780" y="5726"/>
                </a:cubicBezTo>
                <a:cubicBezTo>
                  <a:pt x="16737" y="5726"/>
                  <a:pt x="16687" y="5727"/>
                  <a:pt x="16667" y="5727"/>
                </a:cubicBezTo>
                <a:cubicBezTo>
                  <a:pt x="16649" y="5727"/>
                  <a:pt x="16632" y="5726"/>
                  <a:pt x="16614" y="5724"/>
                </a:cubicBezTo>
                <a:cubicBezTo>
                  <a:pt x="16559" y="5717"/>
                  <a:pt x="16531" y="5657"/>
                  <a:pt x="16573" y="5637"/>
                </a:cubicBezTo>
                <a:cubicBezTo>
                  <a:pt x="16595" y="5628"/>
                  <a:pt x="16797" y="5604"/>
                  <a:pt x="16858" y="5603"/>
                </a:cubicBezTo>
                <a:cubicBezTo>
                  <a:pt x="16860" y="5603"/>
                  <a:pt x="16861" y="5603"/>
                  <a:pt x="16863" y="5603"/>
                </a:cubicBezTo>
                <a:close/>
                <a:moveTo>
                  <a:pt x="16203" y="5595"/>
                </a:moveTo>
                <a:cubicBezTo>
                  <a:pt x="16206" y="5595"/>
                  <a:pt x="16208" y="5595"/>
                  <a:pt x="16210" y="5596"/>
                </a:cubicBezTo>
                <a:cubicBezTo>
                  <a:pt x="16211" y="5596"/>
                  <a:pt x="16211" y="5597"/>
                  <a:pt x="16211" y="5597"/>
                </a:cubicBezTo>
                <a:cubicBezTo>
                  <a:pt x="16211" y="5598"/>
                  <a:pt x="16207" y="5599"/>
                  <a:pt x="16201" y="5599"/>
                </a:cubicBezTo>
                <a:cubicBezTo>
                  <a:pt x="16193" y="5598"/>
                  <a:pt x="16191" y="5597"/>
                  <a:pt x="16197" y="5595"/>
                </a:cubicBezTo>
                <a:cubicBezTo>
                  <a:pt x="16199" y="5595"/>
                  <a:pt x="16201" y="5595"/>
                  <a:pt x="16203" y="5595"/>
                </a:cubicBezTo>
                <a:close/>
                <a:moveTo>
                  <a:pt x="11137" y="5592"/>
                </a:moveTo>
                <a:cubicBezTo>
                  <a:pt x="11162" y="5592"/>
                  <a:pt x="11179" y="5592"/>
                  <a:pt x="11177" y="5594"/>
                </a:cubicBezTo>
                <a:cubicBezTo>
                  <a:pt x="11172" y="5598"/>
                  <a:pt x="11155" y="5599"/>
                  <a:pt x="11047" y="5602"/>
                </a:cubicBezTo>
                <a:cubicBezTo>
                  <a:pt x="10951" y="5606"/>
                  <a:pt x="10946" y="5606"/>
                  <a:pt x="10990" y="5598"/>
                </a:cubicBezTo>
                <a:cubicBezTo>
                  <a:pt x="11015" y="5594"/>
                  <a:pt x="11090" y="5592"/>
                  <a:pt x="11137" y="5592"/>
                </a:cubicBezTo>
                <a:close/>
                <a:moveTo>
                  <a:pt x="16249" y="5591"/>
                </a:moveTo>
                <a:cubicBezTo>
                  <a:pt x="16253" y="5591"/>
                  <a:pt x="16255" y="5593"/>
                  <a:pt x="16255" y="5596"/>
                </a:cubicBezTo>
                <a:cubicBezTo>
                  <a:pt x="16255" y="5599"/>
                  <a:pt x="16252" y="5599"/>
                  <a:pt x="16239" y="5600"/>
                </a:cubicBezTo>
                <a:cubicBezTo>
                  <a:pt x="16226" y="5599"/>
                  <a:pt x="16225" y="5598"/>
                  <a:pt x="16233" y="5594"/>
                </a:cubicBezTo>
                <a:cubicBezTo>
                  <a:pt x="16240" y="5592"/>
                  <a:pt x="16246" y="5591"/>
                  <a:pt x="16249" y="5591"/>
                </a:cubicBezTo>
                <a:close/>
                <a:moveTo>
                  <a:pt x="16039" y="5589"/>
                </a:moveTo>
                <a:cubicBezTo>
                  <a:pt x="16045" y="5589"/>
                  <a:pt x="16051" y="5589"/>
                  <a:pt x="16058" y="5589"/>
                </a:cubicBezTo>
                <a:lnTo>
                  <a:pt x="16059" y="5591"/>
                </a:lnTo>
                <a:cubicBezTo>
                  <a:pt x="16089" y="5592"/>
                  <a:pt x="16109" y="5590"/>
                  <a:pt x="16109" y="5593"/>
                </a:cubicBezTo>
                <a:cubicBezTo>
                  <a:pt x="16110" y="5594"/>
                  <a:pt x="16109" y="5595"/>
                  <a:pt x="16109" y="5595"/>
                </a:cubicBezTo>
                <a:cubicBezTo>
                  <a:pt x="16103" y="5602"/>
                  <a:pt x="16036" y="5599"/>
                  <a:pt x="16017" y="5593"/>
                </a:cubicBezTo>
                <a:cubicBezTo>
                  <a:pt x="16009" y="5590"/>
                  <a:pt x="16016" y="5589"/>
                  <a:pt x="16039" y="5589"/>
                </a:cubicBezTo>
                <a:close/>
                <a:moveTo>
                  <a:pt x="15567" y="5581"/>
                </a:moveTo>
                <a:cubicBezTo>
                  <a:pt x="15568" y="5581"/>
                  <a:pt x="15569" y="5581"/>
                  <a:pt x="15570" y="5582"/>
                </a:cubicBezTo>
                <a:cubicBezTo>
                  <a:pt x="15570" y="5582"/>
                  <a:pt x="15570" y="5582"/>
                  <a:pt x="15571" y="5582"/>
                </a:cubicBezTo>
                <a:cubicBezTo>
                  <a:pt x="15574" y="5582"/>
                  <a:pt x="15577" y="5584"/>
                  <a:pt x="15576" y="5587"/>
                </a:cubicBezTo>
                <a:cubicBezTo>
                  <a:pt x="15576" y="5587"/>
                  <a:pt x="15576" y="5587"/>
                  <a:pt x="15576" y="5588"/>
                </a:cubicBezTo>
                <a:cubicBezTo>
                  <a:pt x="15576" y="5590"/>
                  <a:pt x="15573" y="5592"/>
                  <a:pt x="15570" y="5592"/>
                </a:cubicBezTo>
                <a:cubicBezTo>
                  <a:pt x="15566" y="5591"/>
                  <a:pt x="15563" y="5589"/>
                  <a:pt x="15562" y="5587"/>
                </a:cubicBezTo>
                <a:lnTo>
                  <a:pt x="15560" y="5587"/>
                </a:lnTo>
                <a:cubicBezTo>
                  <a:pt x="15560" y="5586"/>
                  <a:pt x="15560" y="5586"/>
                  <a:pt x="15560" y="5585"/>
                </a:cubicBezTo>
                <a:cubicBezTo>
                  <a:pt x="15561" y="5583"/>
                  <a:pt x="15564" y="5581"/>
                  <a:pt x="15567" y="5581"/>
                </a:cubicBezTo>
                <a:close/>
                <a:moveTo>
                  <a:pt x="15432" y="5578"/>
                </a:moveTo>
                <a:cubicBezTo>
                  <a:pt x="15433" y="5578"/>
                  <a:pt x="15435" y="5581"/>
                  <a:pt x="15434" y="5584"/>
                </a:cubicBezTo>
                <a:cubicBezTo>
                  <a:pt x="15434" y="5586"/>
                  <a:pt x="15431" y="5588"/>
                  <a:pt x="15427" y="5588"/>
                </a:cubicBezTo>
                <a:cubicBezTo>
                  <a:pt x="15423" y="5588"/>
                  <a:pt x="15421" y="5586"/>
                  <a:pt x="15423" y="5583"/>
                </a:cubicBezTo>
                <a:cubicBezTo>
                  <a:pt x="15424" y="5580"/>
                  <a:pt x="15430" y="5578"/>
                  <a:pt x="15432" y="5578"/>
                </a:cubicBezTo>
                <a:cubicBezTo>
                  <a:pt x="15432" y="5578"/>
                  <a:pt x="15432" y="5578"/>
                  <a:pt x="15432" y="5578"/>
                </a:cubicBezTo>
                <a:close/>
                <a:moveTo>
                  <a:pt x="3791" y="5568"/>
                </a:moveTo>
                <a:cubicBezTo>
                  <a:pt x="3807" y="5568"/>
                  <a:pt x="3815" y="5569"/>
                  <a:pt x="3815" y="5572"/>
                </a:cubicBezTo>
                <a:cubicBezTo>
                  <a:pt x="3816" y="5575"/>
                  <a:pt x="3807" y="5581"/>
                  <a:pt x="3791" y="5587"/>
                </a:cubicBezTo>
                <a:cubicBezTo>
                  <a:pt x="3775" y="5594"/>
                  <a:pt x="3755" y="5597"/>
                  <a:pt x="3735" y="5595"/>
                </a:cubicBezTo>
                <a:cubicBezTo>
                  <a:pt x="3708" y="5594"/>
                  <a:pt x="3694" y="5598"/>
                  <a:pt x="3686" y="5604"/>
                </a:cubicBezTo>
                <a:cubicBezTo>
                  <a:pt x="3679" y="5609"/>
                  <a:pt x="3669" y="5613"/>
                  <a:pt x="3663" y="5612"/>
                </a:cubicBezTo>
                <a:cubicBezTo>
                  <a:pt x="3658" y="5609"/>
                  <a:pt x="3652" y="5611"/>
                  <a:pt x="3647" y="5614"/>
                </a:cubicBezTo>
                <a:cubicBezTo>
                  <a:pt x="3643" y="5620"/>
                  <a:pt x="3626" y="5620"/>
                  <a:pt x="3610" y="5615"/>
                </a:cubicBezTo>
                <a:cubicBezTo>
                  <a:pt x="3605" y="5614"/>
                  <a:pt x="3602" y="5605"/>
                  <a:pt x="3602" y="5597"/>
                </a:cubicBezTo>
                <a:cubicBezTo>
                  <a:pt x="3602" y="5580"/>
                  <a:pt x="3623" y="5570"/>
                  <a:pt x="3650" y="5575"/>
                </a:cubicBezTo>
                <a:cubicBezTo>
                  <a:pt x="3674" y="5576"/>
                  <a:pt x="3698" y="5575"/>
                  <a:pt x="3721" y="5573"/>
                </a:cubicBezTo>
                <a:lnTo>
                  <a:pt x="3722" y="5573"/>
                </a:lnTo>
                <a:cubicBezTo>
                  <a:pt x="3752" y="5569"/>
                  <a:pt x="3776" y="5568"/>
                  <a:pt x="3791" y="5568"/>
                </a:cubicBezTo>
                <a:close/>
                <a:moveTo>
                  <a:pt x="9945" y="5567"/>
                </a:moveTo>
                <a:cubicBezTo>
                  <a:pt x="9937" y="5567"/>
                  <a:pt x="9926" y="5567"/>
                  <a:pt x="9914" y="5568"/>
                </a:cubicBezTo>
                <a:lnTo>
                  <a:pt x="9915" y="5568"/>
                </a:lnTo>
                <a:cubicBezTo>
                  <a:pt x="9840" y="5569"/>
                  <a:pt x="9768" y="5574"/>
                  <a:pt x="9696" y="5582"/>
                </a:cubicBezTo>
                <a:cubicBezTo>
                  <a:pt x="9645" y="5586"/>
                  <a:pt x="9594" y="5588"/>
                  <a:pt x="9543" y="5588"/>
                </a:cubicBezTo>
                <a:cubicBezTo>
                  <a:pt x="9498" y="5588"/>
                  <a:pt x="9453" y="5589"/>
                  <a:pt x="9441" y="5590"/>
                </a:cubicBezTo>
                <a:cubicBezTo>
                  <a:pt x="9428" y="5591"/>
                  <a:pt x="9387" y="5594"/>
                  <a:pt x="9350" y="5595"/>
                </a:cubicBezTo>
                <a:cubicBezTo>
                  <a:pt x="9280" y="5599"/>
                  <a:pt x="9251" y="5605"/>
                  <a:pt x="9257" y="5613"/>
                </a:cubicBezTo>
                <a:cubicBezTo>
                  <a:pt x="9265" y="5623"/>
                  <a:pt x="9283" y="5621"/>
                  <a:pt x="9378" y="5610"/>
                </a:cubicBezTo>
                <a:cubicBezTo>
                  <a:pt x="9447" y="5601"/>
                  <a:pt x="9518" y="5599"/>
                  <a:pt x="9589" y="5603"/>
                </a:cubicBezTo>
                <a:cubicBezTo>
                  <a:pt x="9633" y="5605"/>
                  <a:pt x="9676" y="5605"/>
                  <a:pt x="9720" y="5604"/>
                </a:cubicBezTo>
                <a:cubicBezTo>
                  <a:pt x="9735" y="5601"/>
                  <a:pt x="9750" y="5600"/>
                  <a:pt x="9765" y="5599"/>
                </a:cubicBezTo>
                <a:cubicBezTo>
                  <a:pt x="9783" y="5599"/>
                  <a:pt x="9800" y="5597"/>
                  <a:pt x="9817" y="5593"/>
                </a:cubicBezTo>
                <a:cubicBezTo>
                  <a:pt x="9831" y="5589"/>
                  <a:pt x="9845" y="5587"/>
                  <a:pt x="9861" y="5586"/>
                </a:cubicBezTo>
                <a:cubicBezTo>
                  <a:pt x="9878" y="5585"/>
                  <a:pt x="9894" y="5583"/>
                  <a:pt x="9910" y="5578"/>
                </a:cubicBezTo>
                <a:cubicBezTo>
                  <a:pt x="9922" y="5576"/>
                  <a:pt x="9934" y="5575"/>
                  <a:pt x="9946" y="5575"/>
                </a:cubicBezTo>
                <a:cubicBezTo>
                  <a:pt x="9955" y="5577"/>
                  <a:pt x="9964" y="5575"/>
                  <a:pt x="9970" y="5572"/>
                </a:cubicBezTo>
                <a:cubicBezTo>
                  <a:pt x="9971" y="5571"/>
                  <a:pt x="9971" y="5571"/>
                  <a:pt x="9972" y="5570"/>
                </a:cubicBezTo>
                <a:cubicBezTo>
                  <a:pt x="9972" y="5568"/>
                  <a:pt x="9964" y="5567"/>
                  <a:pt x="9945" y="5567"/>
                </a:cubicBezTo>
                <a:close/>
                <a:moveTo>
                  <a:pt x="19142" y="5562"/>
                </a:moveTo>
                <a:cubicBezTo>
                  <a:pt x="19148" y="5562"/>
                  <a:pt x="19156" y="5563"/>
                  <a:pt x="19167" y="5564"/>
                </a:cubicBezTo>
                <a:cubicBezTo>
                  <a:pt x="19180" y="5566"/>
                  <a:pt x="19191" y="5567"/>
                  <a:pt x="19198" y="5569"/>
                </a:cubicBezTo>
                <a:lnTo>
                  <a:pt x="19200" y="5569"/>
                </a:lnTo>
                <a:lnTo>
                  <a:pt x="19201" y="5571"/>
                </a:lnTo>
                <a:lnTo>
                  <a:pt x="19201" y="5574"/>
                </a:lnTo>
                <a:lnTo>
                  <a:pt x="19198" y="5574"/>
                </a:lnTo>
                <a:cubicBezTo>
                  <a:pt x="19192" y="5574"/>
                  <a:pt x="19184" y="5574"/>
                  <a:pt x="19174" y="5573"/>
                </a:cubicBezTo>
                <a:cubicBezTo>
                  <a:pt x="19160" y="5574"/>
                  <a:pt x="19146" y="5573"/>
                  <a:pt x="19132" y="5570"/>
                </a:cubicBezTo>
                <a:cubicBezTo>
                  <a:pt x="19125" y="5564"/>
                  <a:pt x="19128" y="5562"/>
                  <a:pt x="19142" y="5562"/>
                </a:cubicBezTo>
                <a:close/>
                <a:moveTo>
                  <a:pt x="3871" y="5550"/>
                </a:moveTo>
                <a:cubicBezTo>
                  <a:pt x="3876" y="5550"/>
                  <a:pt x="3882" y="5550"/>
                  <a:pt x="3887" y="5552"/>
                </a:cubicBezTo>
                <a:cubicBezTo>
                  <a:pt x="3892" y="5555"/>
                  <a:pt x="3894" y="5559"/>
                  <a:pt x="3894" y="5562"/>
                </a:cubicBezTo>
                <a:cubicBezTo>
                  <a:pt x="3894" y="5569"/>
                  <a:pt x="3884" y="5574"/>
                  <a:pt x="3868" y="5573"/>
                </a:cubicBezTo>
                <a:cubicBezTo>
                  <a:pt x="3855" y="5573"/>
                  <a:pt x="3847" y="5570"/>
                  <a:pt x="3847" y="5565"/>
                </a:cubicBezTo>
                <a:cubicBezTo>
                  <a:pt x="3848" y="5563"/>
                  <a:pt x="3850" y="5561"/>
                  <a:pt x="3851" y="5559"/>
                </a:cubicBezTo>
                <a:cubicBezTo>
                  <a:pt x="3855" y="5554"/>
                  <a:pt x="3863" y="5551"/>
                  <a:pt x="3871" y="5550"/>
                </a:cubicBezTo>
                <a:close/>
                <a:moveTo>
                  <a:pt x="15921" y="5549"/>
                </a:moveTo>
                <a:cubicBezTo>
                  <a:pt x="16127" y="5549"/>
                  <a:pt x="16432" y="5555"/>
                  <a:pt x="16446" y="5561"/>
                </a:cubicBezTo>
                <a:cubicBezTo>
                  <a:pt x="16453" y="5566"/>
                  <a:pt x="16626" y="5577"/>
                  <a:pt x="16662" y="5577"/>
                </a:cubicBezTo>
                <a:cubicBezTo>
                  <a:pt x="16677" y="5577"/>
                  <a:pt x="16693" y="5579"/>
                  <a:pt x="16708" y="5582"/>
                </a:cubicBezTo>
                <a:cubicBezTo>
                  <a:pt x="16737" y="5590"/>
                  <a:pt x="16749" y="5592"/>
                  <a:pt x="16749" y="5595"/>
                </a:cubicBezTo>
                <a:cubicBezTo>
                  <a:pt x="16750" y="5596"/>
                  <a:pt x="16745" y="5597"/>
                  <a:pt x="16739" y="5599"/>
                </a:cubicBezTo>
                <a:cubicBezTo>
                  <a:pt x="16730" y="5600"/>
                  <a:pt x="16719" y="5600"/>
                  <a:pt x="16710" y="5597"/>
                </a:cubicBezTo>
                <a:cubicBezTo>
                  <a:pt x="16684" y="5588"/>
                  <a:pt x="16656" y="5584"/>
                  <a:pt x="16628" y="5586"/>
                </a:cubicBezTo>
                <a:cubicBezTo>
                  <a:pt x="16579" y="5590"/>
                  <a:pt x="16529" y="5590"/>
                  <a:pt x="16479" y="5584"/>
                </a:cubicBezTo>
                <a:cubicBezTo>
                  <a:pt x="16466" y="5582"/>
                  <a:pt x="16461" y="5582"/>
                  <a:pt x="16466" y="5584"/>
                </a:cubicBezTo>
                <a:cubicBezTo>
                  <a:pt x="16481" y="5589"/>
                  <a:pt x="16476" y="5601"/>
                  <a:pt x="16459" y="5603"/>
                </a:cubicBezTo>
                <a:cubicBezTo>
                  <a:pt x="16400" y="5606"/>
                  <a:pt x="16339" y="5605"/>
                  <a:pt x="16280" y="5601"/>
                </a:cubicBezTo>
                <a:cubicBezTo>
                  <a:pt x="16260" y="5597"/>
                  <a:pt x="16259" y="5596"/>
                  <a:pt x="16277" y="5597"/>
                </a:cubicBezTo>
                <a:cubicBezTo>
                  <a:pt x="16285" y="5597"/>
                  <a:pt x="16293" y="5596"/>
                  <a:pt x="16300" y="5593"/>
                </a:cubicBezTo>
                <a:cubicBezTo>
                  <a:pt x="16321" y="5590"/>
                  <a:pt x="16342" y="5588"/>
                  <a:pt x="16363" y="5589"/>
                </a:cubicBezTo>
                <a:cubicBezTo>
                  <a:pt x="16458" y="5590"/>
                  <a:pt x="16460" y="5590"/>
                  <a:pt x="16434" y="5585"/>
                </a:cubicBezTo>
                <a:cubicBezTo>
                  <a:pt x="16411" y="5582"/>
                  <a:pt x="16388" y="5581"/>
                  <a:pt x="16366" y="5582"/>
                </a:cubicBezTo>
                <a:cubicBezTo>
                  <a:pt x="16345" y="5584"/>
                  <a:pt x="16324" y="5583"/>
                  <a:pt x="16303" y="5579"/>
                </a:cubicBezTo>
                <a:cubicBezTo>
                  <a:pt x="16289" y="5574"/>
                  <a:pt x="16030" y="5567"/>
                  <a:pt x="15951" y="5569"/>
                </a:cubicBezTo>
                <a:cubicBezTo>
                  <a:pt x="15844" y="5572"/>
                  <a:pt x="15704" y="5569"/>
                  <a:pt x="15700" y="5564"/>
                </a:cubicBezTo>
                <a:cubicBezTo>
                  <a:pt x="15693" y="5556"/>
                  <a:pt x="15708" y="5553"/>
                  <a:pt x="15780" y="5551"/>
                </a:cubicBezTo>
                <a:cubicBezTo>
                  <a:pt x="15813" y="5550"/>
                  <a:pt x="15863" y="5549"/>
                  <a:pt x="15921" y="5549"/>
                </a:cubicBezTo>
                <a:close/>
                <a:moveTo>
                  <a:pt x="12013" y="5548"/>
                </a:moveTo>
                <a:cubicBezTo>
                  <a:pt x="12017" y="5548"/>
                  <a:pt x="12021" y="5549"/>
                  <a:pt x="12025" y="5550"/>
                </a:cubicBezTo>
                <a:lnTo>
                  <a:pt x="12026" y="5550"/>
                </a:lnTo>
                <a:cubicBezTo>
                  <a:pt x="12028" y="5550"/>
                  <a:pt x="12028" y="5550"/>
                  <a:pt x="12028" y="5550"/>
                </a:cubicBezTo>
                <a:cubicBezTo>
                  <a:pt x="12029" y="5551"/>
                  <a:pt x="12022" y="5551"/>
                  <a:pt x="12013" y="5551"/>
                </a:cubicBezTo>
                <a:cubicBezTo>
                  <a:pt x="12000" y="5551"/>
                  <a:pt x="11993" y="5549"/>
                  <a:pt x="12000" y="5549"/>
                </a:cubicBezTo>
                <a:cubicBezTo>
                  <a:pt x="12004" y="5548"/>
                  <a:pt x="12009" y="5548"/>
                  <a:pt x="12013" y="5548"/>
                </a:cubicBezTo>
                <a:close/>
                <a:moveTo>
                  <a:pt x="18885" y="5546"/>
                </a:moveTo>
                <a:cubicBezTo>
                  <a:pt x="18916" y="5545"/>
                  <a:pt x="18963" y="5551"/>
                  <a:pt x="18961" y="5557"/>
                </a:cubicBezTo>
                <a:cubicBezTo>
                  <a:pt x="18959" y="5564"/>
                  <a:pt x="18953" y="5564"/>
                  <a:pt x="18924" y="5557"/>
                </a:cubicBezTo>
                <a:cubicBezTo>
                  <a:pt x="18914" y="5555"/>
                  <a:pt x="18904" y="5554"/>
                  <a:pt x="18894" y="5556"/>
                </a:cubicBezTo>
                <a:cubicBezTo>
                  <a:pt x="18886" y="5557"/>
                  <a:pt x="18877" y="5557"/>
                  <a:pt x="18869" y="5554"/>
                </a:cubicBezTo>
                <a:lnTo>
                  <a:pt x="18850" y="5550"/>
                </a:lnTo>
                <a:lnTo>
                  <a:pt x="18867" y="5547"/>
                </a:lnTo>
                <a:cubicBezTo>
                  <a:pt x="18872" y="5546"/>
                  <a:pt x="18878" y="5546"/>
                  <a:pt x="18885" y="5546"/>
                </a:cubicBezTo>
                <a:close/>
                <a:moveTo>
                  <a:pt x="7976" y="5538"/>
                </a:moveTo>
                <a:cubicBezTo>
                  <a:pt x="7976" y="5538"/>
                  <a:pt x="7977" y="5539"/>
                  <a:pt x="7978" y="5539"/>
                </a:cubicBezTo>
                <a:cubicBezTo>
                  <a:pt x="7978" y="5539"/>
                  <a:pt x="7978" y="5539"/>
                  <a:pt x="7979" y="5539"/>
                </a:cubicBezTo>
                <a:cubicBezTo>
                  <a:pt x="7981" y="5540"/>
                  <a:pt x="7983" y="5543"/>
                  <a:pt x="7983" y="5545"/>
                </a:cubicBezTo>
                <a:cubicBezTo>
                  <a:pt x="7982" y="5545"/>
                  <a:pt x="7982" y="5546"/>
                  <a:pt x="7982" y="5546"/>
                </a:cubicBezTo>
                <a:cubicBezTo>
                  <a:pt x="7976" y="5554"/>
                  <a:pt x="7971" y="5553"/>
                  <a:pt x="7971" y="5544"/>
                </a:cubicBezTo>
                <a:cubicBezTo>
                  <a:pt x="7971" y="5540"/>
                  <a:pt x="7973" y="5538"/>
                  <a:pt x="7976" y="5538"/>
                </a:cubicBezTo>
                <a:close/>
                <a:moveTo>
                  <a:pt x="8054" y="5536"/>
                </a:moveTo>
                <a:cubicBezTo>
                  <a:pt x="8082" y="5537"/>
                  <a:pt x="8097" y="5540"/>
                  <a:pt x="8096" y="5546"/>
                </a:cubicBezTo>
                <a:cubicBezTo>
                  <a:pt x="8096" y="5548"/>
                  <a:pt x="8096" y="5549"/>
                  <a:pt x="8095" y="5550"/>
                </a:cubicBezTo>
                <a:cubicBezTo>
                  <a:pt x="8064" y="5556"/>
                  <a:pt x="8031" y="5554"/>
                  <a:pt x="8001" y="5545"/>
                </a:cubicBezTo>
                <a:cubicBezTo>
                  <a:pt x="7996" y="5539"/>
                  <a:pt x="8001" y="5539"/>
                  <a:pt x="8042" y="5537"/>
                </a:cubicBezTo>
                <a:cubicBezTo>
                  <a:pt x="8046" y="5536"/>
                  <a:pt x="8050" y="5536"/>
                  <a:pt x="8054" y="5536"/>
                </a:cubicBezTo>
                <a:close/>
                <a:moveTo>
                  <a:pt x="9004" y="5530"/>
                </a:moveTo>
                <a:cubicBezTo>
                  <a:pt x="8983" y="5529"/>
                  <a:pt x="8953" y="5532"/>
                  <a:pt x="8949" y="5536"/>
                </a:cubicBezTo>
                <a:cubicBezTo>
                  <a:pt x="8942" y="5539"/>
                  <a:pt x="8933" y="5540"/>
                  <a:pt x="8924" y="5539"/>
                </a:cubicBezTo>
                <a:cubicBezTo>
                  <a:pt x="8911" y="5538"/>
                  <a:pt x="8898" y="5538"/>
                  <a:pt x="8885" y="5540"/>
                </a:cubicBezTo>
                <a:cubicBezTo>
                  <a:pt x="8867" y="5543"/>
                  <a:pt x="8867" y="5543"/>
                  <a:pt x="8888" y="5547"/>
                </a:cubicBezTo>
                <a:cubicBezTo>
                  <a:pt x="8899" y="5548"/>
                  <a:pt x="8911" y="5549"/>
                  <a:pt x="8922" y="5549"/>
                </a:cubicBezTo>
                <a:cubicBezTo>
                  <a:pt x="8938" y="5548"/>
                  <a:pt x="8955" y="5547"/>
                  <a:pt x="8971" y="5548"/>
                </a:cubicBezTo>
                <a:cubicBezTo>
                  <a:pt x="9007" y="5549"/>
                  <a:pt x="9027" y="5544"/>
                  <a:pt x="9026" y="5534"/>
                </a:cubicBezTo>
                <a:lnTo>
                  <a:pt x="9026" y="5533"/>
                </a:lnTo>
                <a:cubicBezTo>
                  <a:pt x="9026" y="5531"/>
                  <a:pt x="9016" y="5530"/>
                  <a:pt x="9004" y="5530"/>
                </a:cubicBezTo>
                <a:close/>
                <a:moveTo>
                  <a:pt x="4052" y="5523"/>
                </a:moveTo>
                <a:cubicBezTo>
                  <a:pt x="4055" y="5523"/>
                  <a:pt x="4056" y="5525"/>
                  <a:pt x="4055" y="5530"/>
                </a:cubicBezTo>
                <a:cubicBezTo>
                  <a:pt x="4054" y="5535"/>
                  <a:pt x="4051" y="5539"/>
                  <a:pt x="4045" y="5540"/>
                </a:cubicBezTo>
                <a:cubicBezTo>
                  <a:pt x="4036" y="5542"/>
                  <a:pt x="4035" y="5541"/>
                  <a:pt x="4041" y="5532"/>
                </a:cubicBezTo>
                <a:lnTo>
                  <a:pt x="4042" y="5532"/>
                </a:lnTo>
                <a:cubicBezTo>
                  <a:pt x="4047" y="5527"/>
                  <a:pt x="4050" y="5523"/>
                  <a:pt x="4052" y="5523"/>
                </a:cubicBezTo>
                <a:close/>
                <a:moveTo>
                  <a:pt x="18444" y="5521"/>
                </a:moveTo>
                <a:cubicBezTo>
                  <a:pt x="18448" y="5521"/>
                  <a:pt x="18452" y="5521"/>
                  <a:pt x="18456" y="5522"/>
                </a:cubicBezTo>
                <a:cubicBezTo>
                  <a:pt x="18501" y="5526"/>
                  <a:pt x="18546" y="5528"/>
                  <a:pt x="18591" y="5529"/>
                </a:cubicBezTo>
                <a:cubicBezTo>
                  <a:pt x="18674" y="5531"/>
                  <a:pt x="18722" y="5535"/>
                  <a:pt x="18723" y="5539"/>
                </a:cubicBezTo>
                <a:cubicBezTo>
                  <a:pt x="18723" y="5541"/>
                  <a:pt x="18715" y="5542"/>
                  <a:pt x="18700" y="5543"/>
                </a:cubicBezTo>
                <a:cubicBezTo>
                  <a:pt x="18668" y="5547"/>
                  <a:pt x="18652" y="5546"/>
                  <a:pt x="18647" y="5543"/>
                </a:cubicBezTo>
                <a:cubicBezTo>
                  <a:pt x="18589" y="5537"/>
                  <a:pt x="18530" y="5532"/>
                  <a:pt x="18472" y="5530"/>
                </a:cubicBezTo>
                <a:cubicBezTo>
                  <a:pt x="18442" y="5529"/>
                  <a:pt x="18430" y="5526"/>
                  <a:pt x="18433" y="5523"/>
                </a:cubicBezTo>
                <a:cubicBezTo>
                  <a:pt x="18434" y="5522"/>
                  <a:pt x="18438" y="5521"/>
                  <a:pt x="18444" y="5521"/>
                </a:cubicBezTo>
                <a:close/>
                <a:moveTo>
                  <a:pt x="18415" y="5518"/>
                </a:moveTo>
                <a:cubicBezTo>
                  <a:pt x="18419" y="5519"/>
                  <a:pt x="18422" y="5521"/>
                  <a:pt x="18423" y="5524"/>
                </a:cubicBezTo>
                <a:cubicBezTo>
                  <a:pt x="18422" y="5527"/>
                  <a:pt x="18420" y="5529"/>
                  <a:pt x="18419" y="5529"/>
                </a:cubicBezTo>
                <a:cubicBezTo>
                  <a:pt x="18417" y="5529"/>
                  <a:pt x="18414" y="5526"/>
                  <a:pt x="18412" y="5523"/>
                </a:cubicBezTo>
                <a:lnTo>
                  <a:pt x="18411" y="5523"/>
                </a:lnTo>
                <a:cubicBezTo>
                  <a:pt x="18409" y="5520"/>
                  <a:pt x="18410" y="5518"/>
                  <a:pt x="18415" y="5518"/>
                </a:cubicBezTo>
                <a:close/>
                <a:moveTo>
                  <a:pt x="4083" y="5518"/>
                </a:moveTo>
                <a:lnTo>
                  <a:pt x="4084" y="5518"/>
                </a:lnTo>
                <a:cubicBezTo>
                  <a:pt x="4089" y="5519"/>
                  <a:pt x="4092" y="5521"/>
                  <a:pt x="4094" y="5524"/>
                </a:cubicBezTo>
                <a:cubicBezTo>
                  <a:pt x="4095" y="5525"/>
                  <a:pt x="4095" y="5525"/>
                  <a:pt x="4095" y="5526"/>
                </a:cubicBezTo>
                <a:cubicBezTo>
                  <a:pt x="4095" y="5528"/>
                  <a:pt x="4093" y="5529"/>
                  <a:pt x="4088" y="5529"/>
                </a:cubicBezTo>
                <a:cubicBezTo>
                  <a:pt x="4082" y="5529"/>
                  <a:pt x="4077" y="5526"/>
                  <a:pt x="4077" y="5523"/>
                </a:cubicBezTo>
                <a:cubicBezTo>
                  <a:pt x="4077" y="5521"/>
                  <a:pt x="4080" y="5518"/>
                  <a:pt x="4083" y="5518"/>
                </a:cubicBezTo>
                <a:close/>
                <a:moveTo>
                  <a:pt x="18371" y="5516"/>
                </a:moveTo>
                <a:cubicBezTo>
                  <a:pt x="18375" y="5516"/>
                  <a:pt x="18378" y="5519"/>
                  <a:pt x="18379" y="5522"/>
                </a:cubicBezTo>
                <a:cubicBezTo>
                  <a:pt x="18379" y="5525"/>
                  <a:pt x="18376" y="5527"/>
                  <a:pt x="18375" y="5527"/>
                </a:cubicBezTo>
                <a:cubicBezTo>
                  <a:pt x="18374" y="5527"/>
                  <a:pt x="18371" y="5525"/>
                  <a:pt x="18370" y="5524"/>
                </a:cubicBezTo>
                <a:lnTo>
                  <a:pt x="18368" y="5522"/>
                </a:lnTo>
                <a:lnTo>
                  <a:pt x="18367" y="5520"/>
                </a:lnTo>
                <a:cubicBezTo>
                  <a:pt x="18367" y="5518"/>
                  <a:pt x="18368" y="5517"/>
                  <a:pt x="18371" y="5516"/>
                </a:cubicBezTo>
                <a:close/>
                <a:moveTo>
                  <a:pt x="4136" y="5513"/>
                </a:moveTo>
                <a:cubicBezTo>
                  <a:pt x="4141" y="5512"/>
                  <a:pt x="4146" y="5513"/>
                  <a:pt x="4149" y="5514"/>
                </a:cubicBezTo>
                <a:lnTo>
                  <a:pt x="4151" y="5513"/>
                </a:lnTo>
                <a:cubicBezTo>
                  <a:pt x="4156" y="5515"/>
                  <a:pt x="4159" y="5515"/>
                  <a:pt x="4159" y="5517"/>
                </a:cubicBezTo>
                <a:cubicBezTo>
                  <a:pt x="4159" y="5518"/>
                  <a:pt x="4157" y="5520"/>
                  <a:pt x="4150" y="5524"/>
                </a:cubicBezTo>
                <a:cubicBezTo>
                  <a:pt x="4136" y="5532"/>
                  <a:pt x="4113" y="5531"/>
                  <a:pt x="4108" y="5525"/>
                </a:cubicBezTo>
                <a:cubicBezTo>
                  <a:pt x="4104" y="5520"/>
                  <a:pt x="4121" y="5514"/>
                  <a:pt x="4136" y="5513"/>
                </a:cubicBezTo>
                <a:close/>
                <a:moveTo>
                  <a:pt x="3531" y="5512"/>
                </a:moveTo>
                <a:cubicBezTo>
                  <a:pt x="3539" y="5513"/>
                  <a:pt x="3545" y="5516"/>
                  <a:pt x="3546" y="5521"/>
                </a:cubicBezTo>
                <a:cubicBezTo>
                  <a:pt x="3546" y="5525"/>
                  <a:pt x="3539" y="5529"/>
                  <a:pt x="3530" y="5528"/>
                </a:cubicBezTo>
                <a:cubicBezTo>
                  <a:pt x="3522" y="5528"/>
                  <a:pt x="3514" y="5525"/>
                  <a:pt x="3514" y="5521"/>
                </a:cubicBezTo>
                <a:cubicBezTo>
                  <a:pt x="3514" y="5516"/>
                  <a:pt x="3522" y="5513"/>
                  <a:pt x="3531" y="5513"/>
                </a:cubicBezTo>
                <a:lnTo>
                  <a:pt x="3531" y="5512"/>
                </a:lnTo>
                <a:close/>
                <a:moveTo>
                  <a:pt x="10935" y="5510"/>
                </a:moveTo>
                <a:cubicBezTo>
                  <a:pt x="10902" y="5510"/>
                  <a:pt x="10859" y="5510"/>
                  <a:pt x="10807" y="5510"/>
                </a:cubicBezTo>
                <a:cubicBezTo>
                  <a:pt x="10745" y="5511"/>
                  <a:pt x="10683" y="5517"/>
                  <a:pt x="10623" y="5526"/>
                </a:cubicBezTo>
                <a:cubicBezTo>
                  <a:pt x="10603" y="5530"/>
                  <a:pt x="10580" y="5531"/>
                  <a:pt x="10559" y="5531"/>
                </a:cubicBezTo>
                <a:cubicBezTo>
                  <a:pt x="10540" y="5530"/>
                  <a:pt x="10461" y="5535"/>
                  <a:pt x="10248" y="5549"/>
                </a:cubicBezTo>
                <a:cubicBezTo>
                  <a:pt x="10218" y="5551"/>
                  <a:pt x="10179" y="5553"/>
                  <a:pt x="10163" y="5554"/>
                </a:cubicBezTo>
                <a:cubicBezTo>
                  <a:pt x="10112" y="5557"/>
                  <a:pt x="10102" y="5559"/>
                  <a:pt x="10099" y="5570"/>
                </a:cubicBezTo>
                <a:cubicBezTo>
                  <a:pt x="10095" y="5576"/>
                  <a:pt x="10087" y="5581"/>
                  <a:pt x="10077" y="5579"/>
                </a:cubicBezTo>
                <a:cubicBezTo>
                  <a:pt x="10050" y="5578"/>
                  <a:pt x="9989" y="5589"/>
                  <a:pt x="9988" y="5594"/>
                </a:cubicBezTo>
                <a:cubicBezTo>
                  <a:pt x="9988" y="5599"/>
                  <a:pt x="10099" y="5598"/>
                  <a:pt x="10139" y="5592"/>
                </a:cubicBezTo>
                <a:cubicBezTo>
                  <a:pt x="10153" y="5590"/>
                  <a:pt x="10166" y="5587"/>
                  <a:pt x="10179" y="5584"/>
                </a:cubicBezTo>
                <a:cubicBezTo>
                  <a:pt x="10194" y="5579"/>
                  <a:pt x="10211" y="5578"/>
                  <a:pt x="10228" y="5578"/>
                </a:cubicBezTo>
                <a:cubicBezTo>
                  <a:pt x="10253" y="5578"/>
                  <a:pt x="10278" y="5577"/>
                  <a:pt x="10302" y="5573"/>
                </a:cubicBezTo>
                <a:cubicBezTo>
                  <a:pt x="10340" y="5567"/>
                  <a:pt x="10473" y="5555"/>
                  <a:pt x="10521" y="5553"/>
                </a:cubicBezTo>
                <a:cubicBezTo>
                  <a:pt x="10534" y="5553"/>
                  <a:pt x="10579" y="5549"/>
                  <a:pt x="10621" y="5548"/>
                </a:cubicBezTo>
                <a:cubicBezTo>
                  <a:pt x="10661" y="5545"/>
                  <a:pt x="10726" y="5540"/>
                  <a:pt x="10765" y="5538"/>
                </a:cubicBezTo>
                <a:cubicBezTo>
                  <a:pt x="10803" y="5535"/>
                  <a:pt x="10849" y="5532"/>
                  <a:pt x="10865" y="5529"/>
                </a:cubicBezTo>
                <a:cubicBezTo>
                  <a:pt x="10904" y="5522"/>
                  <a:pt x="10946" y="5520"/>
                  <a:pt x="10987" y="5520"/>
                </a:cubicBezTo>
                <a:cubicBezTo>
                  <a:pt x="11005" y="5521"/>
                  <a:pt x="11022" y="5519"/>
                  <a:pt x="11037" y="5513"/>
                </a:cubicBezTo>
                <a:cubicBezTo>
                  <a:pt x="11037" y="5511"/>
                  <a:pt x="11008" y="5510"/>
                  <a:pt x="10935" y="5510"/>
                </a:cubicBezTo>
                <a:close/>
                <a:moveTo>
                  <a:pt x="18206" y="5509"/>
                </a:moveTo>
                <a:cubicBezTo>
                  <a:pt x="18216" y="5510"/>
                  <a:pt x="18227" y="5510"/>
                  <a:pt x="18239" y="5510"/>
                </a:cubicBezTo>
                <a:cubicBezTo>
                  <a:pt x="18268" y="5510"/>
                  <a:pt x="18296" y="5513"/>
                  <a:pt x="18323" y="5520"/>
                </a:cubicBezTo>
                <a:cubicBezTo>
                  <a:pt x="18324" y="5520"/>
                  <a:pt x="18324" y="5520"/>
                  <a:pt x="18324" y="5521"/>
                </a:cubicBezTo>
                <a:cubicBezTo>
                  <a:pt x="18324" y="5525"/>
                  <a:pt x="18231" y="5524"/>
                  <a:pt x="18194" y="5518"/>
                </a:cubicBezTo>
                <a:lnTo>
                  <a:pt x="18195" y="5519"/>
                </a:lnTo>
                <a:cubicBezTo>
                  <a:pt x="18157" y="5513"/>
                  <a:pt x="18166" y="5509"/>
                  <a:pt x="18206" y="5509"/>
                </a:cubicBezTo>
                <a:close/>
                <a:moveTo>
                  <a:pt x="17894" y="5506"/>
                </a:moveTo>
                <a:cubicBezTo>
                  <a:pt x="17895" y="5506"/>
                  <a:pt x="17898" y="5506"/>
                  <a:pt x="17901" y="5508"/>
                </a:cubicBezTo>
                <a:cubicBezTo>
                  <a:pt x="17907" y="5509"/>
                  <a:pt x="17912" y="5511"/>
                  <a:pt x="17912" y="5512"/>
                </a:cubicBezTo>
                <a:cubicBezTo>
                  <a:pt x="17911" y="5513"/>
                  <a:pt x="17906" y="5514"/>
                  <a:pt x="17901" y="5515"/>
                </a:cubicBezTo>
                <a:cubicBezTo>
                  <a:pt x="17895" y="5514"/>
                  <a:pt x="17891" y="5512"/>
                  <a:pt x="17891" y="5509"/>
                </a:cubicBezTo>
                <a:cubicBezTo>
                  <a:pt x="17891" y="5508"/>
                  <a:pt x="17892" y="5507"/>
                  <a:pt x="17894" y="5506"/>
                </a:cubicBezTo>
                <a:close/>
                <a:moveTo>
                  <a:pt x="3561" y="5506"/>
                </a:moveTo>
                <a:cubicBezTo>
                  <a:pt x="3563" y="5506"/>
                  <a:pt x="3568" y="5512"/>
                  <a:pt x="3571" y="5519"/>
                </a:cubicBezTo>
                <a:cubicBezTo>
                  <a:pt x="3572" y="5521"/>
                  <a:pt x="3573" y="5523"/>
                  <a:pt x="3573" y="5525"/>
                </a:cubicBezTo>
                <a:cubicBezTo>
                  <a:pt x="3573" y="5528"/>
                  <a:pt x="3571" y="5530"/>
                  <a:pt x="3567" y="5529"/>
                </a:cubicBezTo>
                <a:cubicBezTo>
                  <a:pt x="3561" y="5529"/>
                  <a:pt x="3557" y="5525"/>
                  <a:pt x="3556" y="5518"/>
                </a:cubicBezTo>
                <a:cubicBezTo>
                  <a:pt x="3557" y="5512"/>
                  <a:pt x="3559" y="5507"/>
                  <a:pt x="3561" y="5507"/>
                </a:cubicBezTo>
                <a:lnTo>
                  <a:pt x="3561" y="5506"/>
                </a:lnTo>
                <a:close/>
                <a:moveTo>
                  <a:pt x="17979" y="5503"/>
                </a:moveTo>
                <a:lnTo>
                  <a:pt x="18026" y="5503"/>
                </a:lnTo>
                <a:cubicBezTo>
                  <a:pt x="18044" y="5502"/>
                  <a:pt x="18061" y="5504"/>
                  <a:pt x="18078" y="5509"/>
                </a:cubicBezTo>
                <a:cubicBezTo>
                  <a:pt x="18079" y="5509"/>
                  <a:pt x="18079" y="5510"/>
                  <a:pt x="18079" y="5511"/>
                </a:cubicBezTo>
                <a:cubicBezTo>
                  <a:pt x="18080" y="5515"/>
                  <a:pt x="18071" y="5519"/>
                  <a:pt x="18066" y="5516"/>
                </a:cubicBezTo>
                <a:cubicBezTo>
                  <a:pt x="18052" y="5512"/>
                  <a:pt x="18036" y="5510"/>
                  <a:pt x="18021" y="5508"/>
                </a:cubicBezTo>
                <a:lnTo>
                  <a:pt x="17979" y="5503"/>
                </a:lnTo>
                <a:close/>
                <a:moveTo>
                  <a:pt x="11091" y="5502"/>
                </a:moveTo>
                <a:cubicBezTo>
                  <a:pt x="11088" y="5502"/>
                  <a:pt x="11085" y="5503"/>
                  <a:pt x="11083" y="5505"/>
                </a:cubicBezTo>
                <a:cubicBezTo>
                  <a:pt x="11079" y="5510"/>
                  <a:pt x="11083" y="5511"/>
                  <a:pt x="11090" y="5510"/>
                </a:cubicBezTo>
                <a:cubicBezTo>
                  <a:pt x="11097" y="5510"/>
                  <a:pt x="11101" y="5511"/>
                  <a:pt x="11101" y="5510"/>
                </a:cubicBezTo>
                <a:lnTo>
                  <a:pt x="11101" y="5509"/>
                </a:lnTo>
                <a:cubicBezTo>
                  <a:pt x="11101" y="5505"/>
                  <a:pt x="11096" y="5502"/>
                  <a:pt x="11091" y="5502"/>
                </a:cubicBezTo>
                <a:close/>
                <a:moveTo>
                  <a:pt x="11131" y="5501"/>
                </a:moveTo>
                <a:cubicBezTo>
                  <a:pt x="11127" y="5502"/>
                  <a:pt x="11123" y="5504"/>
                  <a:pt x="11119" y="5507"/>
                </a:cubicBezTo>
                <a:cubicBezTo>
                  <a:pt x="11117" y="5510"/>
                  <a:pt x="11119" y="5512"/>
                  <a:pt x="11122" y="5512"/>
                </a:cubicBezTo>
                <a:cubicBezTo>
                  <a:pt x="11127" y="5511"/>
                  <a:pt x="11131" y="5509"/>
                  <a:pt x="11133" y="5506"/>
                </a:cubicBezTo>
                <a:cubicBezTo>
                  <a:pt x="11134" y="5506"/>
                  <a:pt x="11135" y="5505"/>
                  <a:pt x="11135" y="5505"/>
                </a:cubicBezTo>
                <a:cubicBezTo>
                  <a:pt x="11135" y="5503"/>
                  <a:pt x="11133" y="5502"/>
                  <a:pt x="11131" y="5502"/>
                </a:cubicBezTo>
                <a:lnTo>
                  <a:pt x="11131" y="5501"/>
                </a:lnTo>
                <a:close/>
                <a:moveTo>
                  <a:pt x="16860" y="5500"/>
                </a:moveTo>
                <a:lnTo>
                  <a:pt x="16861" y="5500"/>
                </a:lnTo>
                <a:lnTo>
                  <a:pt x="16861" y="5500"/>
                </a:lnTo>
                <a:lnTo>
                  <a:pt x="16860" y="5500"/>
                </a:lnTo>
                <a:close/>
                <a:moveTo>
                  <a:pt x="16831" y="5499"/>
                </a:moveTo>
                <a:cubicBezTo>
                  <a:pt x="16836" y="5499"/>
                  <a:pt x="16840" y="5499"/>
                  <a:pt x="16845" y="5499"/>
                </a:cubicBezTo>
                <a:lnTo>
                  <a:pt x="16861" y="5500"/>
                </a:lnTo>
                <a:lnTo>
                  <a:pt x="16862" y="5500"/>
                </a:lnTo>
                <a:lnTo>
                  <a:pt x="16861" y="5500"/>
                </a:lnTo>
                <a:lnTo>
                  <a:pt x="16879" y="5500"/>
                </a:lnTo>
                <a:cubicBezTo>
                  <a:pt x="16897" y="5500"/>
                  <a:pt x="16916" y="5502"/>
                  <a:pt x="16933" y="5506"/>
                </a:cubicBezTo>
                <a:cubicBezTo>
                  <a:pt x="16887" y="5510"/>
                  <a:pt x="16839" y="5508"/>
                  <a:pt x="16792" y="5503"/>
                </a:cubicBezTo>
                <a:cubicBezTo>
                  <a:pt x="16805" y="5500"/>
                  <a:pt x="16818" y="5499"/>
                  <a:pt x="16831" y="5499"/>
                </a:cubicBezTo>
                <a:close/>
                <a:moveTo>
                  <a:pt x="8696" y="5496"/>
                </a:moveTo>
                <a:cubicBezTo>
                  <a:pt x="8717" y="5496"/>
                  <a:pt x="8748" y="5501"/>
                  <a:pt x="8757" y="5508"/>
                </a:cubicBezTo>
                <a:cubicBezTo>
                  <a:pt x="8763" y="5511"/>
                  <a:pt x="8766" y="5514"/>
                  <a:pt x="8766" y="5515"/>
                </a:cubicBezTo>
                <a:cubicBezTo>
                  <a:pt x="8767" y="5518"/>
                  <a:pt x="8759" y="5516"/>
                  <a:pt x="8742" y="5511"/>
                </a:cubicBezTo>
                <a:cubicBezTo>
                  <a:pt x="8728" y="5507"/>
                  <a:pt x="8713" y="5507"/>
                  <a:pt x="8698" y="5508"/>
                </a:cubicBezTo>
                <a:cubicBezTo>
                  <a:pt x="8678" y="5509"/>
                  <a:pt x="8671" y="5508"/>
                  <a:pt x="8671" y="5503"/>
                </a:cubicBezTo>
                <a:lnTo>
                  <a:pt x="8672" y="5503"/>
                </a:lnTo>
                <a:cubicBezTo>
                  <a:pt x="8672" y="5498"/>
                  <a:pt x="8682" y="5496"/>
                  <a:pt x="8696" y="5496"/>
                </a:cubicBezTo>
                <a:close/>
                <a:moveTo>
                  <a:pt x="8182" y="5495"/>
                </a:moveTo>
                <a:cubicBezTo>
                  <a:pt x="8246" y="5495"/>
                  <a:pt x="8342" y="5496"/>
                  <a:pt x="8475" y="5497"/>
                </a:cubicBezTo>
                <a:cubicBezTo>
                  <a:pt x="8552" y="5498"/>
                  <a:pt x="8624" y="5498"/>
                  <a:pt x="8636" y="5497"/>
                </a:cubicBezTo>
                <a:cubicBezTo>
                  <a:pt x="8652" y="5494"/>
                  <a:pt x="8662" y="5498"/>
                  <a:pt x="8661" y="5502"/>
                </a:cubicBezTo>
                <a:cubicBezTo>
                  <a:pt x="8661" y="5504"/>
                  <a:pt x="8658" y="5506"/>
                  <a:pt x="8652" y="5507"/>
                </a:cubicBezTo>
                <a:cubicBezTo>
                  <a:pt x="8630" y="5509"/>
                  <a:pt x="8608" y="5510"/>
                  <a:pt x="8586" y="5510"/>
                </a:cubicBezTo>
                <a:cubicBezTo>
                  <a:pt x="8562" y="5510"/>
                  <a:pt x="8539" y="5512"/>
                  <a:pt x="8515" y="5515"/>
                </a:cubicBezTo>
                <a:cubicBezTo>
                  <a:pt x="8495" y="5518"/>
                  <a:pt x="8473" y="5519"/>
                  <a:pt x="8452" y="5519"/>
                </a:cubicBezTo>
                <a:cubicBezTo>
                  <a:pt x="8367" y="5519"/>
                  <a:pt x="8279" y="5519"/>
                  <a:pt x="8229" y="5519"/>
                </a:cubicBezTo>
                <a:cubicBezTo>
                  <a:pt x="8198" y="5520"/>
                  <a:pt x="8166" y="5518"/>
                  <a:pt x="8134" y="5514"/>
                </a:cubicBezTo>
                <a:lnTo>
                  <a:pt x="8135" y="5514"/>
                </a:lnTo>
                <a:cubicBezTo>
                  <a:pt x="8086" y="5509"/>
                  <a:pt x="8068" y="5501"/>
                  <a:pt x="8089" y="5497"/>
                </a:cubicBezTo>
                <a:cubicBezTo>
                  <a:pt x="8096" y="5496"/>
                  <a:pt x="8126" y="5495"/>
                  <a:pt x="8182" y="5495"/>
                </a:cubicBezTo>
                <a:close/>
                <a:moveTo>
                  <a:pt x="4267" y="5492"/>
                </a:moveTo>
                <a:cubicBezTo>
                  <a:pt x="4271" y="5491"/>
                  <a:pt x="4273" y="5492"/>
                  <a:pt x="4275" y="5493"/>
                </a:cubicBezTo>
                <a:cubicBezTo>
                  <a:pt x="4277" y="5494"/>
                  <a:pt x="4277" y="5495"/>
                  <a:pt x="4276" y="5496"/>
                </a:cubicBezTo>
                <a:cubicBezTo>
                  <a:pt x="4276" y="5503"/>
                  <a:pt x="4262" y="5511"/>
                  <a:pt x="4252" y="5508"/>
                </a:cubicBezTo>
                <a:cubicBezTo>
                  <a:pt x="4247" y="5507"/>
                  <a:pt x="4242" y="5508"/>
                  <a:pt x="4242" y="5511"/>
                </a:cubicBezTo>
                <a:cubicBezTo>
                  <a:pt x="4243" y="5514"/>
                  <a:pt x="4230" y="5516"/>
                  <a:pt x="4213" y="5515"/>
                </a:cubicBezTo>
                <a:cubicBezTo>
                  <a:pt x="4197" y="5515"/>
                  <a:pt x="4184" y="5516"/>
                  <a:pt x="4185" y="5511"/>
                </a:cubicBezTo>
                <a:cubicBezTo>
                  <a:pt x="4184" y="5505"/>
                  <a:pt x="4202" y="5500"/>
                  <a:pt x="4224" y="5501"/>
                </a:cubicBezTo>
                <a:cubicBezTo>
                  <a:pt x="4234" y="5500"/>
                  <a:pt x="4244" y="5499"/>
                  <a:pt x="4255" y="5495"/>
                </a:cubicBezTo>
                <a:lnTo>
                  <a:pt x="4257" y="5494"/>
                </a:lnTo>
                <a:cubicBezTo>
                  <a:pt x="4260" y="5493"/>
                  <a:pt x="4264" y="5492"/>
                  <a:pt x="4267" y="5492"/>
                </a:cubicBezTo>
                <a:close/>
                <a:moveTo>
                  <a:pt x="17821" y="5492"/>
                </a:moveTo>
                <a:cubicBezTo>
                  <a:pt x="17823" y="5492"/>
                  <a:pt x="17825" y="5492"/>
                  <a:pt x="17827" y="5492"/>
                </a:cubicBezTo>
                <a:cubicBezTo>
                  <a:pt x="17851" y="5492"/>
                  <a:pt x="17874" y="5497"/>
                  <a:pt x="17875" y="5501"/>
                </a:cubicBezTo>
                <a:cubicBezTo>
                  <a:pt x="17875" y="5502"/>
                  <a:pt x="17874" y="5503"/>
                  <a:pt x="17872" y="5504"/>
                </a:cubicBezTo>
                <a:cubicBezTo>
                  <a:pt x="17861" y="5504"/>
                  <a:pt x="17849" y="5505"/>
                  <a:pt x="17838" y="5503"/>
                </a:cubicBezTo>
                <a:cubicBezTo>
                  <a:pt x="17800" y="5499"/>
                  <a:pt x="17790" y="5492"/>
                  <a:pt x="17821" y="5492"/>
                </a:cubicBezTo>
                <a:close/>
                <a:moveTo>
                  <a:pt x="17704" y="5487"/>
                </a:moveTo>
                <a:cubicBezTo>
                  <a:pt x="17725" y="5487"/>
                  <a:pt x="17736" y="5488"/>
                  <a:pt x="17736" y="5491"/>
                </a:cubicBezTo>
                <a:cubicBezTo>
                  <a:pt x="17736" y="5492"/>
                  <a:pt x="17733" y="5494"/>
                  <a:pt x="17728" y="5495"/>
                </a:cubicBezTo>
                <a:cubicBezTo>
                  <a:pt x="17718" y="5500"/>
                  <a:pt x="17718" y="5500"/>
                  <a:pt x="17676" y="5493"/>
                </a:cubicBezTo>
                <a:cubicBezTo>
                  <a:pt x="17655" y="5490"/>
                  <a:pt x="17652" y="5489"/>
                  <a:pt x="17665" y="5487"/>
                </a:cubicBezTo>
                <a:lnTo>
                  <a:pt x="17668" y="5487"/>
                </a:lnTo>
                <a:cubicBezTo>
                  <a:pt x="17682" y="5487"/>
                  <a:pt x="17694" y="5487"/>
                  <a:pt x="17704" y="5487"/>
                </a:cubicBezTo>
                <a:close/>
                <a:moveTo>
                  <a:pt x="4322" y="5484"/>
                </a:moveTo>
                <a:cubicBezTo>
                  <a:pt x="4328" y="5484"/>
                  <a:pt x="4332" y="5487"/>
                  <a:pt x="4333" y="5491"/>
                </a:cubicBezTo>
                <a:cubicBezTo>
                  <a:pt x="4332" y="5499"/>
                  <a:pt x="4324" y="5499"/>
                  <a:pt x="4313" y="5495"/>
                </a:cubicBezTo>
                <a:cubicBezTo>
                  <a:pt x="4302" y="5492"/>
                  <a:pt x="4308" y="5483"/>
                  <a:pt x="4322" y="5484"/>
                </a:cubicBezTo>
                <a:close/>
                <a:moveTo>
                  <a:pt x="17581" y="5480"/>
                </a:moveTo>
                <a:cubicBezTo>
                  <a:pt x="17584" y="5480"/>
                  <a:pt x="17587" y="5480"/>
                  <a:pt x="17592" y="5480"/>
                </a:cubicBezTo>
                <a:cubicBezTo>
                  <a:pt x="17605" y="5481"/>
                  <a:pt x="17615" y="5484"/>
                  <a:pt x="17614" y="5487"/>
                </a:cubicBezTo>
                <a:cubicBezTo>
                  <a:pt x="17614" y="5492"/>
                  <a:pt x="17593" y="5491"/>
                  <a:pt x="17580" y="5485"/>
                </a:cubicBezTo>
                <a:cubicBezTo>
                  <a:pt x="17573" y="5481"/>
                  <a:pt x="17573" y="5480"/>
                  <a:pt x="17581" y="5480"/>
                </a:cubicBezTo>
                <a:close/>
                <a:moveTo>
                  <a:pt x="19200" y="5474"/>
                </a:moveTo>
                <a:lnTo>
                  <a:pt x="19201" y="5475"/>
                </a:lnTo>
                <a:lnTo>
                  <a:pt x="19201" y="5477"/>
                </a:lnTo>
                <a:lnTo>
                  <a:pt x="19200" y="5477"/>
                </a:lnTo>
                <a:cubicBezTo>
                  <a:pt x="19199" y="5475"/>
                  <a:pt x="19199" y="5474"/>
                  <a:pt x="19200" y="5475"/>
                </a:cubicBezTo>
                <a:lnTo>
                  <a:pt x="19200" y="5474"/>
                </a:lnTo>
                <a:close/>
                <a:moveTo>
                  <a:pt x="17483" y="5473"/>
                </a:moveTo>
                <a:cubicBezTo>
                  <a:pt x="17484" y="5473"/>
                  <a:pt x="17485" y="5474"/>
                  <a:pt x="17485" y="5476"/>
                </a:cubicBezTo>
                <a:cubicBezTo>
                  <a:pt x="17485" y="5480"/>
                  <a:pt x="17481" y="5483"/>
                  <a:pt x="17477" y="5484"/>
                </a:cubicBezTo>
                <a:cubicBezTo>
                  <a:pt x="17474" y="5486"/>
                  <a:pt x="17471" y="5485"/>
                  <a:pt x="17471" y="5482"/>
                </a:cubicBezTo>
                <a:lnTo>
                  <a:pt x="17473" y="5482"/>
                </a:lnTo>
                <a:cubicBezTo>
                  <a:pt x="17473" y="5479"/>
                  <a:pt x="17475" y="5476"/>
                  <a:pt x="17478" y="5474"/>
                </a:cubicBezTo>
                <a:cubicBezTo>
                  <a:pt x="17480" y="5473"/>
                  <a:pt x="17482" y="5473"/>
                  <a:pt x="17483" y="5473"/>
                </a:cubicBezTo>
                <a:close/>
                <a:moveTo>
                  <a:pt x="11794" y="5469"/>
                </a:moveTo>
                <a:cubicBezTo>
                  <a:pt x="11792" y="5469"/>
                  <a:pt x="11789" y="5470"/>
                  <a:pt x="11787" y="5471"/>
                </a:cubicBezTo>
                <a:cubicBezTo>
                  <a:pt x="11782" y="5472"/>
                  <a:pt x="11783" y="5473"/>
                  <a:pt x="11792" y="5474"/>
                </a:cubicBezTo>
                <a:cubicBezTo>
                  <a:pt x="11798" y="5474"/>
                  <a:pt x="11801" y="5474"/>
                  <a:pt x="11801" y="5473"/>
                </a:cubicBezTo>
                <a:cubicBezTo>
                  <a:pt x="11801" y="5473"/>
                  <a:pt x="11800" y="5472"/>
                  <a:pt x="11800" y="5472"/>
                </a:cubicBezTo>
                <a:lnTo>
                  <a:pt x="11801" y="5471"/>
                </a:lnTo>
                <a:cubicBezTo>
                  <a:pt x="11799" y="5470"/>
                  <a:pt x="11797" y="5470"/>
                  <a:pt x="11794" y="5469"/>
                </a:cubicBezTo>
                <a:close/>
                <a:moveTo>
                  <a:pt x="19131" y="5469"/>
                </a:moveTo>
                <a:cubicBezTo>
                  <a:pt x="19134" y="5469"/>
                  <a:pt x="19138" y="5469"/>
                  <a:pt x="19142" y="5470"/>
                </a:cubicBezTo>
                <a:cubicBezTo>
                  <a:pt x="19150" y="5472"/>
                  <a:pt x="19155" y="5475"/>
                  <a:pt x="19154" y="5477"/>
                </a:cubicBezTo>
                <a:cubicBezTo>
                  <a:pt x="19154" y="5478"/>
                  <a:pt x="19154" y="5478"/>
                  <a:pt x="19154" y="5478"/>
                </a:cubicBezTo>
                <a:cubicBezTo>
                  <a:pt x="19153" y="5479"/>
                  <a:pt x="19152" y="5480"/>
                  <a:pt x="19151" y="5480"/>
                </a:cubicBezTo>
                <a:cubicBezTo>
                  <a:pt x="19143" y="5485"/>
                  <a:pt x="19132" y="5483"/>
                  <a:pt x="19126" y="5477"/>
                </a:cubicBezTo>
                <a:cubicBezTo>
                  <a:pt x="19121" y="5471"/>
                  <a:pt x="19123" y="5468"/>
                  <a:pt x="19131" y="5469"/>
                </a:cubicBezTo>
                <a:close/>
                <a:moveTo>
                  <a:pt x="4424" y="5462"/>
                </a:moveTo>
                <a:cubicBezTo>
                  <a:pt x="4432" y="5462"/>
                  <a:pt x="4438" y="5463"/>
                  <a:pt x="4438" y="5465"/>
                </a:cubicBezTo>
                <a:cubicBezTo>
                  <a:pt x="4438" y="5466"/>
                  <a:pt x="4438" y="5466"/>
                  <a:pt x="4438" y="5467"/>
                </a:cubicBezTo>
                <a:cubicBezTo>
                  <a:pt x="4436" y="5470"/>
                  <a:pt x="4431" y="5472"/>
                  <a:pt x="4427" y="5470"/>
                </a:cubicBezTo>
                <a:cubicBezTo>
                  <a:pt x="4420" y="5470"/>
                  <a:pt x="4414" y="5471"/>
                  <a:pt x="4409" y="5473"/>
                </a:cubicBezTo>
                <a:cubicBezTo>
                  <a:pt x="4395" y="5481"/>
                  <a:pt x="4383" y="5478"/>
                  <a:pt x="4390" y="5469"/>
                </a:cubicBezTo>
                <a:cubicBezTo>
                  <a:pt x="4393" y="5465"/>
                  <a:pt x="4411" y="5462"/>
                  <a:pt x="4424" y="5462"/>
                </a:cubicBezTo>
                <a:close/>
                <a:moveTo>
                  <a:pt x="4471" y="5462"/>
                </a:moveTo>
                <a:cubicBezTo>
                  <a:pt x="4475" y="5462"/>
                  <a:pt x="4477" y="5464"/>
                  <a:pt x="4477" y="5467"/>
                </a:cubicBezTo>
                <a:cubicBezTo>
                  <a:pt x="4477" y="5470"/>
                  <a:pt x="4476" y="5472"/>
                  <a:pt x="4474" y="5472"/>
                </a:cubicBezTo>
                <a:cubicBezTo>
                  <a:pt x="4473" y="5472"/>
                  <a:pt x="4469" y="5470"/>
                  <a:pt x="4467" y="5466"/>
                </a:cubicBezTo>
                <a:cubicBezTo>
                  <a:pt x="4464" y="5464"/>
                  <a:pt x="4466" y="5461"/>
                  <a:pt x="4471" y="5462"/>
                </a:cubicBezTo>
                <a:close/>
                <a:moveTo>
                  <a:pt x="18496" y="5461"/>
                </a:moveTo>
                <a:lnTo>
                  <a:pt x="18497" y="5461"/>
                </a:lnTo>
                <a:cubicBezTo>
                  <a:pt x="18500" y="5461"/>
                  <a:pt x="18512" y="5461"/>
                  <a:pt x="18528" y="5462"/>
                </a:cubicBezTo>
                <a:cubicBezTo>
                  <a:pt x="18549" y="5464"/>
                  <a:pt x="18584" y="5466"/>
                  <a:pt x="18604" y="5466"/>
                </a:cubicBezTo>
                <a:cubicBezTo>
                  <a:pt x="18625" y="5467"/>
                  <a:pt x="18641" y="5470"/>
                  <a:pt x="18642" y="5472"/>
                </a:cubicBezTo>
                <a:cubicBezTo>
                  <a:pt x="18641" y="5475"/>
                  <a:pt x="18638" y="5477"/>
                  <a:pt x="18635" y="5477"/>
                </a:cubicBezTo>
                <a:cubicBezTo>
                  <a:pt x="18633" y="5477"/>
                  <a:pt x="18602" y="5473"/>
                  <a:pt x="18567" y="5469"/>
                </a:cubicBezTo>
                <a:cubicBezTo>
                  <a:pt x="18544" y="5468"/>
                  <a:pt x="18520" y="5465"/>
                  <a:pt x="18496" y="5461"/>
                </a:cubicBezTo>
                <a:close/>
                <a:moveTo>
                  <a:pt x="4499" y="5457"/>
                </a:moveTo>
                <a:cubicBezTo>
                  <a:pt x="4503" y="5457"/>
                  <a:pt x="4506" y="5460"/>
                  <a:pt x="4506" y="5462"/>
                </a:cubicBezTo>
                <a:cubicBezTo>
                  <a:pt x="4506" y="5465"/>
                  <a:pt x="4501" y="5468"/>
                  <a:pt x="4494" y="5468"/>
                </a:cubicBezTo>
                <a:cubicBezTo>
                  <a:pt x="4488" y="5468"/>
                  <a:pt x="4485" y="5465"/>
                  <a:pt x="4489" y="5463"/>
                </a:cubicBezTo>
                <a:cubicBezTo>
                  <a:pt x="4491" y="5460"/>
                  <a:pt x="4495" y="5458"/>
                  <a:pt x="4499" y="5457"/>
                </a:cubicBezTo>
                <a:close/>
                <a:moveTo>
                  <a:pt x="4566" y="5455"/>
                </a:moveTo>
                <a:cubicBezTo>
                  <a:pt x="4571" y="5455"/>
                  <a:pt x="4574" y="5456"/>
                  <a:pt x="4574" y="5458"/>
                </a:cubicBezTo>
                <a:cubicBezTo>
                  <a:pt x="4574" y="5458"/>
                  <a:pt x="4574" y="5459"/>
                  <a:pt x="4573" y="5460"/>
                </a:cubicBezTo>
                <a:cubicBezTo>
                  <a:pt x="4571" y="5463"/>
                  <a:pt x="4567" y="5465"/>
                  <a:pt x="4562" y="5464"/>
                </a:cubicBezTo>
                <a:cubicBezTo>
                  <a:pt x="4559" y="5464"/>
                  <a:pt x="4556" y="5462"/>
                  <a:pt x="4556" y="5459"/>
                </a:cubicBezTo>
                <a:cubicBezTo>
                  <a:pt x="4556" y="5456"/>
                  <a:pt x="4560" y="5454"/>
                  <a:pt x="4566" y="5455"/>
                </a:cubicBezTo>
                <a:close/>
                <a:moveTo>
                  <a:pt x="18912" y="5452"/>
                </a:moveTo>
                <a:cubicBezTo>
                  <a:pt x="18921" y="5452"/>
                  <a:pt x="18935" y="5453"/>
                  <a:pt x="18955" y="5455"/>
                </a:cubicBezTo>
                <a:cubicBezTo>
                  <a:pt x="18987" y="5457"/>
                  <a:pt x="19020" y="5459"/>
                  <a:pt x="19028" y="5459"/>
                </a:cubicBezTo>
                <a:cubicBezTo>
                  <a:pt x="19054" y="5460"/>
                  <a:pt x="19088" y="5466"/>
                  <a:pt x="19087" y="5471"/>
                </a:cubicBezTo>
                <a:cubicBezTo>
                  <a:pt x="19087" y="5476"/>
                  <a:pt x="19082" y="5475"/>
                  <a:pt x="18967" y="5467"/>
                </a:cubicBezTo>
                <a:cubicBezTo>
                  <a:pt x="18923" y="5464"/>
                  <a:pt x="18900" y="5461"/>
                  <a:pt x="18898" y="5457"/>
                </a:cubicBezTo>
                <a:cubicBezTo>
                  <a:pt x="18897" y="5454"/>
                  <a:pt x="18901" y="5452"/>
                  <a:pt x="18912" y="5452"/>
                </a:cubicBezTo>
                <a:close/>
                <a:moveTo>
                  <a:pt x="15675" y="5452"/>
                </a:moveTo>
                <a:cubicBezTo>
                  <a:pt x="15672" y="5452"/>
                  <a:pt x="15668" y="5454"/>
                  <a:pt x="15667" y="5456"/>
                </a:cubicBezTo>
                <a:lnTo>
                  <a:pt x="15667" y="5458"/>
                </a:lnTo>
                <a:cubicBezTo>
                  <a:pt x="15668" y="5460"/>
                  <a:pt x="15671" y="5463"/>
                  <a:pt x="15675" y="5463"/>
                </a:cubicBezTo>
                <a:cubicBezTo>
                  <a:pt x="15678" y="5463"/>
                  <a:pt x="15681" y="5460"/>
                  <a:pt x="15681" y="5458"/>
                </a:cubicBezTo>
                <a:cubicBezTo>
                  <a:pt x="15681" y="5457"/>
                  <a:pt x="15681" y="5457"/>
                  <a:pt x="15681" y="5457"/>
                </a:cubicBezTo>
                <a:cubicBezTo>
                  <a:pt x="15681" y="5455"/>
                  <a:pt x="15679" y="5452"/>
                  <a:pt x="15676" y="5452"/>
                </a:cubicBezTo>
                <a:cubicBezTo>
                  <a:pt x="15676" y="5452"/>
                  <a:pt x="15675" y="5452"/>
                  <a:pt x="15675" y="5452"/>
                </a:cubicBezTo>
                <a:close/>
                <a:moveTo>
                  <a:pt x="3974" y="5450"/>
                </a:moveTo>
                <a:cubicBezTo>
                  <a:pt x="3976" y="5450"/>
                  <a:pt x="3976" y="5452"/>
                  <a:pt x="3976" y="5454"/>
                </a:cubicBezTo>
                <a:cubicBezTo>
                  <a:pt x="3976" y="5457"/>
                  <a:pt x="3967" y="5461"/>
                  <a:pt x="3955" y="5463"/>
                </a:cubicBezTo>
                <a:cubicBezTo>
                  <a:pt x="3944" y="5464"/>
                  <a:pt x="3935" y="5467"/>
                  <a:pt x="3934" y="5470"/>
                </a:cubicBezTo>
                <a:cubicBezTo>
                  <a:pt x="3934" y="5472"/>
                  <a:pt x="3927" y="5473"/>
                  <a:pt x="3919" y="5473"/>
                </a:cubicBezTo>
                <a:cubicBezTo>
                  <a:pt x="3882" y="5481"/>
                  <a:pt x="3846" y="5492"/>
                  <a:pt x="3813" y="5506"/>
                </a:cubicBezTo>
                <a:cubicBezTo>
                  <a:pt x="3799" y="5518"/>
                  <a:pt x="3730" y="5530"/>
                  <a:pt x="3679" y="5531"/>
                </a:cubicBezTo>
                <a:cubicBezTo>
                  <a:pt x="3661" y="5531"/>
                  <a:pt x="3636" y="5532"/>
                  <a:pt x="3622" y="5533"/>
                </a:cubicBezTo>
                <a:cubicBezTo>
                  <a:pt x="3611" y="5535"/>
                  <a:pt x="3599" y="5534"/>
                  <a:pt x="3587" y="5531"/>
                </a:cubicBezTo>
                <a:cubicBezTo>
                  <a:pt x="3579" y="5528"/>
                  <a:pt x="3581" y="5526"/>
                  <a:pt x="3597" y="5523"/>
                </a:cubicBezTo>
                <a:cubicBezTo>
                  <a:pt x="3639" y="5516"/>
                  <a:pt x="3679" y="5505"/>
                  <a:pt x="3719" y="5493"/>
                </a:cubicBezTo>
                <a:cubicBezTo>
                  <a:pt x="3738" y="5489"/>
                  <a:pt x="3758" y="5485"/>
                  <a:pt x="3780" y="5482"/>
                </a:cubicBezTo>
                <a:cubicBezTo>
                  <a:pt x="3798" y="5480"/>
                  <a:pt x="3815" y="5477"/>
                  <a:pt x="3832" y="5472"/>
                </a:cubicBezTo>
                <a:cubicBezTo>
                  <a:pt x="3867" y="5462"/>
                  <a:pt x="3904" y="5456"/>
                  <a:pt x="3942" y="5456"/>
                </a:cubicBezTo>
                <a:cubicBezTo>
                  <a:pt x="3951" y="5456"/>
                  <a:pt x="3961" y="5456"/>
                  <a:pt x="3969" y="5453"/>
                </a:cubicBezTo>
                <a:lnTo>
                  <a:pt x="3969" y="5452"/>
                </a:lnTo>
                <a:cubicBezTo>
                  <a:pt x="3972" y="5451"/>
                  <a:pt x="3973" y="5450"/>
                  <a:pt x="3974" y="5450"/>
                </a:cubicBezTo>
                <a:close/>
                <a:moveTo>
                  <a:pt x="18853" y="5449"/>
                </a:moveTo>
                <a:cubicBezTo>
                  <a:pt x="18857" y="5449"/>
                  <a:pt x="18861" y="5450"/>
                  <a:pt x="18864" y="5451"/>
                </a:cubicBezTo>
                <a:cubicBezTo>
                  <a:pt x="18870" y="5453"/>
                  <a:pt x="18875" y="5456"/>
                  <a:pt x="18875" y="5459"/>
                </a:cubicBezTo>
                <a:cubicBezTo>
                  <a:pt x="18875" y="5466"/>
                  <a:pt x="18841" y="5465"/>
                  <a:pt x="18836" y="5458"/>
                </a:cubicBezTo>
                <a:cubicBezTo>
                  <a:pt x="18832" y="5454"/>
                  <a:pt x="18842" y="5449"/>
                  <a:pt x="18853" y="5449"/>
                </a:cubicBezTo>
                <a:close/>
                <a:moveTo>
                  <a:pt x="17089" y="5444"/>
                </a:moveTo>
                <a:lnTo>
                  <a:pt x="17091" y="5444"/>
                </a:lnTo>
                <a:cubicBezTo>
                  <a:pt x="17195" y="5444"/>
                  <a:pt x="17299" y="5450"/>
                  <a:pt x="17402" y="5464"/>
                </a:cubicBezTo>
                <a:cubicBezTo>
                  <a:pt x="17409" y="5466"/>
                  <a:pt x="17413" y="5468"/>
                  <a:pt x="17413" y="5468"/>
                </a:cubicBezTo>
                <a:cubicBezTo>
                  <a:pt x="17414" y="5469"/>
                  <a:pt x="17410" y="5469"/>
                  <a:pt x="17404" y="5469"/>
                </a:cubicBezTo>
                <a:cubicBezTo>
                  <a:pt x="17396" y="5470"/>
                  <a:pt x="17331" y="5469"/>
                  <a:pt x="17260" y="5467"/>
                </a:cubicBezTo>
                <a:cubicBezTo>
                  <a:pt x="17159" y="5465"/>
                  <a:pt x="17124" y="5462"/>
                  <a:pt x="17097" y="5455"/>
                </a:cubicBezTo>
                <a:lnTo>
                  <a:pt x="17064" y="5446"/>
                </a:lnTo>
                <a:lnTo>
                  <a:pt x="17089" y="5444"/>
                </a:lnTo>
                <a:close/>
                <a:moveTo>
                  <a:pt x="18736" y="5443"/>
                </a:moveTo>
                <a:cubicBezTo>
                  <a:pt x="18741" y="5443"/>
                  <a:pt x="18747" y="5444"/>
                  <a:pt x="18752" y="5446"/>
                </a:cubicBezTo>
                <a:cubicBezTo>
                  <a:pt x="18760" y="5447"/>
                  <a:pt x="18765" y="5449"/>
                  <a:pt x="18765" y="5450"/>
                </a:cubicBezTo>
                <a:cubicBezTo>
                  <a:pt x="18765" y="5451"/>
                  <a:pt x="18757" y="5450"/>
                  <a:pt x="18741" y="5449"/>
                </a:cubicBezTo>
                <a:cubicBezTo>
                  <a:pt x="18718" y="5448"/>
                  <a:pt x="18712" y="5447"/>
                  <a:pt x="18720" y="5444"/>
                </a:cubicBezTo>
                <a:cubicBezTo>
                  <a:pt x="18725" y="5443"/>
                  <a:pt x="18731" y="5443"/>
                  <a:pt x="18736" y="5443"/>
                </a:cubicBezTo>
                <a:close/>
                <a:moveTo>
                  <a:pt x="15290" y="5440"/>
                </a:moveTo>
                <a:cubicBezTo>
                  <a:pt x="15263" y="5440"/>
                  <a:pt x="15235" y="5440"/>
                  <a:pt x="15208" y="5441"/>
                </a:cubicBezTo>
                <a:cubicBezTo>
                  <a:pt x="15200" y="5443"/>
                  <a:pt x="15202" y="5446"/>
                  <a:pt x="15212" y="5452"/>
                </a:cubicBezTo>
                <a:lnTo>
                  <a:pt x="15212" y="5453"/>
                </a:lnTo>
                <a:cubicBezTo>
                  <a:pt x="15223" y="5459"/>
                  <a:pt x="15251" y="5461"/>
                  <a:pt x="15357" y="5460"/>
                </a:cubicBezTo>
                <a:cubicBezTo>
                  <a:pt x="15429" y="5461"/>
                  <a:pt x="15513" y="5461"/>
                  <a:pt x="15544" y="5460"/>
                </a:cubicBezTo>
                <a:cubicBezTo>
                  <a:pt x="15587" y="5458"/>
                  <a:pt x="15608" y="5456"/>
                  <a:pt x="15607" y="5454"/>
                </a:cubicBezTo>
                <a:cubicBezTo>
                  <a:pt x="15606" y="5452"/>
                  <a:pt x="15584" y="5449"/>
                  <a:pt x="15540" y="5447"/>
                </a:cubicBezTo>
                <a:cubicBezTo>
                  <a:pt x="15457" y="5442"/>
                  <a:pt x="15373" y="5439"/>
                  <a:pt x="15290" y="5440"/>
                </a:cubicBezTo>
                <a:close/>
                <a:moveTo>
                  <a:pt x="18199" y="5436"/>
                </a:moveTo>
                <a:cubicBezTo>
                  <a:pt x="18206" y="5436"/>
                  <a:pt x="18215" y="5436"/>
                  <a:pt x="18227" y="5438"/>
                </a:cubicBezTo>
                <a:cubicBezTo>
                  <a:pt x="18251" y="5441"/>
                  <a:pt x="18310" y="5445"/>
                  <a:pt x="18359" y="5447"/>
                </a:cubicBezTo>
                <a:cubicBezTo>
                  <a:pt x="18422" y="5452"/>
                  <a:pt x="18460" y="5458"/>
                  <a:pt x="18460" y="5460"/>
                </a:cubicBezTo>
                <a:cubicBezTo>
                  <a:pt x="18459" y="5462"/>
                  <a:pt x="18441" y="5462"/>
                  <a:pt x="18401" y="5461"/>
                </a:cubicBezTo>
                <a:cubicBezTo>
                  <a:pt x="18364" y="5459"/>
                  <a:pt x="18303" y="5454"/>
                  <a:pt x="18265" y="5450"/>
                </a:cubicBezTo>
                <a:cubicBezTo>
                  <a:pt x="18239" y="5448"/>
                  <a:pt x="18214" y="5445"/>
                  <a:pt x="18191" y="5439"/>
                </a:cubicBezTo>
                <a:cubicBezTo>
                  <a:pt x="18189" y="5437"/>
                  <a:pt x="18193" y="5436"/>
                  <a:pt x="18199" y="5436"/>
                </a:cubicBezTo>
                <a:close/>
                <a:moveTo>
                  <a:pt x="18148" y="5434"/>
                </a:moveTo>
                <a:cubicBezTo>
                  <a:pt x="18149" y="5434"/>
                  <a:pt x="18150" y="5434"/>
                  <a:pt x="18151" y="5435"/>
                </a:cubicBezTo>
                <a:cubicBezTo>
                  <a:pt x="18160" y="5435"/>
                  <a:pt x="18167" y="5437"/>
                  <a:pt x="18167" y="5440"/>
                </a:cubicBezTo>
                <a:cubicBezTo>
                  <a:pt x="18167" y="5445"/>
                  <a:pt x="18159" y="5446"/>
                  <a:pt x="18146" y="5439"/>
                </a:cubicBezTo>
                <a:cubicBezTo>
                  <a:pt x="18138" y="5435"/>
                  <a:pt x="18142" y="5434"/>
                  <a:pt x="18148" y="5434"/>
                </a:cubicBezTo>
                <a:close/>
                <a:moveTo>
                  <a:pt x="4017" y="5434"/>
                </a:moveTo>
                <a:cubicBezTo>
                  <a:pt x="4020" y="5434"/>
                  <a:pt x="4021" y="5435"/>
                  <a:pt x="4021" y="5437"/>
                </a:cubicBezTo>
                <a:cubicBezTo>
                  <a:pt x="4020" y="5440"/>
                  <a:pt x="4018" y="5443"/>
                  <a:pt x="4014" y="5445"/>
                </a:cubicBezTo>
                <a:cubicBezTo>
                  <a:pt x="4010" y="5446"/>
                  <a:pt x="4007" y="5445"/>
                  <a:pt x="4007" y="5442"/>
                </a:cubicBezTo>
                <a:cubicBezTo>
                  <a:pt x="4007" y="5439"/>
                  <a:pt x="4010" y="5436"/>
                  <a:pt x="4014" y="5435"/>
                </a:cubicBezTo>
                <a:cubicBezTo>
                  <a:pt x="4015" y="5434"/>
                  <a:pt x="4016" y="5434"/>
                  <a:pt x="4017" y="5434"/>
                </a:cubicBezTo>
                <a:close/>
                <a:moveTo>
                  <a:pt x="18497" y="5433"/>
                </a:moveTo>
                <a:cubicBezTo>
                  <a:pt x="18499" y="5433"/>
                  <a:pt x="18501" y="5433"/>
                  <a:pt x="18502" y="5433"/>
                </a:cubicBezTo>
                <a:cubicBezTo>
                  <a:pt x="18516" y="5434"/>
                  <a:pt x="18524" y="5435"/>
                  <a:pt x="18524" y="5438"/>
                </a:cubicBezTo>
                <a:cubicBezTo>
                  <a:pt x="18524" y="5438"/>
                  <a:pt x="18524" y="5438"/>
                  <a:pt x="18524" y="5439"/>
                </a:cubicBezTo>
                <a:lnTo>
                  <a:pt x="18524" y="5440"/>
                </a:lnTo>
                <a:cubicBezTo>
                  <a:pt x="18511" y="5445"/>
                  <a:pt x="18494" y="5445"/>
                  <a:pt x="18481" y="5438"/>
                </a:cubicBezTo>
                <a:cubicBezTo>
                  <a:pt x="18480" y="5435"/>
                  <a:pt x="18486" y="5433"/>
                  <a:pt x="18497" y="5433"/>
                </a:cubicBezTo>
                <a:close/>
                <a:moveTo>
                  <a:pt x="4679" y="5429"/>
                </a:moveTo>
                <a:cubicBezTo>
                  <a:pt x="4687" y="5430"/>
                  <a:pt x="4690" y="5433"/>
                  <a:pt x="4691" y="5436"/>
                </a:cubicBezTo>
                <a:cubicBezTo>
                  <a:pt x="4691" y="5441"/>
                  <a:pt x="4686" y="5446"/>
                  <a:pt x="4675" y="5448"/>
                </a:cubicBezTo>
                <a:cubicBezTo>
                  <a:pt x="4655" y="5451"/>
                  <a:pt x="4620" y="5451"/>
                  <a:pt x="4621" y="5447"/>
                </a:cubicBezTo>
                <a:cubicBezTo>
                  <a:pt x="4620" y="5442"/>
                  <a:pt x="4662" y="5430"/>
                  <a:pt x="4677" y="5430"/>
                </a:cubicBezTo>
                <a:lnTo>
                  <a:pt x="4679" y="5429"/>
                </a:lnTo>
                <a:close/>
                <a:moveTo>
                  <a:pt x="4141" y="5422"/>
                </a:moveTo>
                <a:lnTo>
                  <a:pt x="4142" y="5422"/>
                </a:lnTo>
                <a:cubicBezTo>
                  <a:pt x="4151" y="5423"/>
                  <a:pt x="4155" y="5426"/>
                  <a:pt x="4155" y="5430"/>
                </a:cubicBezTo>
                <a:cubicBezTo>
                  <a:pt x="4155" y="5434"/>
                  <a:pt x="4150" y="5440"/>
                  <a:pt x="4142" y="5444"/>
                </a:cubicBezTo>
                <a:cubicBezTo>
                  <a:pt x="4125" y="5456"/>
                  <a:pt x="4078" y="5452"/>
                  <a:pt x="4077" y="5444"/>
                </a:cubicBezTo>
                <a:cubicBezTo>
                  <a:pt x="4077" y="5435"/>
                  <a:pt x="4117" y="5421"/>
                  <a:pt x="4141" y="5422"/>
                </a:cubicBezTo>
                <a:close/>
                <a:moveTo>
                  <a:pt x="4206" y="5422"/>
                </a:moveTo>
                <a:cubicBezTo>
                  <a:pt x="4207" y="5422"/>
                  <a:pt x="4209" y="5422"/>
                  <a:pt x="4209" y="5422"/>
                </a:cubicBezTo>
                <a:cubicBezTo>
                  <a:pt x="4212" y="5423"/>
                  <a:pt x="4213" y="5425"/>
                  <a:pt x="4213" y="5426"/>
                </a:cubicBezTo>
                <a:cubicBezTo>
                  <a:pt x="4213" y="5427"/>
                  <a:pt x="4213" y="5428"/>
                  <a:pt x="4213" y="5428"/>
                </a:cubicBezTo>
                <a:cubicBezTo>
                  <a:pt x="4211" y="5432"/>
                  <a:pt x="4206" y="5435"/>
                  <a:pt x="4200" y="5434"/>
                </a:cubicBezTo>
                <a:cubicBezTo>
                  <a:pt x="4198" y="5435"/>
                  <a:pt x="4197" y="5434"/>
                  <a:pt x="4196" y="5434"/>
                </a:cubicBezTo>
                <a:cubicBezTo>
                  <a:pt x="4193" y="5433"/>
                  <a:pt x="4192" y="5430"/>
                  <a:pt x="4193" y="5428"/>
                </a:cubicBezTo>
                <a:lnTo>
                  <a:pt x="4195" y="5427"/>
                </a:lnTo>
                <a:cubicBezTo>
                  <a:pt x="4197" y="5424"/>
                  <a:pt x="4202" y="5423"/>
                  <a:pt x="4206" y="5422"/>
                </a:cubicBezTo>
                <a:close/>
                <a:moveTo>
                  <a:pt x="14872" y="5404"/>
                </a:moveTo>
                <a:cubicBezTo>
                  <a:pt x="14861" y="5404"/>
                  <a:pt x="14864" y="5405"/>
                  <a:pt x="14875" y="5408"/>
                </a:cubicBezTo>
                <a:lnTo>
                  <a:pt x="14875" y="5409"/>
                </a:lnTo>
                <a:cubicBezTo>
                  <a:pt x="14888" y="5412"/>
                  <a:pt x="14900" y="5414"/>
                  <a:pt x="14914" y="5415"/>
                </a:cubicBezTo>
                <a:cubicBezTo>
                  <a:pt x="14924" y="5416"/>
                  <a:pt x="14928" y="5415"/>
                  <a:pt x="14930" y="5414"/>
                </a:cubicBezTo>
                <a:cubicBezTo>
                  <a:pt x="14930" y="5413"/>
                  <a:pt x="14928" y="5412"/>
                  <a:pt x="14925" y="5411"/>
                </a:cubicBezTo>
                <a:cubicBezTo>
                  <a:pt x="14913" y="5407"/>
                  <a:pt x="14899" y="5404"/>
                  <a:pt x="14886" y="5405"/>
                </a:cubicBezTo>
                <a:cubicBezTo>
                  <a:pt x="14880" y="5404"/>
                  <a:pt x="14875" y="5404"/>
                  <a:pt x="14872" y="5404"/>
                </a:cubicBezTo>
                <a:close/>
                <a:moveTo>
                  <a:pt x="14398" y="5397"/>
                </a:moveTo>
                <a:cubicBezTo>
                  <a:pt x="14371" y="5397"/>
                  <a:pt x="14364" y="5399"/>
                  <a:pt x="14373" y="5405"/>
                </a:cubicBezTo>
                <a:cubicBezTo>
                  <a:pt x="14388" y="5412"/>
                  <a:pt x="14384" y="5409"/>
                  <a:pt x="14418" y="5405"/>
                </a:cubicBezTo>
                <a:cubicBezTo>
                  <a:pt x="14429" y="5403"/>
                  <a:pt x="14442" y="5403"/>
                  <a:pt x="14453" y="5406"/>
                </a:cubicBezTo>
                <a:cubicBezTo>
                  <a:pt x="14473" y="5411"/>
                  <a:pt x="14493" y="5411"/>
                  <a:pt x="14511" y="5406"/>
                </a:cubicBezTo>
                <a:cubicBezTo>
                  <a:pt x="14513" y="5405"/>
                  <a:pt x="14514" y="5404"/>
                  <a:pt x="14514" y="5404"/>
                </a:cubicBezTo>
                <a:cubicBezTo>
                  <a:pt x="14514" y="5402"/>
                  <a:pt x="14502" y="5402"/>
                  <a:pt x="14447" y="5399"/>
                </a:cubicBezTo>
                <a:cubicBezTo>
                  <a:pt x="14426" y="5398"/>
                  <a:pt x="14410" y="5397"/>
                  <a:pt x="14398" y="5397"/>
                </a:cubicBezTo>
                <a:close/>
                <a:moveTo>
                  <a:pt x="17749" y="5387"/>
                </a:moveTo>
                <a:cubicBezTo>
                  <a:pt x="17751" y="5387"/>
                  <a:pt x="17753" y="5387"/>
                  <a:pt x="17756" y="5387"/>
                </a:cubicBezTo>
                <a:cubicBezTo>
                  <a:pt x="17779" y="5387"/>
                  <a:pt x="17796" y="5392"/>
                  <a:pt x="17796" y="5397"/>
                </a:cubicBezTo>
                <a:cubicBezTo>
                  <a:pt x="17796" y="5397"/>
                  <a:pt x="17795" y="5398"/>
                  <a:pt x="17795" y="5399"/>
                </a:cubicBezTo>
                <a:cubicBezTo>
                  <a:pt x="17778" y="5404"/>
                  <a:pt x="17758" y="5404"/>
                  <a:pt x="17740" y="5398"/>
                </a:cubicBezTo>
                <a:cubicBezTo>
                  <a:pt x="17732" y="5391"/>
                  <a:pt x="17736" y="5387"/>
                  <a:pt x="17749" y="5387"/>
                </a:cubicBezTo>
                <a:close/>
                <a:moveTo>
                  <a:pt x="8389" y="5384"/>
                </a:moveTo>
                <a:cubicBezTo>
                  <a:pt x="8391" y="5384"/>
                  <a:pt x="8392" y="5384"/>
                  <a:pt x="8394" y="5384"/>
                </a:cubicBezTo>
                <a:cubicBezTo>
                  <a:pt x="8408" y="5384"/>
                  <a:pt x="8419" y="5389"/>
                  <a:pt x="8418" y="5396"/>
                </a:cubicBezTo>
                <a:lnTo>
                  <a:pt x="8419" y="5396"/>
                </a:lnTo>
                <a:cubicBezTo>
                  <a:pt x="8419" y="5402"/>
                  <a:pt x="8407" y="5407"/>
                  <a:pt x="8394" y="5407"/>
                </a:cubicBezTo>
                <a:cubicBezTo>
                  <a:pt x="8381" y="5406"/>
                  <a:pt x="8370" y="5401"/>
                  <a:pt x="8370" y="5395"/>
                </a:cubicBezTo>
                <a:cubicBezTo>
                  <a:pt x="8371" y="5388"/>
                  <a:pt x="8379" y="5384"/>
                  <a:pt x="8389" y="5384"/>
                </a:cubicBezTo>
                <a:close/>
                <a:moveTo>
                  <a:pt x="17616" y="5383"/>
                </a:moveTo>
                <a:cubicBezTo>
                  <a:pt x="17627" y="5383"/>
                  <a:pt x="17642" y="5385"/>
                  <a:pt x="17650" y="5389"/>
                </a:cubicBezTo>
                <a:cubicBezTo>
                  <a:pt x="17652" y="5390"/>
                  <a:pt x="17652" y="5391"/>
                  <a:pt x="17653" y="5391"/>
                </a:cubicBezTo>
                <a:cubicBezTo>
                  <a:pt x="17653" y="5392"/>
                  <a:pt x="17653" y="5392"/>
                  <a:pt x="17653" y="5392"/>
                </a:cubicBezTo>
                <a:cubicBezTo>
                  <a:pt x="17652" y="5393"/>
                  <a:pt x="17646" y="5394"/>
                  <a:pt x="17634" y="5393"/>
                </a:cubicBezTo>
                <a:cubicBezTo>
                  <a:pt x="17623" y="5394"/>
                  <a:pt x="17613" y="5391"/>
                  <a:pt x="17605" y="5388"/>
                </a:cubicBezTo>
                <a:cubicBezTo>
                  <a:pt x="17602" y="5385"/>
                  <a:pt x="17608" y="5383"/>
                  <a:pt x="17616" y="5383"/>
                </a:cubicBezTo>
                <a:close/>
                <a:moveTo>
                  <a:pt x="17925" y="5382"/>
                </a:moveTo>
                <a:cubicBezTo>
                  <a:pt x="17932" y="5382"/>
                  <a:pt x="17940" y="5382"/>
                  <a:pt x="17948" y="5382"/>
                </a:cubicBezTo>
                <a:cubicBezTo>
                  <a:pt x="18030" y="5384"/>
                  <a:pt x="18215" y="5403"/>
                  <a:pt x="18219" y="5406"/>
                </a:cubicBezTo>
                <a:cubicBezTo>
                  <a:pt x="18216" y="5409"/>
                  <a:pt x="18173" y="5409"/>
                  <a:pt x="18119" y="5408"/>
                </a:cubicBezTo>
                <a:cubicBezTo>
                  <a:pt x="18061" y="5406"/>
                  <a:pt x="18007" y="5405"/>
                  <a:pt x="17999" y="5407"/>
                </a:cubicBezTo>
                <a:cubicBezTo>
                  <a:pt x="17991" y="5407"/>
                  <a:pt x="17981" y="5407"/>
                  <a:pt x="17973" y="5403"/>
                </a:cubicBezTo>
                <a:cubicBezTo>
                  <a:pt x="17956" y="5398"/>
                  <a:pt x="17937" y="5394"/>
                  <a:pt x="17918" y="5393"/>
                </a:cubicBezTo>
                <a:cubicBezTo>
                  <a:pt x="17868" y="5388"/>
                  <a:pt x="17876" y="5382"/>
                  <a:pt x="17925" y="5382"/>
                </a:cubicBezTo>
                <a:close/>
                <a:moveTo>
                  <a:pt x="13623" y="5378"/>
                </a:moveTo>
                <a:cubicBezTo>
                  <a:pt x="13627" y="5378"/>
                  <a:pt x="13630" y="5379"/>
                  <a:pt x="13634" y="5380"/>
                </a:cubicBezTo>
                <a:cubicBezTo>
                  <a:pt x="13635" y="5380"/>
                  <a:pt x="13635" y="5380"/>
                  <a:pt x="13635" y="5381"/>
                </a:cubicBezTo>
                <a:cubicBezTo>
                  <a:pt x="13635" y="5382"/>
                  <a:pt x="13631" y="5382"/>
                  <a:pt x="13624" y="5383"/>
                </a:cubicBezTo>
                <a:cubicBezTo>
                  <a:pt x="13615" y="5382"/>
                  <a:pt x="13610" y="5381"/>
                  <a:pt x="13616" y="5379"/>
                </a:cubicBezTo>
                <a:lnTo>
                  <a:pt x="13614" y="5379"/>
                </a:lnTo>
                <a:cubicBezTo>
                  <a:pt x="13617" y="5378"/>
                  <a:pt x="13620" y="5378"/>
                  <a:pt x="13623" y="5378"/>
                </a:cubicBezTo>
                <a:close/>
                <a:moveTo>
                  <a:pt x="17512" y="5374"/>
                </a:moveTo>
                <a:cubicBezTo>
                  <a:pt x="17516" y="5374"/>
                  <a:pt x="17520" y="5374"/>
                  <a:pt x="17524" y="5375"/>
                </a:cubicBezTo>
                <a:cubicBezTo>
                  <a:pt x="17549" y="5376"/>
                  <a:pt x="17562" y="5377"/>
                  <a:pt x="17571" y="5384"/>
                </a:cubicBezTo>
                <a:cubicBezTo>
                  <a:pt x="17573" y="5386"/>
                  <a:pt x="17574" y="5387"/>
                  <a:pt x="17574" y="5388"/>
                </a:cubicBezTo>
                <a:cubicBezTo>
                  <a:pt x="17573" y="5391"/>
                  <a:pt x="17563" y="5393"/>
                  <a:pt x="17534" y="5391"/>
                </a:cubicBezTo>
                <a:lnTo>
                  <a:pt x="17536" y="5391"/>
                </a:lnTo>
                <a:cubicBezTo>
                  <a:pt x="17518" y="5391"/>
                  <a:pt x="17500" y="5389"/>
                  <a:pt x="17484" y="5386"/>
                </a:cubicBezTo>
                <a:cubicBezTo>
                  <a:pt x="17475" y="5379"/>
                  <a:pt x="17486" y="5374"/>
                  <a:pt x="17512" y="5374"/>
                </a:cubicBezTo>
                <a:close/>
                <a:moveTo>
                  <a:pt x="5045" y="5371"/>
                </a:moveTo>
                <a:cubicBezTo>
                  <a:pt x="5058" y="5371"/>
                  <a:pt x="5070" y="5373"/>
                  <a:pt x="5070" y="5376"/>
                </a:cubicBezTo>
                <a:cubicBezTo>
                  <a:pt x="5070" y="5383"/>
                  <a:pt x="5051" y="5387"/>
                  <a:pt x="5025" y="5386"/>
                </a:cubicBezTo>
                <a:cubicBezTo>
                  <a:pt x="5007" y="5386"/>
                  <a:pt x="5005" y="5384"/>
                  <a:pt x="5013" y="5378"/>
                </a:cubicBezTo>
                <a:cubicBezTo>
                  <a:pt x="5017" y="5374"/>
                  <a:pt x="5032" y="5372"/>
                  <a:pt x="5045" y="5371"/>
                </a:cubicBezTo>
                <a:close/>
                <a:moveTo>
                  <a:pt x="5101" y="5366"/>
                </a:moveTo>
                <a:lnTo>
                  <a:pt x="5102" y="5367"/>
                </a:lnTo>
                <a:cubicBezTo>
                  <a:pt x="5108" y="5367"/>
                  <a:pt x="5112" y="5368"/>
                  <a:pt x="5112" y="5371"/>
                </a:cubicBezTo>
                <a:cubicBezTo>
                  <a:pt x="5112" y="5374"/>
                  <a:pt x="5107" y="5377"/>
                  <a:pt x="5101" y="5378"/>
                </a:cubicBezTo>
                <a:cubicBezTo>
                  <a:pt x="5095" y="5380"/>
                  <a:pt x="5090" y="5378"/>
                  <a:pt x="5090" y="5373"/>
                </a:cubicBezTo>
                <a:cubicBezTo>
                  <a:pt x="5090" y="5369"/>
                  <a:pt x="5095" y="5366"/>
                  <a:pt x="5101" y="5366"/>
                </a:cubicBezTo>
                <a:close/>
                <a:moveTo>
                  <a:pt x="17376" y="5366"/>
                </a:moveTo>
                <a:cubicBezTo>
                  <a:pt x="17377" y="5366"/>
                  <a:pt x="17379" y="5366"/>
                  <a:pt x="17380" y="5366"/>
                </a:cubicBezTo>
                <a:cubicBezTo>
                  <a:pt x="17396" y="5366"/>
                  <a:pt x="17401" y="5369"/>
                  <a:pt x="17401" y="5376"/>
                </a:cubicBezTo>
                <a:lnTo>
                  <a:pt x="17403" y="5376"/>
                </a:lnTo>
                <a:cubicBezTo>
                  <a:pt x="17403" y="5387"/>
                  <a:pt x="17394" y="5389"/>
                  <a:pt x="17367" y="5380"/>
                </a:cubicBezTo>
                <a:cubicBezTo>
                  <a:pt x="17347" y="5374"/>
                  <a:pt x="17353" y="5366"/>
                  <a:pt x="17376" y="5366"/>
                </a:cubicBezTo>
                <a:close/>
                <a:moveTo>
                  <a:pt x="13819" y="5353"/>
                </a:moveTo>
                <a:cubicBezTo>
                  <a:pt x="13826" y="5353"/>
                  <a:pt x="13833" y="5354"/>
                  <a:pt x="13840" y="5355"/>
                </a:cubicBezTo>
                <a:cubicBezTo>
                  <a:pt x="13842" y="5355"/>
                  <a:pt x="13842" y="5355"/>
                  <a:pt x="13843" y="5356"/>
                </a:cubicBezTo>
                <a:cubicBezTo>
                  <a:pt x="13843" y="5357"/>
                  <a:pt x="13836" y="5357"/>
                  <a:pt x="13824" y="5356"/>
                </a:cubicBezTo>
                <a:cubicBezTo>
                  <a:pt x="13809" y="5356"/>
                  <a:pt x="13803" y="5355"/>
                  <a:pt x="13812" y="5353"/>
                </a:cubicBezTo>
                <a:cubicBezTo>
                  <a:pt x="13814" y="5353"/>
                  <a:pt x="13817" y="5353"/>
                  <a:pt x="13819" y="5353"/>
                </a:cubicBezTo>
                <a:close/>
                <a:moveTo>
                  <a:pt x="13770" y="5351"/>
                </a:moveTo>
                <a:cubicBezTo>
                  <a:pt x="13775" y="5351"/>
                  <a:pt x="13777" y="5353"/>
                  <a:pt x="13777" y="5355"/>
                </a:cubicBezTo>
                <a:cubicBezTo>
                  <a:pt x="13777" y="5355"/>
                  <a:pt x="13777" y="5356"/>
                  <a:pt x="13777" y="5357"/>
                </a:cubicBezTo>
                <a:cubicBezTo>
                  <a:pt x="13774" y="5359"/>
                  <a:pt x="13770" y="5361"/>
                  <a:pt x="13766" y="5361"/>
                </a:cubicBezTo>
                <a:cubicBezTo>
                  <a:pt x="13762" y="5361"/>
                  <a:pt x="13759" y="5359"/>
                  <a:pt x="13759" y="5356"/>
                </a:cubicBezTo>
                <a:lnTo>
                  <a:pt x="13757" y="5355"/>
                </a:lnTo>
                <a:cubicBezTo>
                  <a:pt x="13757" y="5352"/>
                  <a:pt x="13763" y="5351"/>
                  <a:pt x="13770" y="5351"/>
                </a:cubicBezTo>
                <a:close/>
                <a:moveTo>
                  <a:pt x="5197" y="5345"/>
                </a:moveTo>
                <a:cubicBezTo>
                  <a:pt x="5201" y="5345"/>
                  <a:pt x="5202" y="5346"/>
                  <a:pt x="5203" y="5348"/>
                </a:cubicBezTo>
                <a:cubicBezTo>
                  <a:pt x="5203" y="5349"/>
                  <a:pt x="5201" y="5351"/>
                  <a:pt x="5201" y="5354"/>
                </a:cubicBezTo>
                <a:cubicBezTo>
                  <a:pt x="5198" y="5364"/>
                  <a:pt x="5146" y="5370"/>
                  <a:pt x="5141" y="5363"/>
                </a:cubicBezTo>
                <a:cubicBezTo>
                  <a:pt x="5134" y="5355"/>
                  <a:pt x="5146" y="5350"/>
                  <a:pt x="5177" y="5346"/>
                </a:cubicBezTo>
                <a:lnTo>
                  <a:pt x="5179" y="5346"/>
                </a:lnTo>
                <a:cubicBezTo>
                  <a:pt x="5188" y="5345"/>
                  <a:pt x="5193" y="5345"/>
                  <a:pt x="5197" y="5345"/>
                </a:cubicBezTo>
                <a:close/>
                <a:moveTo>
                  <a:pt x="18646" y="5344"/>
                </a:moveTo>
                <a:cubicBezTo>
                  <a:pt x="18648" y="5344"/>
                  <a:pt x="18648" y="5345"/>
                  <a:pt x="18648" y="5345"/>
                </a:cubicBezTo>
                <a:cubicBezTo>
                  <a:pt x="18648" y="5345"/>
                  <a:pt x="18644" y="5347"/>
                  <a:pt x="18637" y="5352"/>
                </a:cubicBezTo>
                <a:cubicBezTo>
                  <a:pt x="18620" y="5361"/>
                  <a:pt x="18609" y="5361"/>
                  <a:pt x="18614" y="5353"/>
                </a:cubicBezTo>
                <a:lnTo>
                  <a:pt x="18616" y="5354"/>
                </a:lnTo>
                <a:cubicBezTo>
                  <a:pt x="18617" y="5350"/>
                  <a:pt x="18626" y="5347"/>
                  <a:pt x="18634" y="5345"/>
                </a:cubicBezTo>
                <a:cubicBezTo>
                  <a:pt x="18640" y="5345"/>
                  <a:pt x="18644" y="5344"/>
                  <a:pt x="18646" y="5344"/>
                </a:cubicBezTo>
                <a:close/>
                <a:moveTo>
                  <a:pt x="5274" y="5341"/>
                </a:moveTo>
                <a:cubicBezTo>
                  <a:pt x="5279" y="5343"/>
                  <a:pt x="5283" y="5344"/>
                  <a:pt x="5286" y="5347"/>
                </a:cubicBezTo>
                <a:cubicBezTo>
                  <a:pt x="5287" y="5348"/>
                  <a:pt x="5287" y="5349"/>
                  <a:pt x="5287" y="5349"/>
                </a:cubicBezTo>
                <a:cubicBezTo>
                  <a:pt x="5287" y="5350"/>
                  <a:pt x="5288" y="5350"/>
                  <a:pt x="5287" y="5351"/>
                </a:cubicBezTo>
                <a:cubicBezTo>
                  <a:pt x="5286" y="5352"/>
                  <a:pt x="5285" y="5352"/>
                  <a:pt x="5283" y="5352"/>
                </a:cubicBezTo>
                <a:cubicBezTo>
                  <a:pt x="5278" y="5352"/>
                  <a:pt x="5275" y="5351"/>
                  <a:pt x="5272" y="5347"/>
                </a:cubicBezTo>
                <a:cubicBezTo>
                  <a:pt x="5270" y="5344"/>
                  <a:pt x="5270" y="5341"/>
                  <a:pt x="5274" y="5341"/>
                </a:cubicBezTo>
                <a:close/>
                <a:moveTo>
                  <a:pt x="9163" y="5339"/>
                </a:moveTo>
                <a:cubicBezTo>
                  <a:pt x="9178" y="5339"/>
                  <a:pt x="9203" y="5347"/>
                  <a:pt x="9203" y="5353"/>
                </a:cubicBezTo>
                <a:cubicBezTo>
                  <a:pt x="9204" y="5357"/>
                  <a:pt x="9195" y="5362"/>
                  <a:pt x="9186" y="5363"/>
                </a:cubicBezTo>
                <a:cubicBezTo>
                  <a:pt x="9177" y="5365"/>
                  <a:pt x="9168" y="5367"/>
                  <a:pt x="9161" y="5372"/>
                </a:cubicBezTo>
                <a:cubicBezTo>
                  <a:pt x="9153" y="5376"/>
                  <a:pt x="9141" y="5377"/>
                  <a:pt x="9131" y="5375"/>
                </a:cubicBezTo>
                <a:cubicBezTo>
                  <a:pt x="9103" y="5371"/>
                  <a:pt x="9075" y="5371"/>
                  <a:pt x="9047" y="5377"/>
                </a:cubicBezTo>
                <a:cubicBezTo>
                  <a:pt x="9030" y="5381"/>
                  <a:pt x="9011" y="5382"/>
                  <a:pt x="8992" y="5382"/>
                </a:cubicBezTo>
                <a:cubicBezTo>
                  <a:pt x="8973" y="5381"/>
                  <a:pt x="8954" y="5382"/>
                  <a:pt x="8936" y="5387"/>
                </a:cubicBezTo>
                <a:lnTo>
                  <a:pt x="8938" y="5387"/>
                </a:lnTo>
                <a:cubicBezTo>
                  <a:pt x="8917" y="5391"/>
                  <a:pt x="8897" y="5392"/>
                  <a:pt x="8876" y="5391"/>
                </a:cubicBezTo>
                <a:cubicBezTo>
                  <a:pt x="8847" y="5391"/>
                  <a:pt x="8794" y="5391"/>
                  <a:pt x="8760" y="5391"/>
                </a:cubicBezTo>
                <a:cubicBezTo>
                  <a:pt x="8725" y="5392"/>
                  <a:pt x="8670" y="5392"/>
                  <a:pt x="8640" y="5393"/>
                </a:cubicBezTo>
                <a:cubicBezTo>
                  <a:pt x="8604" y="5394"/>
                  <a:pt x="8568" y="5396"/>
                  <a:pt x="8531" y="5400"/>
                </a:cubicBezTo>
                <a:cubicBezTo>
                  <a:pt x="8473" y="5408"/>
                  <a:pt x="8452" y="5407"/>
                  <a:pt x="8439" y="5401"/>
                </a:cubicBezTo>
                <a:cubicBezTo>
                  <a:pt x="8427" y="5395"/>
                  <a:pt x="8440" y="5376"/>
                  <a:pt x="8458" y="5373"/>
                </a:cubicBezTo>
                <a:cubicBezTo>
                  <a:pt x="8485" y="5369"/>
                  <a:pt x="8513" y="5366"/>
                  <a:pt x="8541" y="5365"/>
                </a:cubicBezTo>
                <a:cubicBezTo>
                  <a:pt x="8578" y="5364"/>
                  <a:pt x="8689" y="5361"/>
                  <a:pt x="8712" y="5359"/>
                </a:cubicBezTo>
                <a:cubicBezTo>
                  <a:pt x="8723" y="5359"/>
                  <a:pt x="8766" y="5357"/>
                  <a:pt x="8807" y="5357"/>
                </a:cubicBezTo>
                <a:cubicBezTo>
                  <a:pt x="8892" y="5356"/>
                  <a:pt x="8928" y="5355"/>
                  <a:pt x="9012" y="5350"/>
                </a:cubicBezTo>
                <a:cubicBezTo>
                  <a:pt x="9046" y="5348"/>
                  <a:pt x="9089" y="5346"/>
                  <a:pt x="9110" y="5345"/>
                </a:cubicBezTo>
                <a:cubicBezTo>
                  <a:pt x="9125" y="5345"/>
                  <a:pt x="9140" y="5344"/>
                  <a:pt x="9154" y="5341"/>
                </a:cubicBezTo>
                <a:cubicBezTo>
                  <a:pt x="9157" y="5340"/>
                  <a:pt x="9160" y="5339"/>
                  <a:pt x="9163" y="5339"/>
                </a:cubicBezTo>
                <a:close/>
                <a:moveTo>
                  <a:pt x="3754" y="5337"/>
                </a:moveTo>
                <a:cubicBezTo>
                  <a:pt x="3761" y="5337"/>
                  <a:pt x="3763" y="5339"/>
                  <a:pt x="3763" y="5343"/>
                </a:cubicBezTo>
                <a:cubicBezTo>
                  <a:pt x="3762" y="5346"/>
                  <a:pt x="3758" y="5349"/>
                  <a:pt x="3751" y="5351"/>
                </a:cubicBezTo>
                <a:lnTo>
                  <a:pt x="3752" y="5351"/>
                </a:lnTo>
                <a:cubicBezTo>
                  <a:pt x="3748" y="5352"/>
                  <a:pt x="3745" y="5348"/>
                  <a:pt x="3744" y="5344"/>
                </a:cubicBezTo>
                <a:cubicBezTo>
                  <a:pt x="3743" y="5340"/>
                  <a:pt x="3748" y="5337"/>
                  <a:pt x="3754" y="5337"/>
                </a:cubicBezTo>
                <a:close/>
                <a:moveTo>
                  <a:pt x="3816" y="5335"/>
                </a:moveTo>
                <a:cubicBezTo>
                  <a:pt x="3838" y="5335"/>
                  <a:pt x="3861" y="5337"/>
                  <a:pt x="3861" y="5342"/>
                </a:cubicBezTo>
                <a:cubicBezTo>
                  <a:pt x="3861" y="5343"/>
                  <a:pt x="3861" y="5343"/>
                  <a:pt x="3861" y="5343"/>
                </a:cubicBezTo>
                <a:cubicBezTo>
                  <a:pt x="3860" y="5346"/>
                  <a:pt x="3851" y="5350"/>
                  <a:pt x="3842" y="5350"/>
                </a:cubicBezTo>
                <a:cubicBezTo>
                  <a:pt x="3831" y="5349"/>
                  <a:pt x="3821" y="5350"/>
                  <a:pt x="3811" y="5352"/>
                </a:cubicBezTo>
                <a:cubicBezTo>
                  <a:pt x="3802" y="5353"/>
                  <a:pt x="3792" y="5353"/>
                  <a:pt x="3785" y="5349"/>
                </a:cubicBezTo>
                <a:cubicBezTo>
                  <a:pt x="3776" y="5344"/>
                  <a:pt x="3776" y="5343"/>
                  <a:pt x="3785" y="5339"/>
                </a:cubicBezTo>
                <a:cubicBezTo>
                  <a:pt x="3791" y="5336"/>
                  <a:pt x="3803" y="5335"/>
                  <a:pt x="3816" y="5335"/>
                </a:cubicBezTo>
                <a:close/>
                <a:moveTo>
                  <a:pt x="5361" y="5330"/>
                </a:moveTo>
                <a:cubicBezTo>
                  <a:pt x="5365" y="5331"/>
                  <a:pt x="5368" y="5333"/>
                  <a:pt x="5367" y="5336"/>
                </a:cubicBezTo>
                <a:cubicBezTo>
                  <a:pt x="5367" y="5340"/>
                  <a:pt x="5364" y="5342"/>
                  <a:pt x="5360" y="5343"/>
                </a:cubicBezTo>
                <a:cubicBezTo>
                  <a:pt x="5356" y="5345"/>
                  <a:pt x="5353" y="5342"/>
                  <a:pt x="5353" y="5337"/>
                </a:cubicBezTo>
                <a:cubicBezTo>
                  <a:pt x="5354" y="5332"/>
                  <a:pt x="5357" y="5330"/>
                  <a:pt x="5361" y="5330"/>
                </a:cubicBezTo>
                <a:close/>
                <a:moveTo>
                  <a:pt x="19111" y="5330"/>
                </a:moveTo>
                <a:cubicBezTo>
                  <a:pt x="19113" y="5330"/>
                  <a:pt x="19115" y="5330"/>
                  <a:pt x="19117" y="5330"/>
                </a:cubicBezTo>
                <a:cubicBezTo>
                  <a:pt x="19139" y="5331"/>
                  <a:pt x="19145" y="5332"/>
                  <a:pt x="19141" y="5339"/>
                </a:cubicBezTo>
                <a:cubicBezTo>
                  <a:pt x="19138" y="5346"/>
                  <a:pt x="19145" y="5347"/>
                  <a:pt x="19185" y="5347"/>
                </a:cubicBezTo>
                <a:cubicBezTo>
                  <a:pt x="19188" y="5347"/>
                  <a:pt x="19191" y="5347"/>
                  <a:pt x="19193" y="5347"/>
                </a:cubicBezTo>
                <a:lnTo>
                  <a:pt x="19201" y="5347"/>
                </a:lnTo>
                <a:lnTo>
                  <a:pt x="19201" y="5365"/>
                </a:lnTo>
                <a:lnTo>
                  <a:pt x="19197" y="5365"/>
                </a:lnTo>
                <a:cubicBezTo>
                  <a:pt x="19178" y="5364"/>
                  <a:pt x="19159" y="5363"/>
                  <a:pt x="19140" y="5360"/>
                </a:cubicBezTo>
                <a:cubicBezTo>
                  <a:pt x="19123" y="5358"/>
                  <a:pt x="19107" y="5354"/>
                  <a:pt x="19093" y="5349"/>
                </a:cubicBezTo>
                <a:cubicBezTo>
                  <a:pt x="19076" y="5338"/>
                  <a:pt x="19085" y="5330"/>
                  <a:pt x="19111" y="5330"/>
                </a:cubicBezTo>
                <a:close/>
                <a:moveTo>
                  <a:pt x="18428" y="5330"/>
                </a:moveTo>
                <a:cubicBezTo>
                  <a:pt x="18432" y="5330"/>
                  <a:pt x="18435" y="5331"/>
                  <a:pt x="18440" y="5333"/>
                </a:cubicBezTo>
                <a:lnTo>
                  <a:pt x="18442" y="5334"/>
                </a:lnTo>
                <a:cubicBezTo>
                  <a:pt x="18445" y="5336"/>
                  <a:pt x="18447" y="5337"/>
                  <a:pt x="18447" y="5337"/>
                </a:cubicBezTo>
                <a:cubicBezTo>
                  <a:pt x="18447" y="5338"/>
                  <a:pt x="18441" y="5338"/>
                  <a:pt x="18431" y="5338"/>
                </a:cubicBezTo>
                <a:cubicBezTo>
                  <a:pt x="18416" y="5337"/>
                  <a:pt x="18413" y="5335"/>
                  <a:pt x="18419" y="5331"/>
                </a:cubicBezTo>
                <a:cubicBezTo>
                  <a:pt x="18422" y="5330"/>
                  <a:pt x="18425" y="5329"/>
                  <a:pt x="18428" y="5330"/>
                </a:cubicBezTo>
                <a:close/>
                <a:moveTo>
                  <a:pt x="14021" y="5327"/>
                </a:moveTo>
                <a:cubicBezTo>
                  <a:pt x="14029" y="5327"/>
                  <a:pt x="14039" y="5327"/>
                  <a:pt x="14052" y="5328"/>
                </a:cubicBezTo>
                <a:cubicBezTo>
                  <a:pt x="14098" y="5328"/>
                  <a:pt x="14121" y="5329"/>
                  <a:pt x="14120" y="5331"/>
                </a:cubicBezTo>
                <a:cubicBezTo>
                  <a:pt x="14119" y="5332"/>
                  <a:pt x="14109" y="5334"/>
                  <a:pt x="14090" y="5335"/>
                </a:cubicBezTo>
                <a:cubicBezTo>
                  <a:pt x="14068" y="5336"/>
                  <a:pt x="14046" y="5338"/>
                  <a:pt x="14025" y="5340"/>
                </a:cubicBezTo>
                <a:cubicBezTo>
                  <a:pt x="14013" y="5342"/>
                  <a:pt x="14004" y="5341"/>
                  <a:pt x="14001" y="5337"/>
                </a:cubicBezTo>
                <a:cubicBezTo>
                  <a:pt x="13995" y="5330"/>
                  <a:pt x="13997" y="5327"/>
                  <a:pt x="14021" y="5327"/>
                </a:cubicBezTo>
                <a:close/>
                <a:moveTo>
                  <a:pt x="19039" y="5326"/>
                </a:moveTo>
                <a:cubicBezTo>
                  <a:pt x="19057" y="5326"/>
                  <a:pt x="19066" y="5329"/>
                  <a:pt x="19069" y="5334"/>
                </a:cubicBezTo>
                <a:lnTo>
                  <a:pt x="19069" y="5333"/>
                </a:lnTo>
                <a:cubicBezTo>
                  <a:pt x="19070" y="5336"/>
                  <a:pt x="19070" y="5337"/>
                  <a:pt x="19070" y="5338"/>
                </a:cubicBezTo>
                <a:cubicBezTo>
                  <a:pt x="19070" y="5347"/>
                  <a:pt x="19051" y="5350"/>
                  <a:pt x="19021" y="5346"/>
                </a:cubicBezTo>
                <a:cubicBezTo>
                  <a:pt x="18986" y="5341"/>
                  <a:pt x="18979" y="5332"/>
                  <a:pt x="19010" y="5328"/>
                </a:cubicBezTo>
                <a:cubicBezTo>
                  <a:pt x="19021" y="5327"/>
                  <a:pt x="19031" y="5326"/>
                  <a:pt x="19039" y="5326"/>
                </a:cubicBezTo>
                <a:close/>
                <a:moveTo>
                  <a:pt x="13968" y="5325"/>
                </a:moveTo>
                <a:cubicBezTo>
                  <a:pt x="13983" y="5326"/>
                  <a:pt x="13991" y="5327"/>
                  <a:pt x="13990" y="5329"/>
                </a:cubicBezTo>
                <a:cubicBezTo>
                  <a:pt x="13990" y="5330"/>
                  <a:pt x="13982" y="5331"/>
                  <a:pt x="13964" y="5332"/>
                </a:cubicBezTo>
                <a:cubicBezTo>
                  <a:pt x="13951" y="5334"/>
                  <a:pt x="13941" y="5333"/>
                  <a:pt x="13942" y="5330"/>
                </a:cubicBezTo>
                <a:lnTo>
                  <a:pt x="13940" y="5330"/>
                </a:lnTo>
                <a:cubicBezTo>
                  <a:pt x="13940" y="5327"/>
                  <a:pt x="13953" y="5326"/>
                  <a:pt x="13968" y="5325"/>
                </a:cubicBezTo>
                <a:close/>
                <a:moveTo>
                  <a:pt x="18280" y="5324"/>
                </a:moveTo>
                <a:cubicBezTo>
                  <a:pt x="18283" y="5325"/>
                  <a:pt x="18286" y="5325"/>
                  <a:pt x="18289" y="5326"/>
                </a:cubicBezTo>
                <a:lnTo>
                  <a:pt x="18290" y="5327"/>
                </a:lnTo>
                <a:cubicBezTo>
                  <a:pt x="18291" y="5327"/>
                  <a:pt x="18292" y="5328"/>
                  <a:pt x="18292" y="5328"/>
                </a:cubicBezTo>
                <a:cubicBezTo>
                  <a:pt x="18292" y="5328"/>
                  <a:pt x="18287" y="5327"/>
                  <a:pt x="18280" y="5328"/>
                </a:cubicBezTo>
                <a:cubicBezTo>
                  <a:pt x="18271" y="5328"/>
                  <a:pt x="18266" y="5326"/>
                  <a:pt x="18271" y="5325"/>
                </a:cubicBezTo>
                <a:cubicBezTo>
                  <a:pt x="18274" y="5324"/>
                  <a:pt x="18277" y="5324"/>
                  <a:pt x="18280" y="5324"/>
                </a:cubicBezTo>
                <a:close/>
                <a:moveTo>
                  <a:pt x="5866" y="5310"/>
                </a:moveTo>
                <a:cubicBezTo>
                  <a:pt x="5876" y="5310"/>
                  <a:pt x="5884" y="5311"/>
                  <a:pt x="5885" y="5313"/>
                </a:cubicBezTo>
                <a:cubicBezTo>
                  <a:pt x="5886" y="5314"/>
                  <a:pt x="5886" y="5315"/>
                  <a:pt x="5886" y="5316"/>
                </a:cubicBezTo>
                <a:cubicBezTo>
                  <a:pt x="5885" y="5322"/>
                  <a:pt x="5860" y="5327"/>
                  <a:pt x="5837" y="5326"/>
                </a:cubicBezTo>
                <a:cubicBezTo>
                  <a:pt x="5823" y="5325"/>
                  <a:pt x="5811" y="5323"/>
                  <a:pt x="5811" y="5321"/>
                </a:cubicBezTo>
                <a:lnTo>
                  <a:pt x="5814" y="5320"/>
                </a:lnTo>
                <a:cubicBezTo>
                  <a:pt x="5813" y="5314"/>
                  <a:pt x="5845" y="5310"/>
                  <a:pt x="5866" y="5310"/>
                </a:cubicBezTo>
                <a:close/>
                <a:moveTo>
                  <a:pt x="18833" y="5308"/>
                </a:moveTo>
                <a:lnTo>
                  <a:pt x="18895" y="5313"/>
                </a:lnTo>
                <a:cubicBezTo>
                  <a:pt x="18951" y="5318"/>
                  <a:pt x="18972" y="5321"/>
                  <a:pt x="18972" y="5327"/>
                </a:cubicBezTo>
                <a:cubicBezTo>
                  <a:pt x="18972" y="5330"/>
                  <a:pt x="18968" y="5332"/>
                  <a:pt x="18964" y="5336"/>
                </a:cubicBezTo>
                <a:cubicBezTo>
                  <a:pt x="18954" y="5342"/>
                  <a:pt x="18942" y="5344"/>
                  <a:pt x="18904" y="5342"/>
                </a:cubicBezTo>
                <a:cubicBezTo>
                  <a:pt x="18878" y="5339"/>
                  <a:pt x="18852" y="5337"/>
                  <a:pt x="18845" y="5337"/>
                </a:cubicBezTo>
                <a:cubicBezTo>
                  <a:pt x="18837" y="5335"/>
                  <a:pt x="18832" y="5329"/>
                  <a:pt x="18833" y="5321"/>
                </a:cubicBezTo>
                <a:lnTo>
                  <a:pt x="18833" y="5308"/>
                </a:lnTo>
                <a:close/>
                <a:moveTo>
                  <a:pt x="5567" y="5307"/>
                </a:moveTo>
                <a:cubicBezTo>
                  <a:pt x="5581" y="5307"/>
                  <a:pt x="5584" y="5310"/>
                  <a:pt x="5585" y="5320"/>
                </a:cubicBezTo>
                <a:cubicBezTo>
                  <a:pt x="5584" y="5333"/>
                  <a:pt x="5561" y="5340"/>
                  <a:pt x="5519" y="5337"/>
                </a:cubicBezTo>
                <a:cubicBezTo>
                  <a:pt x="5499" y="5337"/>
                  <a:pt x="5464" y="5336"/>
                  <a:pt x="5441" y="5337"/>
                </a:cubicBezTo>
                <a:cubicBezTo>
                  <a:pt x="5426" y="5338"/>
                  <a:pt x="5411" y="5338"/>
                  <a:pt x="5397" y="5335"/>
                </a:cubicBezTo>
                <a:cubicBezTo>
                  <a:pt x="5390" y="5327"/>
                  <a:pt x="5414" y="5320"/>
                  <a:pt x="5462" y="5316"/>
                </a:cubicBezTo>
                <a:cubicBezTo>
                  <a:pt x="5489" y="5315"/>
                  <a:pt x="5523" y="5311"/>
                  <a:pt x="5539" y="5309"/>
                </a:cubicBezTo>
                <a:lnTo>
                  <a:pt x="5541" y="5309"/>
                </a:lnTo>
                <a:cubicBezTo>
                  <a:pt x="5552" y="5308"/>
                  <a:pt x="5560" y="5307"/>
                  <a:pt x="5567" y="5307"/>
                </a:cubicBezTo>
                <a:close/>
                <a:moveTo>
                  <a:pt x="9570" y="5306"/>
                </a:moveTo>
                <a:cubicBezTo>
                  <a:pt x="9568" y="5306"/>
                  <a:pt x="9566" y="5307"/>
                  <a:pt x="9564" y="5307"/>
                </a:cubicBezTo>
                <a:cubicBezTo>
                  <a:pt x="9533" y="5310"/>
                  <a:pt x="9500" y="5313"/>
                  <a:pt x="9468" y="5311"/>
                </a:cubicBezTo>
                <a:cubicBezTo>
                  <a:pt x="9442" y="5310"/>
                  <a:pt x="9431" y="5313"/>
                  <a:pt x="9431" y="5317"/>
                </a:cubicBezTo>
                <a:cubicBezTo>
                  <a:pt x="9431" y="5322"/>
                  <a:pt x="9445" y="5323"/>
                  <a:pt x="9504" y="5320"/>
                </a:cubicBezTo>
                <a:cubicBezTo>
                  <a:pt x="9544" y="5317"/>
                  <a:pt x="9577" y="5316"/>
                  <a:pt x="9578" y="5315"/>
                </a:cubicBezTo>
                <a:cubicBezTo>
                  <a:pt x="9579" y="5315"/>
                  <a:pt x="9579" y="5312"/>
                  <a:pt x="9580" y="5309"/>
                </a:cubicBezTo>
                <a:cubicBezTo>
                  <a:pt x="9580" y="5307"/>
                  <a:pt x="9576" y="5306"/>
                  <a:pt x="9570" y="5306"/>
                </a:cubicBezTo>
                <a:close/>
                <a:moveTo>
                  <a:pt x="17954" y="5305"/>
                </a:moveTo>
                <a:cubicBezTo>
                  <a:pt x="17957" y="5305"/>
                  <a:pt x="17960" y="5306"/>
                  <a:pt x="17962" y="5306"/>
                </a:cubicBezTo>
                <a:cubicBezTo>
                  <a:pt x="17963" y="5307"/>
                  <a:pt x="17964" y="5307"/>
                  <a:pt x="17964" y="5308"/>
                </a:cubicBezTo>
                <a:cubicBezTo>
                  <a:pt x="17964" y="5309"/>
                  <a:pt x="17960" y="5308"/>
                  <a:pt x="17953" y="5309"/>
                </a:cubicBezTo>
                <a:cubicBezTo>
                  <a:pt x="17944" y="5309"/>
                  <a:pt x="17939" y="5307"/>
                  <a:pt x="17944" y="5306"/>
                </a:cubicBezTo>
                <a:lnTo>
                  <a:pt x="17946" y="5307"/>
                </a:lnTo>
                <a:cubicBezTo>
                  <a:pt x="17949" y="5306"/>
                  <a:pt x="17952" y="5305"/>
                  <a:pt x="17954" y="5305"/>
                </a:cubicBezTo>
                <a:close/>
                <a:moveTo>
                  <a:pt x="6046" y="5302"/>
                </a:moveTo>
                <a:cubicBezTo>
                  <a:pt x="6057" y="5302"/>
                  <a:pt x="6066" y="5304"/>
                  <a:pt x="6065" y="5308"/>
                </a:cubicBezTo>
                <a:cubicBezTo>
                  <a:pt x="6065" y="5308"/>
                  <a:pt x="6065" y="5309"/>
                  <a:pt x="6065" y="5310"/>
                </a:cubicBezTo>
                <a:cubicBezTo>
                  <a:pt x="6063" y="5313"/>
                  <a:pt x="6047" y="5317"/>
                  <a:pt x="6030" y="5316"/>
                </a:cubicBezTo>
                <a:cubicBezTo>
                  <a:pt x="6001" y="5317"/>
                  <a:pt x="5999" y="5316"/>
                  <a:pt x="6013" y="5309"/>
                </a:cubicBezTo>
                <a:lnTo>
                  <a:pt x="6015" y="5309"/>
                </a:lnTo>
                <a:cubicBezTo>
                  <a:pt x="6023" y="5305"/>
                  <a:pt x="6036" y="5302"/>
                  <a:pt x="6046" y="5302"/>
                </a:cubicBezTo>
                <a:close/>
                <a:moveTo>
                  <a:pt x="18678" y="5302"/>
                </a:moveTo>
                <a:cubicBezTo>
                  <a:pt x="18691" y="5302"/>
                  <a:pt x="18719" y="5314"/>
                  <a:pt x="18719" y="5320"/>
                </a:cubicBezTo>
                <a:cubicBezTo>
                  <a:pt x="18718" y="5327"/>
                  <a:pt x="18708" y="5328"/>
                  <a:pt x="18666" y="5321"/>
                </a:cubicBezTo>
                <a:cubicBezTo>
                  <a:pt x="18638" y="5318"/>
                  <a:pt x="18625" y="5308"/>
                  <a:pt x="18650" y="5309"/>
                </a:cubicBezTo>
                <a:cubicBezTo>
                  <a:pt x="18660" y="5310"/>
                  <a:pt x="18671" y="5308"/>
                  <a:pt x="18671" y="5304"/>
                </a:cubicBezTo>
                <a:cubicBezTo>
                  <a:pt x="18672" y="5302"/>
                  <a:pt x="18675" y="5302"/>
                  <a:pt x="18678" y="5302"/>
                </a:cubicBezTo>
                <a:close/>
                <a:moveTo>
                  <a:pt x="5650" y="5297"/>
                </a:moveTo>
                <a:cubicBezTo>
                  <a:pt x="5656" y="5297"/>
                  <a:pt x="5658" y="5298"/>
                  <a:pt x="5659" y="5301"/>
                </a:cubicBezTo>
                <a:cubicBezTo>
                  <a:pt x="5659" y="5303"/>
                  <a:pt x="5657" y="5305"/>
                  <a:pt x="5655" y="5306"/>
                </a:cubicBezTo>
                <a:cubicBezTo>
                  <a:pt x="5648" y="5317"/>
                  <a:pt x="5637" y="5318"/>
                  <a:pt x="5610" y="5312"/>
                </a:cubicBezTo>
                <a:cubicBezTo>
                  <a:pt x="5598" y="5309"/>
                  <a:pt x="5600" y="5309"/>
                  <a:pt x="5620" y="5303"/>
                </a:cubicBezTo>
                <a:lnTo>
                  <a:pt x="5622" y="5303"/>
                </a:lnTo>
                <a:cubicBezTo>
                  <a:pt x="5635" y="5299"/>
                  <a:pt x="5644" y="5297"/>
                  <a:pt x="5650" y="5297"/>
                </a:cubicBezTo>
                <a:close/>
                <a:moveTo>
                  <a:pt x="9698" y="5296"/>
                </a:moveTo>
                <a:cubicBezTo>
                  <a:pt x="9692" y="5296"/>
                  <a:pt x="9684" y="5296"/>
                  <a:pt x="9675" y="5298"/>
                </a:cubicBezTo>
                <a:cubicBezTo>
                  <a:pt x="9657" y="5301"/>
                  <a:pt x="9638" y="5303"/>
                  <a:pt x="9620" y="5304"/>
                </a:cubicBezTo>
                <a:cubicBezTo>
                  <a:pt x="9583" y="5307"/>
                  <a:pt x="9601" y="5315"/>
                  <a:pt x="9640" y="5313"/>
                </a:cubicBezTo>
                <a:cubicBezTo>
                  <a:pt x="9659" y="5312"/>
                  <a:pt x="9677" y="5310"/>
                  <a:pt x="9696" y="5307"/>
                </a:cubicBezTo>
                <a:cubicBezTo>
                  <a:pt x="9709" y="5304"/>
                  <a:pt x="9715" y="5301"/>
                  <a:pt x="9715" y="5299"/>
                </a:cubicBezTo>
                <a:cubicBezTo>
                  <a:pt x="9715" y="5297"/>
                  <a:pt x="9708" y="5296"/>
                  <a:pt x="9698" y="5296"/>
                </a:cubicBezTo>
                <a:close/>
                <a:moveTo>
                  <a:pt x="17359" y="5296"/>
                </a:moveTo>
                <a:cubicBezTo>
                  <a:pt x="17363" y="5296"/>
                  <a:pt x="17367" y="5296"/>
                  <a:pt x="17372" y="5297"/>
                </a:cubicBezTo>
                <a:lnTo>
                  <a:pt x="17374" y="5297"/>
                </a:lnTo>
                <a:cubicBezTo>
                  <a:pt x="17395" y="5300"/>
                  <a:pt x="17415" y="5302"/>
                  <a:pt x="17436" y="5302"/>
                </a:cubicBezTo>
                <a:cubicBezTo>
                  <a:pt x="17459" y="5303"/>
                  <a:pt x="17478" y="5304"/>
                  <a:pt x="17478" y="5308"/>
                </a:cubicBezTo>
                <a:cubicBezTo>
                  <a:pt x="17477" y="5313"/>
                  <a:pt x="17399" y="5312"/>
                  <a:pt x="17365" y="5307"/>
                </a:cubicBezTo>
                <a:cubicBezTo>
                  <a:pt x="17358" y="5306"/>
                  <a:pt x="17350" y="5301"/>
                  <a:pt x="17350" y="5298"/>
                </a:cubicBezTo>
                <a:cubicBezTo>
                  <a:pt x="17350" y="5297"/>
                  <a:pt x="17354" y="5296"/>
                  <a:pt x="17359" y="5296"/>
                </a:cubicBezTo>
                <a:close/>
                <a:moveTo>
                  <a:pt x="17318" y="5295"/>
                </a:moveTo>
                <a:cubicBezTo>
                  <a:pt x="17320" y="5295"/>
                  <a:pt x="17322" y="5295"/>
                  <a:pt x="17324" y="5296"/>
                </a:cubicBezTo>
                <a:cubicBezTo>
                  <a:pt x="17325" y="5297"/>
                  <a:pt x="17325" y="5297"/>
                  <a:pt x="17325" y="5297"/>
                </a:cubicBezTo>
                <a:cubicBezTo>
                  <a:pt x="17325" y="5298"/>
                  <a:pt x="17322" y="5299"/>
                  <a:pt x="17315" y="5299"/>
                </a:cubicBezTo>
                <a:cubicBezTo>
                  <a:pt x="17307" y="5298"/>
                  <a:pt x="17305" y="5297"/>
                  <a:pt x="17311" y="5295"/>
                </a:cubicBezTo>
                <a:cubicBezTo>
                  <a:pt x="17313" y="5295"/>
                  <a:pt x="17315" y="5295"/>
                  <a:pt x="17318" y="5295"/>
                </a:cubicBezTo>
                <a:close/>
                <a:moveTo>
                  <a:pt x="17250" y="5294"/>
                </a:moveTo>
                <a:cubicBezTo>
                  <a:pt x="17257" y="5294"/>
                  <a:pt x="17263" y="5295"/>
                  <a:pt x="17269" y="5296"/>
                </a:cubicBezTo>
                <a:cubicBezTo>
                  <a:pt x="17279" y="5298"/>
                  <a:pt x="17284" y="5299"/>
                  <a:pt x="17284" y="5300"/>
                </a:cubicBezTo>
                <a:cubicBezTo>
                  <a:pt x="17284" y="5301"/>
                  <a:pt x="17275" y="5300"/>
                  <a:pt x="17255" y="5299"/>
                </a:cubicBezTo>
                <a:cubicBezTo>
                  <a:pt x="17227" y="5299"/>
                  <a:pt x="17220" y="5298"/>
                  <a:pt x="17231" y="5295"/>
                </a:cubicBezTo>
                <a:cubicBezTo>
                  <a:pt x="17237" y="5294"/>
                  <a:pt x="17244" y="5294"/>
                  <a:pt x="17250" y="5294"/>
                </a:cubicBezTo>
                <a:close/>
                <a:moveTo>
                  <a:pt x="7915" y="5293"/>
                </a:moveTo>
                <a:lnTo>
                  <a:pt x="7915" y="5293"/>
                </a:lnTo>
                <a:lnTo>
                  <a:pt x="7914" y="5293"/>
                </a:lnTo>
                <a:lnTo>
                  <a:pt x="7915" y="5293"/>
                </a:lnTo>
                <a:close/>
                <a:moveTo>
                  <a:pt x="4096" y="5291"/>
                </a:moveTo>
                <a:lnTo>
                  <a:pt x="4094" y="5291"/>
                </a:lnTo>
                <a:lnTo>
                  <a:pt x="4096" y="5291"/>
                </a:lnTo>
                <a:close/>
                <a:moveTo>
                  <a:pt x="17073" y="5289"/>
                </a:moveTo>
                <a:cubicBezTo>
                  <a:pt x="17075" y="5289"/>
                  <a:pt x="17078" y="5289"/>
                  <a:pt x="17081" y="5289"/>
                </a:cubicBezTo>
                <a:cubicBezTo>
                  <a:pt x="17097" y="5289"/>
                  <a:pt x="17114" y="5291"/>
                  <a:pt x="17130" y="5296"/>
                </a:cubicBezTo>
                <a:cubicBezTo>
                  <a:pt x="17130" y="5301"/>
                  <a:pt x="17070" y="5299"/>
                  <a:pt x="17050" y="5293"/>
                </a:cubicBezTo>
                <a:lnTo>
                  <a:pt x="17052" y="5293"/>
                </a:lnTo>
                <a:cubicBezTo>
                  <a:pt x="17045" y="5291"/>
                  <a:pt x="17054" y="5289"/>
                  <a:pt x="17073" y="5289"/>
                </a:cubicBezTo>
                <a:close/>
                <a:moveTo>
                  <a:pt x="4056" y="5289"/>
                </a:moveTo>
                <a:cubicBezTo>
                  <a:pt x="4066" y="5289"/>
                  <a:pt x="4071" y="5291"/>
                  <a:pt x="4071" y="5293"/>
                </a:cubicBezTo>
                <a:cubicBezTo>
                  <a:pt x="4071" y="5296"/>
                  <a:pt x="4065" y="5297"/>
                  <a:pt x="4057" y="5296"/>
                </a:cubicBezTo>
                <a:cubicBezTo>
                  <a:pt x="4049" y="5293"/>
                  <a:pt x="4043" y="5295"/>
                  <a:pt x="4043" y="5297"/>
                </a:cubicBezTo>
                <a:cubicBezTo>
                  <a:pt x="4042" y="5300"/>
                  <a:pt x="4035" y="5302"/>
                  <a:pt x="4027" y="5301"/>
                </a:cubicBezTo>
                <a:cubicBezTo>
                  <a:pt x="4016" y="5302"/>
                  <a:pt x="4006" y="5304"/>
                  <a:pt x="3999" y="5309"/>
                </a:cubicBezTo>
                <a:cubicBezTo>
                  <a:pt x="3992" y="5313"/>
                  <a:pt x="3982" y="5317"/>
                  <a:pt x="3972" y="5318"/>
                </a:cubicBezTo>
                <a:cubicBezTo>
                  <a:pt x="3957" y="5322"/>
                  <a:pt x="3941" y="5325"/>
                  <a:pt x="3927" y="5329"/>
                </a:cubicBezTo>
                <a:cubicBezTo>
                  <a:pt x="3891" y="5339"/>
                  <a:pt x="3877" y="5340"/>
                  <a:pt x="3870" y="5335"/>
                </a:cubicBezTo>
                <a:cubicBezTo>
                  <a:pt x="3863" y="5329"/>
                  <a:pt x="3865" y="5322"/>
                  <a:pt x="3874" y="5322"/>
                </a:cubicBezTo>
                <a:cubicBezTo>
                  <a:pt x="3889" y="5320"/>
                  <a:pt x="3905" y="5316"/>
                  <a:pt x="3920" y="5311"/>
                </a:cubicBezTo>
                <a:lnTo>
                  <a:pt x="3921" y="5311"/>
                </a:lnTo>
                <a:cubicBezTo>
                  <a:pt x="3963" y="5298"/>
                  <a:pt x="4027" y="5288"/>
                  <a:pt x="4056" y="5289"/>
                </a:cubicBezTo>
                <a:close/>
                <a:moveTo>
                  <a:pt x="17177" y="5287"/>
                </a:moveTo>
                <a:cubicBezTo>
                  <a:pt x="17185" y="5288"/>
                  <a:pt x="17192" y="5290"/>
                  <a:pt x="17192" y="5293"/>
                </a:cubicBezTo>
                <a:cubicBezTo>
                  <a:pt x="17192" y="5296"/>
                  <a:pt x="17185" y="5298"/>
                  <a:pt x="17178" y="5298"/>
                </a:cubicBezTo>
                <a:cubicBezTo>
                  <a:pt x="17170" y="5298"/>
                  <a:pt x="17163" y="5296"/>
                  <a:pt x="17163" y="5293"/>
                </a:cubicBezTo>
                <a:cubicBezTo>
                  <a:pt x="17163" y="5291"/>
                  <a:pt x="17170" y="5288"/>
                  <a:pt x="17177" y="5287"/>
                </a:cubicBezTo>
                <a:close/>
                <a:moveTo>
                  <a:pt x="7847" y="5280"/>
                </a:moveTo>
                <a:cubicBezTo>
                  <a:pt x="7849" y="5280"/>
                  <a:pt x="7851" y="5283"/>
                  <a:pt x="7850" y="5287"/>
                </a:cubicBezTo>
                <a:cubicBezTo>
                  <a:pt x="7851" y="5287"/>
                  <a:pt x="7851" y="5287"/>
                  <a:pt x="7851" y="5288"/>
                </a:cubicBezTo>
                <a:cubicBezTo>
                  <a:pt x="7850" y="5292"/>
                  <a:pt x="7846" y="5295"/>
                  <a:pt x="7840" y="5295"/>
                </a:cubicBezTo>
                <a:cubicBezTo>
                  <a:pt x="7835" y="5295"/>
                  <a:pt x="7831" y="5291"/>
                  <a:pt x="7835" y="5287"/>
                </a:cubicBezTo>
                <a:cubicBezTo>
                  <a:pt x="7839" y="5283"/>
                  <a:pt x="7844" y="5280"/>
                  <a:pt x="7847" y="5280"/>
                </a:cubicBezTo>
                <a:close/>
                <a:moveTo>
                  <a:pt x="18495" y="5279"/>
                </a:moveTo>
                <a:cubicBezTo>
                  <a:pt x="18496" y="5279"/>
                  <a:pt x="18498" y="5279"/>
                  <a:pt x="18500" y="5280"/>
                </a:cubicBezTo>
                <a:cubicBezTo>
                  <a:pt x="18508" y="5280"/>
                  <a:pt x="18513" y="5280"/>
                  <a:pt x="18513" y="5281"/>
                </a:cubicBezTo>
                <a:cubicBezTo>
                  <a:pt x="18514" y="5282"/>
                  <a:pt x="18511" y="5284"/>
                  <a:pt x="18505" y="5288"/>
                </a:cubicBezTo>
                <a:cubicBezTo>
                  <a:pt x="18488" y="5297"/>
                  <a:pt x="18480" y="5297"/>
                  <a:pt x="18480" y="5287"/>
                </a:cubicBezTo>
                <a:cubicBezTo>
                  <a:pt x="18479" y="5282"/>
                  <a:pt x="18485" y="5280"/>
                  <a:pt x="18495" y="5279"/>
                </a:cubicBezTo>
                <a:close/>
                <a:moveTo>
                  <a:pt x="16992" y="5279"/>
                </a:moveTo>
                <a:cubicBezTo>
                  <a:pt x="16994" y="5279"/>
                  <a:pt x="16997" y="5279"/>
                  <a:pt x="16999" y="5280"/>
                </a:cubicBezTo>
                <a:cubicBezTo>
                  <a:pt x="17000" y="5280"/>
                  <a:pt x="17001" y="5280"/>
                  <a:pt x="17001" y="5281"/>
                </a:cubicBezTo>
                <a:cubicBezTo>
                  <a:pt x="17001" y="5282"/>
                  <a:pt x="16997" y="5282"/>
                  <a:pt x="16991" y="5282"/>
                </a:cubicBezTo>
                <a:cubicBezTo>
                  <a:pt x="16982" y="5282"/>
                  <a:pt x="16977" y="5281"/>
                  <a:pt x="16982" y="5279"/>
                </a:cubicBezTo>
                <a:lnTo>
                  <a:pt x="16984" y="5279"/>
                </a:lnTo>
                <a:cubicBezTo>
                  <a:pt x="16987" y="5279"/>
                  <a:pt x="16989" y="5279"/>
                  <a:pt x="16992" y="5279"/>
                </a:cubicBezTo>
                <a:close/>
                <a:moveTo>
                  <a:pt x="18456" y="5279"/>
                </a:moveTo>
                <a:cubicBezTo>
                  <a:pt x="18458" y="5279"/>
                  <a:pt x="18460" y="5280"/>
                  <a:pt x="18462" y="5281"/>
                </a:cubicBezTo>
                <a:cubicBezTo>
                  <a:pt x="18463" y="5281"/>
                  <a:pt x="18464" y="5282"/>
                  <a:pt x="18463" y="5282"/>
                </a:cubicBezTo>
                <a:cubicBezTo>
                  <a:pt x="18463" y="5283"/>
                  <a:pt x="18459" y="5283"/>
                  <a:pt x="18453" y="5283"/>
                </a:cubicBezTo>
                <a:cubicBezTo>
                  <a:pt x="18445" y="5283"/>
                  <a:pt x="18443" y="5282"/>
                  <a:pt x="18449" y="5280"/>
                </a:cubicBezTo>
                <a:cubicBezTo>
                  <a:pt x="18451" y="5279"/>
                  <a:pt x="18454" y="5279"/>
                  <a:pt x="18456" y="5279"/>
                </a:cubicBezTo>
                <a:close/>
                <a:moveTo>
                  <a:pt x="7680" y="5278"/>
                </a:moveTo>
                <a:cubicBezTo>
                  <a:pt x="7729" y="5278"/>
                  <a:pt x="7807" y="5283"/>
                  <a:pt x="7809" y="5288"/>
                </a:cubicBezTo>
                <a:cubicBezTo>
                  <a:pt x="7809" y="5289"/>
                  <a:pt x="7810" y="5289"/>
                  <a:pt x="7809" y="5290"/>
                </a:cubicBezTo>
                <a:cubicBezTo>
                  <a:pt x="7808" y="5297"/>
                  <a:pt x="7766" y="5304"/>
                  <a:pt x="7731" y="5302"/>
                </a:cubicBezTo>
                <a:cubicBezTo>
                  <a:pt x="7715" y="5302"/>
                  <a:pt x="7699" y="5303"/>
                  <a:pt x="7684" y="5307"/>
                </a:cubicBezTo>
                <a:lnTo>
                  <a:pt x="7683" y="5308"/>
                </a:lnTo>
                <a:cubicBezTo>
                  <a:pt x="7673" y="5311"/>
                  <a:pt x="7660" y="5310"/>
                  <a:pt x="7649" y="5307"/>
                </a:cubicBezTo>
                <a:cubicBezTo>
                  <a:pt x="7618" y="5302"/>
                  <a:pt x="7586" y="5303"/>
                  <a:pt x="7557" y="5311"/>
                </a:cubicBezTo>
                <a:cubicBezTo>
                  <a:pt x="7552" y="5314"/>
                  <a:pt x="7514" y="5315"/>
                  <a:pt x="7354" y="5316"/>
                </a:cubicBezTo>
                <a:cubicBezTo>
                  <a:pt x="7331" y="5316"/>
                  <a:pt x="7303" y="5318"/>
                  <a:pt x="7291" y="5319"/>
                </a:cubicBezTo>
                <a:cubicBezTo>
                  <a:pt x="7279" y="5320"/>
                  <a:pt x="7242" y="5321"/>
                  <a:pt x="7210" y="5323"/>
                </a:cubicBezTo>
                <a:cubicBezTo>
                  <a:pt x="7177" y="5323"/>
                  <a:pt x="7139" y="5324"/>
                  <a:pt x="7128" y="5325"/>
                </a:cubicBezTo>
                <a:cubicBezTo>
                  <a:pt x="7100" y="5326"/>
                  <a:pt x="7003" y="5330"/>
                  <a:pt x="6957" y="5331"/>
                </a:cubicBezTo>
                <a:cubicBezTo>
                  <a:pt x="6942" y="5330"/>
                  <a:pt x="6927" y="5331"/>
                  <a:pt x="6913" y="5334"/>
                </a:cubicBezTo>
                <a:cubicBezTo>
                  <a:pt x="6906" y="5336"/>
                  <a:pt x="6899" y="5336"/>
                  <a:pt x="6892" y="5334"/>
                </a:cubicBezTo>
                <a:cubicBezTo>
                  <a:pt x="6876" y="5332"/>
                  <a:pt x="6860" y="5332"/>
                  <a:pt x="6844" y="5335"/>
                </a:cubicBezTo>
                <a:cubicBezTo>
                  <a:pt x="6812" y="5338"/>
                  <a:pt x="6781" y="5340"/>
                  <a:pt x="6749" y="5340"/>
                </a:cubicBezTo>
                <a:cubicBezTo>
                  <a:pt x="6723" y="5340"/>
                  <a:pt x="6697" y="5341"/>
                  <a:pt x="6671" y="5344"/>
                </a:cubicBezTo>
                <a:cubicBezTo>
                  <a:pt x="6654" y="5346"/>
                  <a:pt x="6590" y="5350"/>
                  <a:pt x="6515" y="5354"/>
                </a:cubicBezTo>
                <a:cubicBezTo>
                  <a:pt x="6482" y="5356"/>
                  <a:pt x="6474" y="5354"/>
                  <a:pt x="6471" y="5348"/>
                </a:cubicBezTo>
                <a:cubicBezTo>
                  <a:pt x="6468" y="5342"/>
                  <a:pt x="6473" y="5339"/>
                  <a:pt x="6493" y="5335"/>
                </a:cubicBezTo>
                <a:cubicBezTo>
                  <a:pt x="6557" y="5328"/>
                  <a:pt x="6623" y="5322"/>
                  <a:pt x="6688" y="5319"/>
                </a:cubicBezTo>
                <a:cubicBezTo>
                  <a:pt x="6727" y="5319"/>
                  <a:pt x="6772" y="5315"/>
                  <a:pt x="6790" y="5313"/>
                </a:cubicBezTo>
                <a:cubicBezTo>
                  <a:pt x="6831" y="5309"/>
                  <a:pt x="6873" y="5307"/>
                  <a:pt x="6916" y="5306"/>
                </a:cubicBezTo>
                <a:cubicBezTo>
                  <a:pt x="6950" y="5306"/>
                  <a:pt x="6984" y="5304"/>
                  <a:pt x="7018" y="5302"/>
                </a:cubicBezTo>
                <a:cubicBezTo>
                  <a:pt x="7086" y="5293"/>
                  <a:pt x="7154" y="5290"/>
                  <a:pt x="7223" y="5290"/>
                </a:cubicBezTo>
                <a:cubicBezTo>
                  <a:pt x="7381" y="5290"/>
                  <a:pt x="7424" y="5289"/>
                  <a:pt x="7446" y="5285"/>
                </a:cubicBezTo>
                <a:cubicBezTo>
                  <a:pt x="7480" y="5282"/>
                  <a:pt x="7514" y="5281"/>
                  <a:pt x="7548" y="5282"/>
                </a:cubicBezTo>
                <a:cubicBezTo>
                  <a:pt x="7580" y="5283"/>
                  <a:pt x="7612" y="5283"/>
                  <a:pt x="7645" y="5279"/>
                </a:cubicBezTo>
                <a:cubicBezTo>
                  <a:pt x="7651" y="5278"/>
                  <a:pt x="7664" y="5278"/>
                  <a:pt x="7680" y="5278"/>
                </a:cubicBezTo>
                <a:close/>
                <a:moveTo>
                  <a:pt x="4094" y="5277"/>
                </a:moveTo>
                <a:cubicBezTo>
                  <a:pt x="4098" y="5278"/>
                  <a:pt x="4101" y="5281"/>
                  <a:pt x="4100" y="5284"/>
                </a:cubicBezTo>
                <a:cubicBezTo>
                  <a:pt x="4100" y="5286"/>
                  <a:pt x="4099" y="5289"/>
                  <a:pt x="4096" y="5290"/>
                </a:cubicBezTo>
                <a:lnTo>
                  <a:pt x="4094" y="5291"/>
                </a:lnTo>
                <a:lnTo>
                  <a:pt x="4093" y="5291"/>
                </a:lnTo>
                <a:cubicBezTo>
                  <a:pt x="4090" y="5289"/>
                  <a:pt x="4087" y="5287"/>
                  <a:pt x="4086" y="5283"/>
                </a:cubicBezTo>
                <a:cubicBezTo>
                  <a:pt x="4087" y="5279"/>
                  <a:pt x="4090" y="5276"/>
                  <a:pt x="4094" y="5277"/>
                </a:cubicBezTo>
                <a:close/>
                <a:moveTo>
                  <a:pt x="7907" y="5276"/>
                </a:moveTo>
                <a:cubicBezTo>
                  <a:pt x="7911" y="5276"/>
                  <a:pt x="7916" y="5278"/>
                  <a:pt x="7919" y="5281"/>
                </a:cubicBezTo>
                <a:cubicBezTo>
                  <a:pt x="7920" y="5282"/>
                  <a:pt x="7921" y="5284"/>
                  <a:pt x="7921" y="5286"/>
                </a:cubicBezTo>
                <a:cubicBezTo>
                  <a:pt x="7920" y="5288"/>
                  <a:pt x="7918" y="5291"/>
                  <a:pt x="7914" y="5293"/>
                </a:cubicBezTo>
                <a:cubicBezTo>
                  <a:pt x="7909" y="5295"/>
                  <a:pt x="7901" y="5293"/>
                  <a:pt x="7898" y="5289"/>
                </a:cubicBezTo>
                <a:cubicBezTo>
                  <a:pt x="7895" y="5285"/>
                  <a:pt x="7897" y="5280"/>
                  <a:pt x="7902" y="5277"/>
                </a:cubicBezTo>
                <a:cubicBezTo>
                  <a:pt x="7904" y="5277"/>
                  <a:pt x="7905" y="5276"/>
                  <a:pt x="7907" y="5276"/>
                </a:cubicBezTo>
                <a:close/>
                <a:moveTo>
                  <a:pt x="16729" y="5269"/>
                </a:moveTo>
                <a:cubicBezTo>
                  <a:pt x="16764" y="5269"/>
                  <a:pt x="16835" y="5271"/>
                  <a:pt x="16925" y="5275"/>
                </a:cubicBezTo>
                <a:cubicBezTo>
                  <a:pt x="16948" y="5276"/>
                  <a:pt x="16962" y="5277"/>
                  <a:pt x="16961" y="5281"/>
                </a:cubicBezTo>
                <a:cubicBezTo>
                  <a:pt x="16961" y="5281"/>
                  <a:pt x="16961" y="5282"/>
                  <a:pt x="16961" y="5282"/>
                </a:cubicBezTo>
                <a:cubicBezTo>
                  <a:pt x="16956" y="5288"/>
                  <a:pt x="16927" y="5287"/>
                  <a:pt x="16770" y="5277"/>
                </a:cubicBezTo>
                <a:cubicBezTo>
                  <a:pt x="16694" y="5272"/>
                  <a:pt x="16689" y="5269"/>
                  <a:pt x="16729" y="5269"/>
                </a:cubicBezTo>
                <a:close/>
                <a:moveTo>
                  <a:pt x="11698" y="5269"/>
                </a:moveTo>
                <a:cubicBezTo>
                  <a:pt x="11702" y="5269"/>
                  <a:pt x="11708" y="5269"/>
                  <a:pt x="11715" y="5270"/>
                </a:cubicBezTo>
                <a:cubicBezTo>
                  <a:pt x="11724" y="5272"/>
                  <a:pt x="11727" y="5274"/>
                  <a:pt x="11728" y="5275"/>
                </a:cubicBezTo>
                <a:cubicBezTo>
                  <a:pt x="11728" y="5276"/>
                  <a:pt x="11727" y="5278"/>
                  <a:pt x="11724" y="5279"/>
                </a:cubicBezTo>
                <a:cubicBezTo>
                  <a:pt x="11712" y="5283"/>
                  <a:pt x="11710" y="5283"/>
                  <a:pt x="11697" y="5278"/>
                </a:cubicBezTo>
                <a:cubicBezTo>
                  <a:pt x="11687" y="5272"/>
                  <a:pt x="11689" y="5269"/>
                  <a:pt x="11698" y="5269"/>
                </a:cubicBezTo>
                <a:close/>
                <a:moveTo>
                  <a:pt x="17973" y="5266"/>
                </a:moveTo>
                <a:cubicBezTo>
                  <a:pt x="17980" y="5266"/>
                  <a:pt x="17987" y="5266"/>
                  <a:pt x="17994" y="5267"/>
                </a:cubicBezTo>
                <a:cubicBezTo>
                  <a:pt x="18008" y="5270"/>
                  <a:pt x="18014" y="5271"/>
                  <a:pt x="18013" y="5272"/>
                </a:cubicBezTo>
                <a:cubicBezTo>
                  <a:pt x="18013" y="5273"/>
                  <a:pt x="18010" y="5274"/>
                  <a:pt x="18006" y="5276"/>
                </a:cubicBezTo>
                <a:lnTo>
                  <a:pt x="18009" y="5276"/>
                </a:lnTo>
                <a:cubicBezTo>
                  <a:pt x="17993" y="5281"/>
                  <a:pt x="17988" y="5281"/>
                  <a:pt x="17957" y="5274"/>
                </a:cubicBezTo>
                <a:cubicBezTo>
                  <a:pt x="17936" y="5270"/>
                  <a:pt x="17936" y="5270"/>
                  <a:pt x="17952" y="5267"/>
                </a:cubicBezTo>
                <a:cubicBezTo>
                  <a:pt x="17959" y="5266"/>
                  <a:pt x="17966" y="5265"/>
                  <a:pt x="17973" y="5266"/>
                </a:cubicBezTo>
                <a:close/>
                <a:moveTo>
                  <a:pt x="8072" y="5263"/>
                </a:moveTo>
                <a:cubicBezTo>
                  <a:pt x="8081" y="5263"/>
                  <a:pt x="8083" y="5268"/>
                  <a:pt x="8082" y="5279"/>
                </a:cubicBezTo>
                <a:lnTo>
                  <a:pt x="8083" y="5279"/>
                </a:lnTo>
                <a:cubicBezTo>
                  <a:pt x="8083" y="5289"/>
                  <a:pt x="8067" y="5297"/>
                  <a:pt x="8050" y="5297"/>
                </a:cubicBezTo>
                <a:cubicBezTo>
                  <a:pt x="8032" y="5296"/>
                  <a:pt x="8018" y="5291"/>
                  <a:pt x="8018" y="5285"/>
                </a:cubicBezTo>
                <a:cubicBezTo>
                  <a:pt x="8018" y="5279"/>
                  <a:pt x="8029" y="5272"/>
                  <a:pt x="8044" y="5268"/>
                </a:cubicBezTo>
                <a:cubicBezTo>
                  <a:pt x="8057" y="5265"/>
                  <a:pt x="8066" y="5263"/>
                  <a:pt x="8072" y="5263"/>
                </a:cubicBezTo>
                <a:close/>
                <a:moveTo>
                  <a:pt x="18094" y="5258"/>
                </a:moveTo>
                <a:cubicBezTo>
                  <a:pt x="18100" y="5258"/>
                  <a:pt x="18106" y="5261"/>
                  <a:pt x="18111" y="5267"/>
                </a:cubicBezTo>
                <a:cubicBezTo>
                  <a:pt x="18116" y="5275"/>
                  <a:pt x="18129" y="5276"/>
                  <a:pt x="18186" y="5280"/>
                </a:cubicBezTo>
                <a:cubicBezTo>
                  <a:pt x="18224" y="5282"/>
                  <a:pt x="18290" y="5285"/>
                  <a:pt x="18333" y="5288"/>
                </a:cubicBezTo>
                <a:cubicBezTo>
                  <a:pt x="18376" y="5291"/>
                  <a:pt x="18440" y="5295"/>
                  <a:pt x="18475" y="5297"/>
                </a:cubicBezTo>
                <a:cubicBezTo>
                  <a:pt x="18560" y="5303"/>
                  <a:pt x="18606" y="5308"/>
                  <a:pt x="18607" y="5314"/>
                </a:cubicBezTo>
                <a:cubicBezTo>
                  <a:pt x="18607" y="5316"/>
                  <a:pt x="18600" y="5318"/>
                  <a:pt x="18586" y="5320"/>
                </a:cubicBezTo>
                <a:cubicBezTo>
                  <a:pt x="18558" y="5322"/>
                  <a:pt x="18531" y="5321"/>
                  <a:pt x="18505" y="5318"/>
                </a:cubicBezTo>
                <a:cubicBezTo>
                  <a:pt x="18445" y="5310"/>
                  <a:pt x="18385" y="5306"/>
                  <a:pt x="18325" y="5302"/>
                </a:cubicBezTo>
                <a:cubicBezTo>
                  <a:pt x="18272" y="5300"/>
                  <a:pt x="18209" y="5294"/>
                  <a:pt x="18185" y="5291"/>
                </a:cubicBezTo>
                <a:cubicBezTo>
                  <a:pt x="18153" y="5286"/>
                  <a:pt x="18120" y="5284"/>
                  <a:pt x="18087" y="5283"/>
                </a:cubicBezTo>
                <a:cubicBezTo>
                  <a:pt x="18051" y="5282"/>
                  <a:pt x="18035" y="5279"/>
                  <a:pt x="18044" y="5277"/>
                </a:cubicBezTo>
                <a:cubicBezTo>
                  <a:pt x="18051" y="5275"/>
                  <a:pt x="18059" y="5275"/>
                  <a:pt x="18067" y="5276"/>
                </a:cubicBezTo>
                <a:cubicBezTo>
                  <a:pt x="18073" y="5278"/>
                  <a:pt x="18078" y="5275"/>
                  <a:pt x="18081" y="5269"/>
                </a:cubicBezTo>
                <a:cubicBezTo>
                  <a:pt x="18083" y="5262"/>
                  <a:pt x="18089" y="5258"/>
                  <a:pt x="18094" y="5258"/>
                </a:cubicBezTo>
                <a:close/>
                <a:moveTo>
                  <a:pt x="15078" y="5255"/>
                </a:moveTo>
                <a:cubicBezTo>
                  <a:pt x="15060" y="5256"/>
                  <a:pt x="15046" y="5256"/>
                  <a:pt x="15046" y="5259"/>
                </a:cubicBezTo>
                <a:lnTo>
                  <a:pt x="15046" y="5260"/>
                </a:lnTo>
                <a:cubicBezTo>
                  <a:pt x="15046" y="5263"/>
                  <a:pt x="15060" y="5266"/>
                  <a:pt x="15078" y="5265"/>
                </a:cubicBezTo>
                <a:cubicBezTo>
                  <a:pt x="15095" y="5266"/>
                  <a:pt x="15110" y="5264"/>
                  <a:pt x="15110" y="5261"/>
                </a:cubicBezTo>
                <a:cubicBezTo>
                  <a:pt x="15110" y="5259"/>
                  <a:pt x="15095" y="5256"/>
                  <a:pt x="15078" y="5255"/>
                </a:cubicBezTo>
                <a:close/>
                <a:moveTo>
                  <a:pt x="4256" y="5253"/>
                </a:moveTo>
                <a:cubicBezTo>
                  <a:pt x="4269" y="5252"/>
                  <a:pt x="4275" y="5254"/>
                  <a:pt x="4275" y="5258"/>
                </a:cubicBezTo>
                <a:lnTo>
                  <a:pt x="4278" y="5258"/>
                </a:lnTo>
                <a:cubicBezTo>
                  <a:pt x="4277" y="5269"/>
                  <a:pt x="4240" y="5277"/>
                  <a:pt x="4192" y="5277"/>
                </a:cubicBezTo>
                <a:cubicBezTo>
                  <a:pt x="4177" y="5276"/>
                  <a:pt x="4161" y="5277"/>
                  <a:pt x="4147" y="5280"/>
                </a:cubicBezTo>
                <a:cubicBezTo>
                  <a:pt x="4144" y="5283"/>
                  <a:pt x="4141" y="5282"/>
                  <a:pt x="4138" y="5279"/>
                </a:cubicBezTo>
                <a:cubicBezTo>
                  <a:pt x="4131" y="5271"/>
                  <a:pt x="4130" y="5272"/>
                  <a:pt x="4177" y="5263"/>
                </a:cubicBezTo>
                <a:cubicBezTo>
                  <a:pt x="4212" y="5256"/>
                  <a:pt x="4239" y="5253"/>
                  <a:pt x="4256" y="5253"/>
                </a:cubicBezTo>
                <a:close/>
                <a:moveTo>
                  <a:pt x="16502" y="5253"/>
                </a:moveTo>
                <a:cubicBezTo>
                  <a:pt x="16540" y="5253"/>
                  <a:pt x="16578" y="5255"/>
                  <a:pt x="16616" y="5259"/>
                </a:cubicBezTo>
                <a:cubicBezTo>
                  <a:pt x="16625" y="5260"/>
                  <a:pt x="16632" y="5262"/>
                  <a:pt x="16632" y="5267"/>
                </a:cubicBezTo>
                <a:cubicBezTo>
                  <a:pt x="16631" y="5272"/>
                  <a:pt x="16480" y="5268"/>
                  <a:pt x="16430" y="5261"/>
                </a:cubicBezTo>
                <a:lnTo>
                  <a:pt x="16402" y="5258"/>
                </a:lnTo>
                <a:lnTo>
                  <a:pt x="16434" y="5254"/>
                </a:lnTo>
                <a:cubicBezTo>
                  <a:pt x="16457" y="5253"/>
                  <a:pt x="16479" y="5252"/>
                  <a:pt x="16502" y="5253"/>
                </a:cubicBezTo>
                <a:close/>
                <a:moveTo>
                  <a:pt x="10593" y="5251"/>
                </a:moveTo>
                <a:cubicBezTo>
                  <a:pt x="10590" y="5251"/>
                  <a:pt x="10587" y="5251"/>
                  <a:pt x="10584" y="5251"/>
                </a:cubicBezTo>
                <a:cubicBezTo>
                  <a:pt x="10579" y="5253"/>
                  <a:pt x="10584" y="5254"/>
                  <a:pt x="10593" y="5255"/>
                </a:cubicBezTo>
                <a:cubicBezTo>
                  <a:pt x="10600" y="5254"/>
                  <a:pt x="10604" y="5254"/>
                  <a:pt x="10604" y="5253"/>
                </a:cubicBezTo>
                <a:cubicBezTo>
                  <a:pt x="10604" y="5253"/>
                  <a:pt x="10603" y="5253"/>
                  <a:pt x="10602" y="5252"/>
                </a:cubicBezTo>
                <a:cubicBezTo>
                  <a:pt x="10599" y="5252"/>
                  <a:pt x="10596" y="5251"/>
                  <a:pt x="10593" y="5251"/>
                </a:cubicBezTo>
                <a:close/>
                <a:moveTo>
                  <a:pt x="16270" y="5250"/>
                </a:moveTo>
                <a:cubicBezTo>
                  <a:pt x="16275" y="5250"/>
                  <a:pt x="16278" y="5251"/>
                  <a:pt x="16278" y="5253"/>
                </a:cubicBezTo>
                <a:cubicBezTo>
                  <a:pt x="16278" y="5255"/>
                  <a:pt x="16272" y="5257"/>
                  <a:pt x="16264" y="5258"/>
                </a:cubicBezTo>
                <a:cubicBezTo>
                  <a:pt x="16256" y="5257"/>
                  <a:pt x="16250" y="5255"/>
                  <a:pt x="16250" y="5255"/>
                </a:cubicBezTo>
                <a:lnTo>
                  <a:pt x="16249" y="5255"/>
                </a:lnTo>
                <a:cubicBezTo>
                  <a:pt x="16249" y="5254"/>
                  <a:pt x="16256" y="5252"/>
                  <a:pt x="16264" y="5251"/>
                </a:cubicBezTo>
                <a:cubicBezTo>
                  <a:pt x="16266" y="5250"/>
                  <a:pt x="16268" y="5250"/>
                  <a:pt x="16270" y="5250"/>
                </a:cubicBezTo>
                <a:close/>
                <a:moveTo>
                  <a:pt x="18165" y="5247"/>
                </a:moveTo>
                <a:cubicBezTo>
                  <a:pt x="18222" y="5248"/>
                  <a:pt x="18366" y="5266"/>
                  <a:pt x="18366" y="5276"/>
                </a:cubicBezTo>
                <a:lnTo>
                  <a:pt x="18367" y="5276"/>
                </a:lnTo>
                <a:cubicBezTo>
                  <a:pt x="18366" y="5282"/>
                  <a:pt x="18357" y="5281"/>
                  <a:pt x="18306" y="5273"/>
                </a:cubicBezTo>
                <a:cubicBezTo>
                  <a:pt x="18246" y="5264"/>
                  <a:pt x="18165" y="5254"/>
                  <a:pt x="18150" y="5253"/>
                </a:cubicBezTo>
                <a:cubicBezTo>
                  <a:pt x="18140" y="5253"/>
                  <a:pt x="18138" y="5252"/>
                  <a:pt x="18145" y="5249"/>
                </a:cubicBezTo>
                <a:cubicBezTo>
                  <a:pt x="18148" y="5248"/>
                  <a:pt x="18155" y="5247"/>
                  <a:pt x="18165" y="5247"/>
                </a:cubicBezTo>
                <a:close/>
                <a:moveTo>
                  <a:pt x="17630" y="5247"/>
                </a:moveTo>
                <a:cubicBezTo>
                  <a:pt x="17648" y="5247"/>
                  <a:pt x="17674" y="5248"/>
                  <a:pt x="17708" y="5249"/>
                </a:cubicBezTo>
                <a:cubicBezTo>
                  <a:pt x="17846" y="5254"/>
                  <a:pt x="17922" y="5262"/>
                  <a:pt x="17926" y="5267"/>
                </a:cubicBezTo>
                <a:cubicBezTo>
                  <a:pt x="17927" y="5267"/>
                  <a:pt x="17927" y="5268"/>
                  <a:pt x="17927" y="5268"/>
                </a:cubicBezTo>
                <a:cubicBezTo>
                  <a:pt x="17923" y="5271"/>
                  <a:pt x="17786" y="5267"/>
                  <a:pt x="17687" y="5259"/>
                </a:cubicBezTo>
                <a:lnTo>
                  <a:pt x="17690" y="5260"/>
                </a:lnTo>
                <a:cubicBezTo>
                  <a:pt x="17596" y="5252"/>
                  <a:pt x="17576" y="5247"/>
                  <a:pt x="17630" y="5247"/>
                </a:cubicBezTo>
                <a:close/>
                <a:moveTo>
                  <a:pt x="6685" y="5243"/>
                </a:moveTo>
                <a:cubicBezTo>
                  <a:pt x="6679" y="5243"/>
                  <a:pt x="6677" y="5244"/>
                  <a:pt x="6687" y="5248"/>
                </a:cubicBezTo>
                <a:cubicBezTo>
                  <a:pt x="6699" y="5255"/>
                  <a:pt x="6699" y="5255"/>
                  <a:pt x="6700" y="5249"/>
                </a:cubicBezTo>
                <a:cubicBezTo>
                  <a:pt x="6700" y="5246"/>
                  <a:pt x="6694" y="5244"/>
                  <a:pt x="6687" y="5243"/>
                </a:cubicBezTo>
                <a:cubicBezTo>
                  <a:pt x="6686" y="5243"/>
                  <a:pt x="6685" y="5243"/>
                  <a:pt x="6685" y="5243"/>
                </a:cubicBezTo>
                <a:close/>
                <a:moveTo>
                  <a:pt x="4343" y="5243"/>
                </a:moveTo>
                <a:cubicBezTo>
                  <a:pt x="4351" y="5243"/>
                  <a:pt x="4355" y="5244"/>
                  <a:pt x="4355" y="5247"/>
                </a:cubicBezTo>
                <a:cubicBezTo>
                  <a:pt x="4355" y="5249"/>
                  <a:pt x="4350" y="5253"/>
                  <a:pt x="4342" y="5257"/>
                </a:cubicBezTo>
                <a:lnTo>
                  <a:pt x="4342" y="5258"/>
                </a:lnTo>
                <a:cubicBezTo>
                  <a:pt x="4334" y="5261"/>
                  <a:pt x="4326" y="5262"/>
                  <a:pt x="4324" y="5258"/>
                </a:cubicBezTo>
                <a:cubicBezTo>
                  <a:pt x="4317" y="5249"/>
                  <a:pt x="4326" y="5243"/>
                  <a:pt x="4343" y="5243"/>
                </a:cubicBezTo>
                <a:close/>
                <a:moveTo>
                  <a:pt x="4406" y="5241"/>
                </a:moveTo>
                <a:cubicBezTo>
                  <a:pt x="4410" y="5241"/>
                  <a:pt x="4412" y="5241"/>
                  <a:pt x="4411" y="5242"/>
                </a:cubicBezTo>
                <a:cubicBezTo>
                  <a:pt x="4411" y="5243"/>
                  <a:pt x="4407" y="5245"/>
                  <a:pt x="4399" y="5248"/>
                </a:cubicBezTo>
                <a:lnTo>
                  <a:pt x="4398" y="5247"/>
                </a:lnTo>
                <a:cubicBezTo>
                  <a:pt x="4373" y="5257"/>
                  <a:pt x="4354" y="5256"/>
                  <a:pt x="4374" y="5247"/>
                </a:cubicBezTo>
                <a:cubicBezTo>
                  <a:pt x="4382" y="5243"/>
                  <a:pt x="4391" y="5240"/>
                  <a:pt x="4402" y="5241"/>
                </a:cubicBezTo>
                <a:cubicBezTo>
                  <a:pt x="4404" y="5241"/>
                  <a:pt x="4405" y="5240"/>
                  <a:pt x="4406" y="5241"/>
                </a:cubicBezTo>
                <a:close/>
                <a:moveTo>
                  <a:pt x="17456" y="5239"/>
                </a:moveTo>
                <a:cubicBezTo>
                  <a:pt x="17462" y="5239"/>
                  <a:pt x="17469" y="5239"/>
                  <a:pt x="17477" y="5239"/>
                </a:cubicBezTo>
                <a:cubicBezTo>
                  <a:pt x="17545" y="5241"/>
                  <a:pt x="17565" y="5242"/>
                  <a:pt x="17566" y="5248"/>
                </a:cubicBezTo>
                <a:cubicBezTo>
                  <a:pt x="17566" y="5254"/>
                  <a:pt x="17525" y="5253"/>
                  <a:pt x="17456" y="5245"/>
                </a:cubicBezTo>
                <a:cubicBezTo>
                  <a:pt x="17415" y="5240"/>
                  <a:pt x="17414" y="5239"/>
                  <a:pt x="17456" y="5239"/>
                </a:cubicBezTo>
                <a:close/>
                <a:moveTo>
                  <a:pt x="14672" y="5236"/>
                </a:moveTo>
                <a:cubicBezTo>
                  <a:pt x="14674" y="5236"/>
                  <a:pt x="14675" y="5237"/>
                  <a:pt x="14675" y="5237"/>
                </a:cubicBezTo>
                <a:cubicBezTo>
                  <a:pt x="14675" y="5237"/>
                  <a:pt x="14674" y="5239"/>
                  <a:pt x="14670" y="5241"/>
                </a:cubicBezTo>
                <a:lnTo>
                  <a:pt x="14671" y="5243"/>
                </a:lnTo>
                <a:cubicBezTo>
                  <a:pt x="14664" y="5245"/>
                  <a:pt x="14656" y="5245"/>
                  <a:pt x="14649" y="5244"/>
                </a:cubicBezTo>
                <a:cubicBezTo>
                  <a:pt x="14642" y="5244"/>
                  <a:pt x="14643" y="5243"/>
                  <a:pt x="14652" y="5240"/>
                </a:cubicBezTo>
                <a:cubicBezTo>
                  <a:pt x="14661" y="5237"/>
                  <a:pt x="14668" y="5236"/>
                  <a:pt x="14672" y="5236"/>
                </a:cubicBezTo>
                <a:close/>
                <a:moveTo>
                  <a:pt x="16102" y="5235"/>
                </a:moveTo>
                <a:cubicBezTo>
                  <a:pt x="16106" y="5235"/>
                  <a:pt x="16109" y="5236"/>
                  <a:pt x="16110" y="5237"/>
                </a:cubicBezTo>
                <a:cubicBezTo>
                  <a:pt x="16126" y="5242"/>
                  <a:pt x="16142" y="5244"/>
                  <a:pt x="16158" y="5244"/>
                </a:cubicBezTo>
                <a:cubicBezTo>
                  <a:pt x="16176" y="5244"/>
                  <a:pt x="16193" y="5246"/>
                  <a:pt x="16210" y="5250"/>
                </a:cubicBezTo>
                <a:cubicBezTo>
                  <a:pt x="16211" y="5250"/>
                  <a:pt x="16211" y="5250"/>
                  <a:pt x="16211" y="5250"/>
                </a:cubicBezTo>
                <a:cubicBezTo>
                  <a:pt x="16212" y="5252"/>
                  <a:pt x="16185" y="5252"/>
                  <a:pt x="16149" y="5252"/>
                </a:cubicBezTo>
                <a:lnTo>
                  <a:pt x="16150" y="5252"/>
                </a:lnTo>
                <a:cubicBezTo>
                  <a:pt x="16124" y="5252"/>
                  <a:pt x="16097" y="5250"/>
                  <a:pt x="16071" y="5246"/>
                </a:cubicBezTo>
                <a:cubicBezTo>
                  <a:pt x="16066" y="5244"/>
                  <a:pt x="16071" y="5240"/>
                  <a:pt x="16084" y="5238"/>
                </a:cubicBezTo>
                <a:cubicBezTo>
                  <a:pt x="16091" y="5236"/>
                  <a:pt x="16097" y="5236"/>
                  <a:pt x="16102" y="5235"/>
                </a:cubicBezTo>
                <a:close/>
                <a:moveTo>
                  <a:pt x="9856" y="5230"/>
                </a:moveTo>
                <a:lnTo>
                  <a:pt x="9855" y="5230"/>
                </a:lnTo>
                <a:lnTo>
                  <a:pt x="9856" y="5230"/>
                </a:lnTo>
                <a:close/>
                <a:moveTo>
                  <a:pt x="12875" y="5228"/>
                </a:moveTo>
                <a:cubicBezTo>
                  <a:pt x="12866" y="5228"/>
                  <a:pt x="12860" y="5230"/>
                  <a:pt x="12862" y="5232"/>
                </a:cubicBezTo>
                <a:cubicBezTo>
                  <a:pt x="12867" y="5239"/>
                  <a:pt x="12901" y="5239"/>
                  <a:pt x="12901" y="5233"/>
                </a:cubicBezTo>
                <a:cubicBezTo>
                  <a:pt x="12901" y="5231"/>
                  <a:pt x="12891" y="5229"/>
                  <a:pt x="12879" y="5228"/>
                </a:cubicBezTo>
                <a:cubicBezTo>
                  <a:pt x="12878" y="5228"/>
                  <a:pt x="12876" y="5228"/>
                  <a:pt x="12875" y="5228"/>
                </a:cubicBezTo>
                <a:close/>
                <a:moveTo>
                  <a:pt x="4458" y="5228"/>
                </a:moveTo>
                <a:cubicBezTo>
                  <a:pt x="4462" y="5227"/>
                  <a:pt x="4468" y="5228"/>
                  <a:pt x="4474" y="5228"/>
                </a:cubicBezTo>
                <a:cubicBezTo>
                  <a:pt x="4485" y="5230"/>
                  <a:pt x="4490" y="5233"/>
                  <a:pt x="4490" y="5237"/>
                </a:cubicBezTo>
                <a:cubicBezTo>
                  <a:pt x="4490" y="5242"/>
                  <a:pt x="4483" y="5247"/>
                  <a:pt x="4468" y="5247"/>
                </a:cubicBezTo>
                <a:lnTo>
                  <a:pt x="4470" y="5247"/>
                </a:lnTo>
                <a:cubicBezTo>
                  <a:pt x="4454" y="5247"/>
                  <a:pt x="4446" y="5245"/>
                  <a:pt x="4441" y="5240"/>
                </a:cubicBezTo>
                <a:cubicBezTo>
                  <a:pt x="4438" y="5233"/>
                  <a:pt x="4444" y="5228"/>
                  <a:pt x="4458" y="5228"/>
                </a:cubicBezTo>
                <a:close/>
                <a:moveTo>
                  <a:pt x="16448" y="5227"/>
                </a:moveTo>
                <a:cubicBezTo>
                  <a:pt x="16450" y="5227"/>
                  <a:pt x="16453" y="5228"/>
                  <a:pt x="16456" y="5231"/>
                </a:cubicBezTo>
                <a:cubicBezTo>
                  <a:pt x="16459" y="5233"/>
                  <a:pt x="16460" y="5234"/>
                  <a:pt x="16460" y="5235"/>
                </a:cubicBezTo>
                <a:cubicBezTo>
                  <a:pt x="16460" y="5237"/>
                  <a:pt x="16456" y="5238"/>
                  <a:pt x="16448" y="5237"/>
                </a:cubicBezTo>
                <a:cubicBezTo>
                  <a:pt x="16435" y="5236"/>
                  <a:pt x="16433" y="5234"/>
                  <a:pt x="16439" y="5230"/>
                </a:cubicBezTo>
                <a:cubicBezTo>
                  <a:pt x="16443" y="5228"/>
                  <a:pt x="16445" y="5227"/>
                  <a:pt x="16448" y="5227"/>
                </a:cubicBezTo>
                <a:close/>
                <a:moveTo>
                  <a:pt x="11740" y="5227"/>
                </a:moveTo>
                <a:cubicBezTo>
                  <a:pt x="11748" y="5227"/>
                  <a:pt x="11754" y="5229"/>
                  <a:pt x="11754" y="5232"/>
                </a:cubicBezTo>
                <a:cubicBezTo>
                  <a:pt x="11754" y="5236"/>
                  <a:pt x="11746" y="5237"/>
                  <a:pt x="11736" y="5237"/>
                </a:cubicBezTo>
                <a:cubicBezTo>
                  <a:pt x="11725" y="5237"/>
                  <a:pt x="11719" y="5235"/>
                  <a:pt x="11723" y="5232"/>
                </a:cubicBezTo>
                <a:cubicBezTo>
                  <a:pt x="11727" y="5228"/>
                  <a:pt x="11734" y="5226"/>
                  <a:pt x="11740" y="5227"/>
                </a:cubicBezTo>
                <a:close/>
                <a:moveTo>
                  <a:pt x="17308" y="5227"/>
                </a:moveTo>
                <a:cubicBezTo>
                  <a:pt x="17346" y="5226"/>
                  <a:pt x="17400" y="5234"/>
                  <a:pt x="17400" y="5238"/>
                </a:cubicBezTo>
                <a:cubicBezTo>
                  <a:pt x="17396" y="5244"/>
                  <a:pt x="17341" y="5242"/>
                  <a:pt x="17290" y="5235"/>
                </a:cubicBezTo>
                <a:lnTo>
                  <a:pt x="17258" y="5231"/>
                </a:lnTo>
                <a:lnTo>
                  <a:pt x="17293" y="5227"/>
                </a:lnTo>
                <a:cubicBezTo>
                  <a:pt x="17297" y="5227"/>
                  <a:pt x="17302" y="5227"/>
                  <a:pt x="17308" y="5227"/>
                </a:cubicBezTo>
                <a:close/>
                <a:moveTo>
                  <a:pt x="13232" y="5224"/>
                </a:moveTo>
                <a:cubicBezTo>
                  <a:pt x="13230" y="5224"/>
                  <a:pt x="13227" y="5225"/>
                  <a:pt x="13225" y="5225"/>
                </a:cubicBezTo>
                <a:cubicBezTo>
                  <a:pt x="13220" y="5226"/>
                  <a:pt x="13221" y="5227"/>
                  <a:pt x="13230" y="5228"/>
                </a:cubicBezTo>
                <a:cubicBezTo>
                  <a:pt x="13235" y="5228"/>
                  <a:pt x="13239" y="5228"/>
                  <a:pt x="13240" y="5227"/>
                </a:cubicBezTo>
                <a:cubicBezTo>
                  <a:pt x="13240" y="5226"/>
                  <a:pt x="13239" y="5226"/>
                  <a:pt x="13239" y="5226"/>
                </a:cubicBezTo>
                <a:cubicBezTo>
                  <a:pt x="13237" y="5225"/>
                  <a:pt x="13235" y="5224"/>
                  <a:pt x="13232" y="5224"/>
                </a:cubicBezTo>
                <a:close/>
                <a:moveTo>
                  <a:pt x="8692" y="5224"/>
                </a:moveTo>
                <a:cubicBezTo>
                  <a:pt x="8699" y="5224"/>
                  <a:pt x="8706" y="5225"/>
                  <a:pt x="8713" y="5226"/>
                </a:cubicBezTo>
                <a:cubicBezTo>
                  <a:pt x="8727" y="5228"/>
                  <a:pt x="8735" y="5229"/>
                  <a:pt x="8735" y="5230"/>
                </a:cubicBezTo>
                <a:cubicBezTo>
                  <a:pt x="8734" y="5232"/>
                  <a:pt x="8723" y="5234"/>
                  <a:pt x="8698" y="5237"/>
                </a:cubicBezTo>
                <a:cubicBezTo>
                  <a:pt x="8666" y="5239"/>
                  <a:pt x="8651" y="5237"/>
                  <a:pt x="8660" y="5231"/>
                </a:cubicBezTo>
                <a:cubicBezTo>
                  <a:pt x="8670" y="5227"/>
                  <a:pt x="8681" y="5224"/>
                  <a:pt x="8692" y="5224"/>
                </a:cubicBezTo>
                <a:close/>
                <a:moveTo>
                  <a:pt x="17224" y="5223"/>
                </a:moveTo>
                <a:cubicBezTo>
                  <a:pt x="17226" y="5223"/>
                  <a:pt x="17228" y="5223"/>
                  <a:pt x="17232" y="5223"/>
                </a:cubicBezTo>
                <a:cubicBezTo>
                  <a:pt x="17239" y="5224"/>
                  <a:pt x="17247" y="5225"/>
                  <a:pt x="17251" y="5229"/>
                </a:cubicBezTo>
                <a:cubicBezTo>
                  <a:pt x="17252" y="5229"/>
                  <a:pt x="17252" y="5230"/>
                  <a:pt x="17252" y="5231"/>
                </a:cubicBezTo>
                <a:cubicBezTo>
                  <a:pt x="17253" y="5235"/>
                  <a:pt x="17239" y="5235"/>
                  <a:pt x="17226" y="5228"/>
                </a:cubicBezTo>
                <a:cubicBezTo>
                  <a:pt x="17220" y="5225"/>
                  <a:pt x="17219" y="5223"/>
                  <a:pt x="17224" y="5223"/>
                </a:cubicBezTo>
                <a:close/>
                <a:moveTo>
                  <a:pt x="13152" y="5222"/>
                </a:moveTo>
                <a:cubicBezTo>
                  <a:pt x="13145" y="5222"/>
                  <a:pt x="13143" y="5223"/>
                  <a:pt x="13149" y="5225"/>
                </a:cubicBezTo>
                <a:lnTo>
                  <a:pt x="13149" y="5226"/>
                </a:lnTo>
                <a:cubicBezTo>
                  <a:pt x="13163" y="5233"/>
                  <a:pt x="13176" y="5234"/>
                  <a:pt x="13181" y="5228"/>
                </a:cubicBezTo>
                <a:cubicBezTo>
                  <a:pt x="13181" y="5227"/>
                  <a:pt x="13181" y="5227"/>
                  <a:pt x="13181" y="5227"/>
                </a:cubicBezTo>
                <a:cubicBezTo>
                  <a:pt x="13181" y="5224"/>
                  <a:pt x="13174" y="5223"/>
                  <a:pt x="13161" y="5222"/>
                </a:cubicBezTo>
                <a:cubicBezTo>
                  <a:pt x="13158" y="5222"/>
                  <a:pt x="13155" y="5222"/>
                  <a:pt x="13152" y="5222"/>
                </a:cubicBezTo>
                <a:close/>
                <a:moveTo>
                  <a:pt x="9940" y="5222"/>
                </a:moveTo>
                <a:cubicBezTo>
                  <a:pt x="9953" y="5221"/>
                  <a:pt x="9967" y="5223"/>
                  <a:pt x="9971" y="5226"/>
                </a:cubicBezTo>
                <a:cubicBezTo>
                  <a:pt x="9972" y="5228"/>
                  <a:pt x="9973" y="5230"/>
                  <a:pt x="9973" y="5232"/>
                </a:cubicBezTo>
                <a:cubicBezTo>
                  <a:pt x="9973" y="5236"/>
                  <a:pt x="9969" y="5239"/>
                  <a:pt x="9963" y="5238"/>
                </a:cubicBezTo>
                <a:cubicBezTo>
                  <a:pt x="9961" y="5237"/>
                  <a:pt x="9949" y="5235"/>
                  <a:pt x="9936" y="5233"/>
                </a:cubicBezTo>
                <a:cubicBezTo>
                  <a:pt x="9923" y="5233"/>
                  <a:pt x="9913" y="5229"/>
                  <a:pt x="9913" y="5227"/>
                </a:cubicBezTo>
                <a:cubicBezTo>
                  <a:pt x="9914" y="5224"/>
                  <a:pt x="9926" y="5222"/>
                  <a:pt x="9940" y="5222"/>
                </a:cubicBezTo>
                <a:close/>
                <a:moveTo>
                  <a:pt x="17894" y="5220"/>
                </a:moveTo>
                <a:cubicBezTo>
                  <a:pt x="17905" y="5220"/>
                  <a:pt x="17912" y="5224"/>
                  <a:pt x="17909" y="5227"/>
                </a:cubicBezTo>
                <a:lnTo>
                  <a:pt x="17911" y="5228"/>
                </a:lnTo>
                <a:cubicBezTo>
                  <a:pt x="17908" y="5235"/>
                  <a:pt x="17898" y="5235"/>
                  <a:pt x="17881" y="5232"/>
                </a:cubicBezTo>
                <a:cubicBezTo>
                  <a:pt x="17864" y="5228"/>
                  <a:pt x="17873" y="5219"/>
                  <a:pt x="17894" y="5220"/>
                </a:cubicBezTo>
                <a:close/>
                <a:moveTo>
                  <a:pt x="13269" y="5220"/>
                </a:moveTo>
                <a:cubicBezTo>
                  <a:pt x="13265" y="5221"/>
                  <a:pt x="13261" y="5222"/>
                  <a:pt x="13258" y="5224"/>
                </a:cubicBezTo>
                <a:cubicBezTo>
                  <a:pt x="13257" y="5226"/>
                  <a:pt x="13259" y="5229"/>
                  <a:pt x="13265" y="5229"/>
                </a:cubicBezTo>
                <a:lnTo>
                  <a:pt x="13265" y="5230"/>
                </a:lnTo>
                <a:cubicBezTo>
                  <a:pt x="13271" y="5230"/>
                  <a:pt x="13276" y="5228"/>
                  <a:pt x="13276" y="5225"/>
                </a:cubicBezTo>
                <a:cubicBezTo>
                  <a:pt x="13276" y="5222"/>
                  <a:pt x="13273" y="5220"/>
                  <a:pt x="13269" y="5220"/>
                </a:cubicBezTo>
                <a:close/>
                <a:moveTo>
                  <a:pt x="12355" y="5219"/>
                </a:moveTo>
                <a:cubicBezTo>
                  <a:pt x="12357" y="5220"/>
                  <a:pt x="12359" y="5220"/>
                  <a:pt x="12361" y="5221"/>
                </a:cubicBezTo>
                <a:cubicBezTo>
                  <a:pt x="12362" y="5221"/>
                  <a:pt x="12362" y="5221"/>
                  <a:pt x="12362" y="5222"/>
                </a:cubicBezTo>
                <a:cubicBezTo>
                  <a:pt x="12361" y="5223"/>
                  <a:pt x="12358" y="5224"/>
                  <a:pt x="12352" y="5224"/>
                </a:cubicBezTo>
                <a:cubicBezTo>
                  <a:pt x="12344" y="5222"/>
                  <a:pt x="12342" y="5221"/>
                  <a:pt x="12347" y="5220"/>
                </a:cubicBezTo>
                <a:cubicBezTo>
                  <a:pt x="12350" y="5220"/>
                  <a:pt x="12352" y="5219"/>
                  <a:pt x="12355" y="5219"/>
                </a:cubicBezTo>
                <a:close/>
                <a:moveTo>
                  <a:pt x="13331" y="5218"/>
                </a:moveTo>
                <a:cubicBezTo>
                  <a:pt x="13310" y="5218"/>
                  <a:pt x="13283" y="5220"/>
                  <a:pt x="13283" y="5223"/>
                </a:cubicBezTo>
                <a:lnTo>
                  <a:pt x="13283" y="5224"/>
                </a:lnTo>
                <a:cubicBezTo>
                  <a:pt x="13296" y="5227"/>
                  <a:pt x="13310" y="5228"/>
                  <a:pt x="13323" y="5227"/>
                </a:cubicBezTo>
                <a:cubicBezTo>
                  <a:pt x="13346" y="5226"/>
                  <a:pt x="13357" y="5224"/>
                  <a:pt x="13356" y="5222"/>
                </a:cubicBezTo>
                <a:cubicBezTo>
                  <a:pt x="13356" y="5221"/>
                  <a:pt x="13356" y="5221"/>
                  <a:pt x="13356" y="5220"/>
                </a:cubicBezTo>
                <a:cubicBezTo>
                  <a:pt x="13354" y="5219"/>
                  <a:pt x="13344" y="5218"/>
                  <a:pt x="13331" y="5218"/>
                </a:cubicBezTo>
                <a:close/>
                <a:moveTo>
                  <a:pt x="17100" y="5218"/>
                </a:moveTo>
                <a:cubicBezTo>
                  <a:pt x="17109" y="5218"/>
                  <a:pt x="17121" y="5218"/>
                  <a:pt x="17136" y="5219"/>
                </a:cubicBezTo>
                <a:lnTo>
                  <a:pt x="17135" y="5220"/>
                </a:lnTo>
                <a:cubicBezTo>
                  <a:pt x="17151" y="5220"/>
                  <a:pt x="17167" y="5222"/>
                  <a:pt x="17181" y="5227"/>
                </a:cubicBezTo>
                <a:cubicBezTo>
                  <a:pt x="17182" y="5228"/>
                  <a:pt x="17182" y="5228"/>
                  <a:pt x="17182" y="5229"/>
                </a:cubicBezTo>
                <a:cubicBezTo>
                  <a:pt x="17183" y="5232"/>
                  <a:pt x="17161" y="5230"/>
                  <a:pt x="17108" y="5224"/>
                </a:cubicBezTo>
                <a:cubicBezTo>
                  <a:pt x="17075" y="5220"/>
                  <a:pt x="17074" y="5218"/>
                  <a:pt x="17100" y="5218"/>
                </a:cubicBezTo>
                <a:close/>
                <a:moveTo>
                  <a:pt x="17753" y="5215"/>
                </a:moveTo>
                <a:cubicBezTo>
                  <a:pt x="17769" y="5215"/>
                  <a:pt x="17792" y="5219"/>
                  <a:pt x="17791" y="5223"/>
                </a:cubicBezTo>
                <a:lnTo>
                  <a:pt x="17793" y="5225"/>
                </a:lnTo>
                <a:cubicBezTo>
                  <a:pt x="17793" y="5230"/>
                  <a:pt x="17760" y="5229"/>
                  <a:pt x="17742" y="5223"/>
                </a:cubicBezTo>
                <a:cubicBezTo>
                  <a:pt x="17736" y="5221"/>
                  <a:pt x="17736" y="5219"/>
                  <a:pt x="17741" y="5217"/>
                </a:cubicBezTo>
                <a:cubicBezTo>
                  <a:pt x="17744" y="5216"/>
                  <a:pt x="17748" y="5215"/>
                  <a:pt x="17753" y="5215"/>
                </a:cubicBezTo>
                <a:close/>
                <a:moveTo>
                  <a:pt x="15978" y="5214"/>
                </a:moveTo>
                <a:cubicBezTo>
                  <a:pt x="15981" y="5214"/>
                  <a:pt x="15984" y="5216"/>
                  <a:pt x="15987" y="5221"/>
                </a:cubicBezTo>
                <a:lnTo>
                  <a:pt x="15987" y="5223"/>
                </a:lnTo>
                <a:cubicBezTo>
                  <a:pt x="15996" y="5230"/>
                  <a:pt x="16008" y="5235"/>
                  <a:pt x="16021" y="5236"/>
                </a:cubicBezTo>
                <a:cubicBezTo>
                  <a:pt x="16034" y="5237"/>
                  <a:pt x="16040" y="5240"/>
                  <a:pt x="16040" y="5241"/>
                </a:cubicBezTo>
                <a:cubicBezTo>
                  <a:pt x="16041" y="5242"/>
                  <a:pt x="16041" y="5242"/>
                  <a:pt x="16040" y="5242"/>
                </a:cubicBezTo>
                <a:cubicBezTo>
                  <a:pt x="16040" y="5243"/>
                  <a:pt x="16039" y="5244"/>
                  <a:pt x="16037" y="5245"/>
                </a:cubicBezTo>
                <a:cubicBezTo>
                  <a:pt x="16019" y="5252"/>
                  <a:pt x="15995" y="5247"/>
                  <a:pt x="15981" y="5235"/>
                </a:cubicBezTo>
                <a:cubicBezTo>
                  <a:pt x="15969" y="5225"/>
                  <a:pt x="15967" y="5220"/>
                  <a:pt x="15972" y="5216"/>
                </a:cubicBezTo>
                <a:cubicBezTo>
                  <a:pt x="15974" y="5215"/>
                  <a:pt x="15976" y="5214"/>
                  <a:pt x="15978" y="5214"/>
                </a:cubicBezTo>
                <a:close/>
                <a:moveTo>
                  <a:pt x="15586" y="5214"/>
                </a:moveTo>
                <a:cubicBezTo>
                  <a:pt x="15599" y="5214"/>
                  <a:pt x="15612" y="5216"/>
                  <a:pt x="15625" y="5220"/>
                </a:cubicBezTo>
                <a:cubicBezTo>
                  <a:pt x="15637" y="5224"/>
                  <a:pt x="15651" y="5224"/>
                  <a:pt x="15665" y="5222"/>
                </a:cubicBezTo>
                <a:cubicBezTo>
                  <a:pt x="15686" y="5221"/>
                  <a:pt x="15697" y="5220"/>
                  <a:pt x="15696" y="5226"/>
                </a:cubicBezTo>
                <a:cubicBezTo>
                  <a:pt x="15696" y="5231"/>
                  <a:pt x="15695" y="5232"/>
                  <a:pt x="15658" y="5233"/>
                </a:cubicBezTo>
                <a:cubicBezTo>
                  <a:pt x="15646" y="5233"/>
                  <a:pt x="15621" y="5235"/>
                  <a:pt x="15601" y="5236"/>
                </a:cubicBezTo>
                <a:cubicBezTo>
                  <a:pt x="15585" y="5237"/>
                  <a:pt x="15569" y="5236"/>
                  <a:pt x="15553" y="5232"/>
                </a:cubicBezTo>
                <a:lnTo>
                  <a:pt x="15554" y="5232"/>
                </a:lnTo>
                <a:cubicBezTo>
                  <a:pt x="15544" y="5227"/>
                  <a:pt x="15543" y="5224"/>
                  <a:pt x="15549" y="5219"/>
                </a:cubicBezTo>
                <a:cubicBezTo>
                  <a:pt x="15560" y="5215"/>
                  <a:pt x="15573" y="5213"/>
                  <a:pt x="15586" y="5214"/>
                </a:cubicBezTo>
                <a:close/>
                <a:moveTo>
                  <a:pt x="17000" y="5213"/>
                </a:moveTo>
                <a:cubicBezTo>
                  <a:pt x="17007" y="5214"/>
                  <a:pt x="17017" y="5214"/>
                  <a:pt x="17027" y="5215"/>
                </a:cubicBezTo>
                <a:cubicBezTo>
                  <a:pt x="17051" y="5219"/>
                  <a:pt x="17060" y="5221"/>
                  <a:pt x="17053" y="5224"/>
                </a:cubicBezTo>
                <a:lnTo>
                  <a:pt x="17055" y="5224"/>
                </a:lnTo>
                <a:cubicBezTo>
                  <a:pt x="17045" y="5228"/>
                  <a:pt x="17029" y="5229"/>
                  <a:pt x="16994" y="5222"/>
                </a:cubicBezTo>
                <a:cubicBezTo>
                  <a:pt x="16968" y="5217"/>
                  <a:pt x="16977" y="5213"/>
                  <a:pt x="17000" y="5213"/>
                </a:cubicBezTo>
                <a:close/>
                <a:moveTo>
                  <a:pt x="16083" y="5211"/>
                </a:moveTo>
                <a:cubicBezTo>
                  <a:pt x="16104" y="5212"/>
                  <a:pt x="16113" y="5215"/>
                  <a:pt x="16112" y="5220"/>
                </a:cubicBezTo>
                <a:cubicBezTo>
                  <a:pt x="16111" y="5221"/>
                  <a:pt x="16110" y="5223"/>
                  <a:pt x="16107" y="5225"/>
                </a:cubicBezTo>
                <a:cubicBezTo>
                  <a:pt x="16099" y="5233"/>
                  <a:pt x="16090" y="5232"/>
                  <a:pt x="16067" y="5226"/>
                </a:cubicBezTo>
                <a:cubicBezTo>
                  <a:pt x="16045" y="5219"/>
                  <a:pt x="16055" y="5211"/>
                  <a:pt x="16083" y="5211"/>
                </a:cubicBezTo>
                <a:close/>
                <a:moveTo>
                  <a:pt x="8843" y="5209"/>
                </a:moveTo>
                <a:cubicBezTo>
                  <a:pt x="8874" y="5210"/>
                  <a:pt x="8888" y="5211"/>
                  <a:pt x="8888" y="5215"/>
                </a:cubicBezTo>
                <a:cubicBezTo>
                  <a:pt x="8887" y="5218"/>
                  <a:pt x="8868" y="5223"/>
                  <a:pt x="8843" y="5225"/>
                </a:cubicBezTo>
                <a:cubicBezTo>
                  <a:pt x="8825" y="5227"/>
                  <a:pt x="8806" y="5229"/>
                  <a:pt x="8789" y="5232"/>
                </a:cubicBezTo>
                <a:lnTo>
                  <a:pt x="8788" y="5232"/>
                </a:lnTo>
                <a:cubicBezTo>
                  <a:pt x="8781" y="5234"/>
                  <a:pt x="8775" y="5233"/>
                  <a:pt x="8769" y="5230"/>
                </a:cubicBezTo>
                <a:cubicBezTo>
                  <a:pt x="8754" y="5223"/>
                  <a:pt x="8765" y="5209"/>
                  <a:pt x="8784" y="5210"/>
                </a:cubicBezTo>
                <a:cubicBezTo>
                  <a:pt x="8792" y="5209"/>
                  <a:pt x="8819" y="5210"/>
                  <a:pt x="8843" y="5209"/>
                </a:cubicBezTo>
                <a:close/>
                <a:moveTo>
                  <a:pt x="17641" y="5209"/>
                </a:moveTo>
                <a:cubicBezTo>
                  <a:pt x="17643" y="5209"/>
                  <a:pt x="17645" y="5209"/>
                  <a:pt x="17647" y="5210"/>
                </a:cubicBezTo>
                <a:lnTo>
                  <a:pt x="17650" y="5211"/>
                </a:lnTo>
                <a:cubicBezTo>
                  <a:pt x="17650" y="5211"/>
                  <a:pt x="17650" y="5212"/>
                  <a:pt x="17650" y="5212"/>
                </a:cubicBezTo>
                <a:cubicBezTo>
                  <a:pt x="17651" y="5213"/>
                  <a:pt x="17645" y="5213"/>
                  <a:pt x="17638" y="5212"/>
                </a:cubicBezTo>
                <a:cubicBezTo>
                  <a:pt x="17630" y="5212"/>
                  <a:pt x="17628" y="5211"/>
                  <a:pt x="17634" y="5209"/>
                </a:cubicBezTo>
                <a:cubicBezTo>
                  <a:pt x="17636" y="5209"/>
                  <a:pt x="17638" y="5209"/>
                  <a:pt x="17641" y="5209"/>
                </a:cubicBezTo>
                <a:close/>
                <a:moveTo>
                  <a:pt x="15252" y="5208"/>
                </a:moveTo>
                <a:cubicBezTo>
                  <a:pt x="15256" y="5209"/>
                  <a:pt x="15259" y="5211"/>
                  <a:pt x="15258" y="5214"/>
                </a:cubicBezTo>
                <a:cubicBezTo>
                  <a:pt x="15258" y="5217"/>
                  <a:pt x="15255" y="5219"/>
                  <a:pt x="15251" y="5219"/>
                </a:cubicBezTo>
                <a:cubicBezTo>
                  <a:pt x="15247" y="5219"/>
                  <a:pt x="15244" y="5216"/>
                  <a:pt x="15244" y="5214"/>
                </a:cubicBezTo>
                <a:cubicBezTo>
                  <a:pt x="15245" y="5211"/>
                  <a:pt x="15248" y="5208"/>
                  <a:pt x="15252" y="5208"/>
                </a:cubicBezTo>
                <a:close/>
                <a:moveTo>
                  <a:pt x="3423" y="5207"/>
                </a:moveTo>
                <a:cubicBezTo>
                  <a:pt x="3429" y="5208"/>
                  <a:pt x="3435" y="5209"/>
                  <a:pt x="3439" y="5213"/>
                </a:cubicBezTo>
                <a:cubicBezTo>
                  <a:pt x="3439" y="5213"/>
                  <a:pt x="3440" y="5214"/>
                  <a:pt x="3440" y="5215"/>
                </a:cubicBezTo>
                <a:cubicBezTo>
                  <a:pt x="3440" y="5217"/>
                  <a:pt x="3437" y="5218"/>
                  <a:pt x="3433" y="5218"/>
                </a:cubicBezTo>
                <a:cubicBezTo>
                  <a:pt x="3427" y="5218"/>
                  <a:pt x="3421" y="5215"/>
                  <a:pt x="3417" y="5212"/>
                </a:cubicBezTo>
                <a:cubicBezTo>
                  <a:pt x="3415" y="5209"/>
                  <a:pt x="3418" y="5207"/>
                  <a:pt x="3423" y="5207"/>
                </a:cubicBezTo>
                <a:close/>
                <a:moveTo>
                  <a:pt x="3385" y="5205"/>
                </a:moveTo>
                <a:cubicBezTo>
                  <a:pt x="3386" y="5206"/>
                  <a:pt x="3387" y="5207"/>
                  <a:pt x="3387" y="5209"/>
                </a:cubicBezTo>
                <a:cubicBezTo>
                  <a:pt x="3388" y="5214"/>
                  <a:pt x="3382" y="5225"/>
                  <a:pt x="3373" y="5231"/>
                </a:cubicBezTo>
                <a:cubicBezTo>
                  <a:pt x="3361" y="5237"/>
                  <a:pt x="3334" y="5242"/>
                  <a:pt x="3334" y="5237"/>
                </a:cubicBezTo>
                <a:cubicBezTo>
                  <a:pt x="3334" y="5234"/>
                  <a:pt x="3336" y="5231"/>
                  <a:pt x="3338" y="5228"/>
                </a:cubicBezTo>
                <a:cubicBezTo>
                  <a:pt x="3353" y="5219"/>
                  <a:pt x="3368" y="5212"/>
                  <a:pt x="3385" y="5206"/>
                </a:cubicBezTo>
                <a:lnTo>
                  <a:pt x="3385" y="5205"/>
                </a:lnTo>
                <a:close/>
                <a:moveTo>
                  <a:pt x="9845" y="5205"/>
                </a:moveTo>
                <a:cubicBezTo>
                  <a:pt x="9845" y="5205"/>
                  <a:pt x="9845" y="5205"/>
                  <a:pt x="9846" y="5205"/>
                </a:cubicBezTo>
                <a:cubicBezTo>
                  <a:pt x="9851" y="5205"/>
                  <a:pt x="9856" y="5208"/>
                  <a:pt x="9856" y="5212"/>
                </a:cubicBezTo>
                <a:cubicBezTo>
                  <a:pt x="9856" y="5216"/>
                  <a:pt x="9859" y="5219"/>
                  <a:pt x="9863" y="5219"/>
                </a:cubicBezTo>
                <a:cubicBezTo>
                  <a:pt x="9867" y="5220"/>
                  <a:pt x="9870" y="5223"/>
                  <a:pt x="9870" y="5225"/>
                </a:cubicBezTo>
                <a:cubicBezTo>
                  <a:pt x="9870" y="5228"/>
                  <a:pt x="9866" y="5230"/>
                  <a:pt x="9861" y="5229"/>
                </a:cubicBezTo>
                <a:lnTo>
                  <a:pt x="9855" y="5230"/>
                </a:lnTo>
                <a:lnTo>
                  <a:pt x="9853" y="5230"/>
                </a:lnTo>
                <a:cubicBezTo>
                  <a:pt x="9847" y="5230"/>
                  <a:pt x="9844" y="5228"/>
                  <a:pt x="9845" y="5225"/>
                </a:cubicBezTo>
                <a:cubicBezTo>
                  <a:pt x="9847" y="5222"/>
                  <a:pt x="9846" y="5219"/>
                  <a:pt x="9842" y="5216"/>
                </a:cubicBezTo>
                <a:cubicBezTo>
                  <a:pt x="9831" y="5212"/>
                  <a:pt x="9833" y="5204"/>
                  <a:pt x="9845" y="5205"/>
                </a:cubicBezTo>
                <a:close/>
                <a:moveTo>
                  <a:pt x="15300" y="5204"/>
                </a:moveTo>
                <a:cubicBezTo>
                  <a:pt x="15304" y="5204"/>
                  <a:pt x="15307" y="5206"/>
                  <a:pt x="15308" y="5209"/>
                </a:cubicBezTo>
                <a:cubicBezTo>
                  <a:pt x="15308" y="5212"/>
                  <a:pt x="15305" y="5214"/>
                  <a:pt x="15301" y="5214"/>
                </a:cubicBezTo>
                <a:cubicBezTo>
                  <a:pt x="15301" y="5214"/>
                  <a:pt x="15300" y="5214"/>
                  <a:pt x="15300" y="5214"/>
                </a:cubicBezTo>
                <a:cubicBezTo>
                  <a:pt x="15297" y="5214"/>
                  <a:pt x="15294" y="5212"/>
                  <a:pt x="15294" y="5210"/>
                </a:cubicBezTo>
                <a:cubicBezTo>
                  <a:pt x="15294" y="5210"/>
                  <a:pt x="15294" y="5210"/>
                  <a:pt x="15294" y="5209"/>
                </a:cubicBezTo>
                <a:cubicBezTo>
                  <a:pt x="15293" y="5207"/>
                  <a:pt x="15296" y="5204"/>
                  <a:pt x="15300" y="5204"/>
                </a:cubicBezTo>
                <a:close/>
                <a:moveTo>
                  <a:pt x="15880" y="5204"/>
                </a:moveTo>
                <a:cubicBezTo>
                  <a:pt x="15893" y="5203"/>
                  <a:pt x="15908" y="5205"/>
                  <a:pt x="15922" y="5208"/>
                </a:cubicBezTo>
                <a:cubicBezTo>
                  <a:pt x="15923" y="5208"/>
                  <a:pt x="15923" y="5209"/>
                  <a:pt x="15923" y="5210"/>
                </a:cubicBezTo>
                <a:cubicBezTo>
                  <a:pt x="15923" y="5211"/>
                  <a:pt x="15922" y="5211"/>
                  <a:pt x="15919" y="5210"/>
                </a:cubicBezTo>
                <a:lnTo>
                  <a:pt x="15919" y="5211"/>
                </a:lnTo>
                <a:cubicBezTo>
                  <a:pt x="15913" y="5211"/>
                  <a:pt x="15911" y="5216"/>
                  <a:pt x="15913" y="5224"/>
                </a:cubicBezTo>
                <a:lnTo>
                  <a:pt x="15917" y="5237"/>
                </a:lnTo>
                <a:lnTo>
                  <a:pt x="15896" y="5227"/>
                </a:lnTo>
                <a:cubicBezTo>
                  <a:pt x="15877" y="5219"/>
                  <a:pt x="15877" y="5215"/>
                  <a:pt x="15866" y="5226"/>
                </a:cubicBezTo>
                <a:cubicBezTo>
                  <a:pt x="15854" y="5237"/>
                  <a:pt x="15832" y="5238"/>
                  <a:pt x="15780" y="5233"/>
                </a:cubicBezTo>
                <a:cubicBezTo>
                  <a:pt x="15735" y="5229"/>
                  <a:pt x="15728" y="5220"/>
                  <a:pt x="15770" y="5221"/>
                </a:cubicBezTo>
                <a:cubicBezTo>
                  <a:pt x="15783" y="5221"/>
                  <a:pt x="15795" y="5218"/>
                  <a:pt x="15805" y="5212"/>
                </a:cubicBezTo>
                <a:cubicBezTo>
                  <a:pt x="15812" y="5207"/>
                  <a:pt x="15829" y="5205"/>
                  <a:pt x="15866" y="5205"/>
                </a:cubicBezTo>
                <a:cubicBezTo>
                  <a:pt x="15870" y="5204"/>
                  <a:pt x="15875" y="5204"/>
                  <a:pt x="15880" y="5204"/>
                </a:cubicBezTo>
                <a:close/>
                <a:moveTo>
                  <a:pt x="3485" y="5202"/>
                </a:moveTo>
                <a:cubicBezTo>
                  <a:pt x="3488" y="5202"/>
                  <a:pt x="3491" y="5203"/>
                  <a:pt x="3492" y="5204"/>
                </a:cubicBezTo>
                <a:cubicBezTo>
                  <a:pt x="3493" y="5205"/>
                  <a:pt x="3493" y="5205"/>
                  <a:pt x="3493" y="5206"/>
                </a:cubicBezTo>
                <a:cubicBezTo>
                  <a:pt x="3492" y="5210"/>
                  <a:pt x="3478" y="5216"/>
                  <a:pt x="3466" y="5216"/>
                </a:cubicBezTo>
                <a:cubicBezTo>
                  <a:pt x="3462" y="5216"/>
                  <a:pt x="3458" y="5214"/>
                  <a:pt x="3457" y="5211"/>
                </a:cubicBezTo>
                <a:lnTo>
                  <a:pt x="3458" y="5210"/>
                </a:lnTo>
                <a:cubicBezTo>
                  <a:pt x="3459" y="5206"/>
                  <a:pt x="3475" y="5202"/>
                  <a:pt x="3485" y="5202"/>
                </a:cubicBezTo>
                <a:close/>
                <a:moveTo>
                  <a:pt x="15762" y="5202"/>
                </a:moveTo>
                <a:cubicBezTo>
                  <a:pt x="15768" y="5202"/>
                  <a:pt x="15775" y="5202"/>
                  <a:pt x="15781" y="5203"/>
                </a:cubicBezTo>
                <a:lnTo>
                  <a:pt x="15781" y="5204"/>
                </a:lnTo>
                <a:cubicBezTo>
                  <a:pt x="15783" y="5204"/>
                  <a:pt x="15784" y="5204"/>
                  <a:pt x="15784" y="5204"/>
                </a:cubicBezTo>
                <a:cubicBezTo>
                  <a:pt x="15784" y="5205"/>
                  <a:pt x="15778" y="5205"/>
                  <a:pt x="15769" y="5205"/>
                </a:cubicBezTo>
                <a:cubicBezTo>
                  <a:pt x="15756" y="5204"/>
                  <a:pt x="15749" y="5203"/>
                  <a:pt x="15756" y="5202"/>
                </a:cubicBezTo>
                <a:cubicBezTo>
                  <a:pt x="15758" y="5202"/>
                  <a:pt x="15760" y="5202"/>
                  <a:pt x="15762" y="5202"/>
                </a:cubicBezTo>
                <a:close/>
                <a:moveTo>
                  <a:pt x="17550" y="5201"/>
                </a:moveTo>
                <a:cubicBezTo>
                  <a:pt x="17554" y="5201"/>
                  <a:pt x="17557" y="5203"/>
                  <a:pt x="17558" y="5206"/>
                </a:cubicBezTo>
                <a:cubicBezTo>
                  <a:pt x="17558" y="5208"/>
                  <a:pt x="17557" y="5210"/>
                  <a:pt x="17556" y="5211"/>
                </a:cubicBezTo>
                <a:cubicBezTo>
                  <a:pt x="17556" y="5212"/>
                  <a:pt x="17556" y="5212"/>
                  <a:pt x="17557" y="5212"/>
                </a:cubicBezTo>
                <a:lnTo>
                  <a:pt x="17555" y="5212"/>
                </a:lnTo>
                <a:lnTo>
                  <a:pt x="17555" y="5211"/>
                </a:lnTo>
                <a:cubicBezTo>
                  <a:pt x="17552" y="5210"/>
                  <a:pt x="17549" y="5209"/>
                  <a:pt x="17547" y="5207"/>
                </a:cubicBezTo>
                <a:cubicBezTo>
                  <a:pt x="17544" y="5203"/>
                  <a:pt x="17546" y="5201"/>
                  <a:pt x="17550" y="5201"/>
                </a:cubicBezTo>
                <a:close/>
                <a:moveTo>
                  <a:pt x="15688" y="5198"/>
                </a:moveTo>
                <a:cubicBezTo>
                  <a:pt x="15696" y="5198"/>
                  <a:pt x="15706" y="5199"/>
                  <a:pt x="15716" y="5200"/>
                </a:cubicBezTo>
                <a:lnTo>
                  <a:pt x="15744" y="5203"/>
                </a:lnTo>
                <a:lnTo>
                  <a:pt x="15710" y="5205"/>
                </a:lnTo>
                <a:cubicBezTo>
                  <a:pt x="15695" y="5207"/>
                  <a:pt x="15681" y="5206"/>
                  <a:pt x="15669" y="5203"/>
                </a:cubicBezTo>
                <a:lnTo>
                  <a:pt x="15669" y="5204"/>
                </a:lnTo>
                <a:cubicBezTo>
                  <a:pt x="15660" y="5200"/>
                  <a:pt x="15670" y="5198"/>
                  <a:pt x="15688" y="5198"/>
                </a:cubicBezTo>
                <a:close/>
                <a:moveTo>
                  <a:pt x="16585" y="5195"/>
                </a:moveTo>
                <a:cubicBezTo>
                  <a:pt x="16588" y="5194"/>
                  <a:pt x="16592" y="5195"/>
                  <a:pt x="16595" y="5196"/>
                </a:cubicBezTo>
                <a:lnTo>
                  <a:pt x="16595" y="5198"/>
                </a:lnTo>
                <a:cubicBezTo>
                  <a:pt x="16595" y="5198"/>
                  <a:pt x="16596" y="5198"/>
                  <a:pt x="16596" y="5198"/>
                </a:cubicBezTo>
                <a:cubicBezTo>
                  <a:pt x="16595" y="5199"/>
                  <a:pt x="16592" y="5199"/>
                  <a:pt x="16586" y="5198"/>
                </a:cubicBezTo>
                <a:cubicBezTo>
                  <a:pt x="16577" y="5198"/>
                  <a:pt x="16576" y="5197"/>
                  <a:pt x="16581" y="5195"/>
                </a:cubicBezTo>
                <a:cubicBezTo>
                  <a:pt x="16582" y="5195"/>
                  <a:pt x="16583" y="5195"/>
                  <a:pt x="16585" y="5195"/>
                </a:cubicBezTo>
                <a:close/>
                <a:moveTo>
                  <a:pt x="15380" y="5194"/>
                </a:moveTo>
                <a:cubicBezTo>
                  <a:pt x="15396" y="5194"/>
                  <a:pt x="15413" y="5197"/>
                  <a:pt x="15426" y="5203"/>
                </a:cubicBezTo>
                <a:cubicBezTo>
                  <a:pt x="15442" y="5208"/>
                  <a:pt x="15457" y="5211"/>
                  <a:pt x="15458" y="5209"/>
                </a:cubicBezTo>
                <a:lnTo>
                  <a:pt x="15457" y="5208"/>
                </a:lnTo>
                <a:cubicBezTo>
                  <a:pt x="15463" y="5202"/>
                  <a:pt x="15492" y="5210"/>
                  <a:pt x="15494" y="5219"/>
                </a:cubicBezTo>
                <a:cubicBezTo>
                  <a:pt x="15493" y="5224"/>
                  <a:pt x="15489" y="5226"/>
                  <a:pt x="15481" y="5223"/>
                </a:cubicBezTo>
                <a:cubicBezTo>
                  <a:pt x="15467" y="5218"/>
                  <a:pt x="15464" y="5218"/>
                  <a:pt x="15430" y="5221"/>
                </a:cubicBezTo>
                <a:cubicBezTo>
                  <a:pt x="15413" y="5222"/>
                  <a:pt x="15395" y="5220"/>
                  <a:pt x="15381" y="5215"/>
                </a:cubicBezTo>
                <a:cubicBezTo>
                  <a:pt x="15369" y="5211"/>
                  <a:pt x="15356" y="5208"/>
                  <a:pt x="15343" y="5208"/>
                </a:cubicBezTo>
                <a:cubicBezTo>
                  <a:pt x="15336" y="5209"/>
                  <a:pt x="15331" y="5208"/>
                  <a:pt x="15331" y="5204"/>
                </a:cubicBezTo>
                <a:cubicBezTo>
                  <a:pt x="15331" y="5200"/>
                  <a:pt x="15334" y="5197"/>
                  <a:pt x="15339" y="5197"/>
                </a:cubicBezTo>
                <a:cubicBezTo>
                  <a:pt x="15345" y="5196"/>
                  <a:pt x="15360" y="5195"/>
                  <a:pt x="15374" y="5194"/>
                </a:cubicBezTo>
                <a:cubicBezTo>
                  <a:pt x="15376" y="5194"/>
                  <a:pt x="15378" y="5194"/>
                  <a:pt x="15380" y="5194"/>
                </a:cubicBezTo>
                <a:close/>
                <a:moveTo>
                  <a:pt x="9152" y="5193"/>
                </a:moveTo>
                <a:cubicBezTo>
                  <a:pt x="9169" y="5193"/>
                  <a:pt x="9180" y="5195"/>
                  <a:pt x="9181" y="5198"/>
                </a:cubicBezTo>
                <a:cubicBezTo>
                  <a:pt x="9182" y="5200"/>
                  <a:pt x="9177" y="5203"/>
                  <a:pt x="9167" y="5205"/>
                </a:cubicBezTo>
                <a:cubicBezTo>
                  <a:pt x="9156" y="5207"/>
                  <a:pt x="9148" y="5213"/>
                  <a:pt x="9144" y="5221"/>
                </a:cubicBezTo>
                <a:cubicBezTo>
                  <a:pt x="9139" y="5230"/>
                  <a:pt x="9136" y="5231"/>
                  <a:pt x="9109" y="5228"/>
                </a:cubicBezTo>
                <a:cubicBezTo>
                  <a:pt x="9088" y="5226"/>
                  <a:pt x="9075" y="5227"/>
                  <a:pt x="9070" y="5232"/>
                </a:cubicBezTo>
                <a:cubicBezTo>
                  <a:pt x="9062" y="5239"/>
                  <a:pt x="9056" y="5239"/>
                  <a:pt x="9035" y="5234"/>
                </a:cubicBezTo>
                <a:cubicBezTo>
                  <a:pt x="9025" y="5232"/>
                  <a:pt x="9024" y="5230"/>
                  <a:pt x="9029" y="5222"/>
                </a:cubicBezTo>
                <a:cubicBezTo>
                  <a:pt x="9036" y="5213"/>
                  <a:pt x="9042" y="5213"/>
                  <a:pt x="9074" y="5214"/>
                </a:cubicBezTo>
                <a:cubicBezTo>
                  <a:pt x="9107" y="5216"/>
                  <a:pt x="9113" y="5214"/>
                  <a:pt x="9113" y="5205"/>
                </a:cubicBezTo>
                <a:cubicBezTo>
                  <a:pt x="9114" y="5197"/>
                  <a:pt x="9120" y="5195"/>
                  <a:pt x="9144" y="5193"/>
                </a:cubicBezTo>
                <a:cubicBezTo>
                  <a:pt x="9147" y="5193"/>
                  <a:pt x="9150" y="5193"/>
                  <a:pt x="9152" y="5193"/>
                </a:cubicBezTo>
                <a:close/>
                <a:moveTo>
                  <a:pt x="16430" y="5189"/>
                </a:moveTo>
                <a:cubicBezTo>
                  <a:pt x="16436" y="5189"/>
                  <a:pt x="16441" y="5193"/>
                  <a:pt x="16441" y="5195"/>
                </a:cubicBezTo>
                <a:cubicBezTo>
                  <a:pt x="16441" y="5198"/>
                  <a:pt x="16438" y="5200"/>
                  <a:pt x="16435" y="5199"/>
                </a:cubicBezTo>
                <a:cubicBezTo>
                  <a:pt x="16430" y="5199"/>
                  <a:pt x="16426" y="5197"/>
                  <a:pt x="16424" y="5194"/>
                </a:cubicBezTo>
                <a:cubicBezTo>
                  <a:pt x="16421" y="5192"/>
                  <a:pt x="16424" y="5189"/>
                  <a:pt x="16430" y="5189"/>
                </a:cubicBezTo>
                <a:close/>
                <a:moveTo>
                  <a:pt x="15302" y="5187"/>
                </a:moveTo>
                <a:lnTo>
                  <a:pt x="15301" y="5189"/>
                </a:lnTo>
                <a:cubicBezTo>
                  <a:pt x="15305" y="5189"/>
                  <a:pt x="15308" y="5190"/>
                  <a:pt x="15309" y="5193"/>
                </a:cubicBezTo>
                <a:cubicBezTo>
                  <a:pt x="15309" y="5195"/>
                  <a:pt x="15305" y="5198"/>
                  <a:pt x="15301" y="5198"/>
                </a:cubicBezTo>
                <a:cubicBezTo>
                  <a:pt x="15297" y="5198"/>
                  <a:pt x="15295" y="5195"/>
                  <a:pt x="15295" y="5193"/>
                </a:cubicBezTo>
                <a:cubicBezTo>
                  <a:pt x="15295" y="5190"/>
                  <a:pt x="15298" y="5187"/>
                  <a:pt x="15302" y="5187"/>
                </a:cubicBezTo>
                <a:close/>
                <a:moveTo>
                  <a:pt x="14954" y="5187"/>
                </a:moveTo>
                <a:cubicBezTo>
                  <a:pt x="15037" y="5186"/>
                  <a:pt x="15119" y="5189"/>
                  <a:pt x="15200" y="5195"/>
                </a:cubicBezTo>
                <a:cubicBezTo>
                  <a:pt x="15202" y="5195"/>
                  <a:pt x="15202" y="5198"/>
                  <a:pt x="15202" y="5202"/>
                </a:cubicBezTo>
                <a:cubicBezTo>
                  <a:pt x="15202" y="5215"/>
                  <a:pt x="15153" y="5216"/>
                  <a:pt x="15058" y="5206"/>
                </a:cubicBezTo>
                <a:cubicBezTo>
                  <a:pt x="15036" y="5203"/>
                  <a:pt x="15014" y="5202"/>
                  <a:pt x="14992" y="5203"/>
                </a:cubicBezTo>
                <a:lnTo>
                  <a:pt x="14992" y="5205"/>
                </a:lnTo>
                <a:cubicBezTo>
                  <a:pt x="14975" y="5207"/>
                  <a:pt x="14955" y="5199"/>
                  <a:pt x="14954" y="5187"/>
                </a:cubicBezTo>
                <a:close/>
                <a:moveTo>
                  <a:pt x="16369" y="5183"/>
                </a:moveTo>
                <a:cubicBezTo>
                  <a:pt x="16370" y="5183"/>
                  <a:pt x="16372" y="5183"/>
                  <a:pt x="16374" y="5183"/>
                </a:cubicBezTo>
                <a:cubicBezTo>
                  <a:pt x="16388" y="5185"/>
                  <a:pt x="16398" y="5187"/>
                  <a:pt x="16398" y="5189"/>
                </a:cubicBezTo>
                <a:lnTo>
                  <a:pt x="16398" y="5190"/>
                </a:lnTo>
                <a:cubicBezTo>
                  <a:pt x="16398" y="5192"/>
                  <a:pt x="16388" y="5193"/>
                  <a:pt x="16374" y="5192"/>
                </a:cubicBezTo>
                <a:cubicBezTo>
                  <a:pt x="16360" y="5192"/>
                  <a:pt x="16349" y="5190"/>
                  <a:pt x="16349" y="5187"/>
                </a:cubicBezTo>
                <a:cubicBezTo>
                  <a:pt x="16350" y="5184"/>
                  <a:pt x="16358" y="5183"/>
                  <a:pt x="16369" y="5183"/>
                </a:cubicBezTo>
                <a:close/>
                <a:moveTo>
                  <a:pt x="9782" y="5182"/>
                </a:moveTo>
                <a:cubicBezTo>
                  <a:pt x="9796" y="5182"/>
                  <a:pt x="9800" y="5185"/>
                  <a:pt x="9800" y="5192"/>
                </a:cubicBezTo>
                <a:cubicBezTo>
                  <a:pt x="9800" y="5205"/>
                  <a:pt x="9789" y="5211"/>
                  <a:pt x="9744" y="5218"/>
                </a:cubicBezTo>
                <a:cubicBezTo>
                  <a:pt x="9699" y="5227"/>
                  <a:pt x="9700" y="5227"/>
                  <a:pt x="9688" y="5220"/>
                </a:cubicBezTo>
                <a:cubicBezTo>
                  <a:pt x="9667" y="5210"/>
                  <a:pt x="9684" y="5199"/>
                  <a:pt x="9733" y="5189"/>
                </a:cubicBezTo>
                <a:cubicBezTo>
                  <a:pt x="9756" y="5184"/>
                  <a:pt x="9772" y="5181"/>
                  <a:pt x="9782" y="5182"/>
                </a:cubicBezTo>
                <a:close/>
                <a:moveTo>
                  <a:pt x="15715" y="5175"/>
                </a:moveTo>
                <a:cubicBezTo>
                  <a:pt x="15721" y="5174"/>
                  <a:pt x="15726" y="5176"/>
                  <a:pt x="15730" y="5179"/>
                </a:cubicBezTo>
                <a:cubicBezTo>
                  <a:pt x="15730" y="5180"/>
                  <a:pt x="15730" y="5180"/>
                  <a:pt x="15731" y="5181"/>
                </a:cubicBezTo>
                <a:cubicBezTo>
                  <a:pt x="15731" y="5184"/>
                  <a:pt x="15727" y="5184"/>
                  <a:pt x="15720" y="5184"/>
                </a:cubicBezTo>
                <a:cubicBezTo>
                  <a:pt x="15713" y="5185"/>
                  <a:pt x="15707" y="5182"/>
                  <a:pt x="15705" y="5180"/>
                </a:cubicBezTo>
                <a:lnTo>
                  <a:pt x="15705" y="5179"/>
                </a:lnTo>
                <a:cubicBezTo>
                  <a:pt x="15706" y="5176"/>
                  <a:pt x="15710" y="5174"/>
                  <a:pt x="15715" y="5175"/>
                </a:cubicBezTo>
                <a:close/>
                <a:moveTo>
                  <a:pt x="15606" y="5172"/>
                </a:moveTo>
                <a:cubicBezTo>
                  <a:pt x="15607" y="5172"/>
                  <a:pt x="15608" y="5172"/>
                  <a:pt x="15609" y="5172"/>
                </a:cubicBezTo>
                <a:cubicBezTo>
                  <a:pt x="15619" y="5173"/>
                  <a:pt x="15627" y="5175"/>
                  <a:pt x="15627" y="5177"/>
                </a:cubicBezTo>
                <a:cubicBezTo>
                  <a:pt x="15627" y="5184"/>
                  <a:pt x="15622" y="5187"/>
                  <a:pt x="15604" y="5183"/>
                </a:cubicBezTo>
                <a:cubicBezTo>
                  <a:pt x="15587" y="5180"/>
                  <a:pt x="15589" y="5172"/>
                  <a:pt x="15606" y="5172"/>
                </a:cubicBezTo>
                <a:close/>
                <a:moveTo>
                  <a:pt x="13672" y="5172"/>
                </a:moveTo>
                <a:cubicBezTo>
                  <a:pt x="13676" y="5172"/>
                  <a:pt x="13680" y="5173"/>
                  <a:pt x="13682" y="5176"/>
                </a:cubicBezTo>
                <a:lnTo>
                  <a:pt x="13683" y="5178"/>
                </a:lnTo>
                <a:cubicBezTo>
                  <a:pt x="13704" y="5181"/>
                  <a:pt x="13726" y="5182"/>
                  <a:pt x="13748" y="5180"/>
                </a:cubicBezTo>
                <a:cubicBezTo>
                  <a:pt x="13782" y="5180"/>
                  <a:pt x="13890" y="5181"/>
                  <a:pt x="13987" y="5183"/>
                </a:cubicBezTo>
                <a:cubicBezTo>
                  <a:pt x="14124" y="5186"/>
                  <a:pt x="14164" y="5184"/>
                  <a:pt x="14163" y="5180"/>
                </a:cubicBezTo>
                <a:cubicBezTo>
                  <a:pt x="14162" y="5177"/>
                  <a:pt x="14165" y="5175"/>
                  <a:pt x="14171" y="5175"/>
                </a:cubicBezTo>
                <a:cubicBezTo>
                  <a:pt x="14177" y="5175"/>
                  <a:pt x="14181" y="5177"/>
                  <a:pt x="14181" y="5181"/>
                </a:cubicBezTo>
                <a:cubicBezTo>
                  <a:pt x="14180" y="5184"/>
                  <a:pt x="14189" y="5190"/>
                  <a:pt x="14203" y="5191"/>
                </a:cubicBezTo>
                <a:cubicBezTo>
                  <a:pt x="14217" y="5193"/>
                  <a:pt x="14223" y="5195"/>
                  <a:pt x="14222" y="5196"/>
                </a:cubicBezTo>
                <a:cubicBezTo>
                  <a:pt x="14220" y="5200"/>
                  <a:pt x="14154" y="5202"/>
                  <a:pt x="14042" y="5199"/>
                </a:cubicBezTo>
                <a:cubicBezTo>
                  <a:pt x="13958" y="5198"/>
                  <a:pt x="13879" y="5198"/>
                  <a:pt x="13867" y="5198"/>
                </a:cubicBezTo>
                <a:cubicBezTo>
                  <a:pt x="13842" y="5199"/>
                  <a:pt x="13817" y="5197"/>
                  <a:pt x="13792" y="5194"/>
                </a:cubicBezTo>
                <a:cubicBezTo>
                  <a:pt x="13770" y="5191"/>
                  <a:pt x="13746" y="5190"/>
                  <a:pt x="13723" y="5190"/>
                </a:cubicBezTo>
                <a:cubicBezTo>
                  <a:pt x="13704" y="5193"/>
                  <a:pt x="13665" y="5180"/>
                  <a:pt x="13665" y="5175"/>
                </a:cubicBezTo>
                <a:cubicBezTo>
                  <a:pt x="13665" y="5173"/>
                  <a:pt x="13668" y="5172"/>
                  <a:pt x="13672" y="5172"/>
                </a:cubicBezTo>
                <a:close/>
                <a:moveTo>
                  <a:pt x="13505" y="5171"/>
                </a:moveTo>
                <a:cubicBezTo>
                  <a:pt x="13507" y="5171"/>
                  <a:pt x="13509" y="5171"/>
                  <a:pt x="13511" y="5172"/>
                </a:cubicBezTo>
                <a:cubicBezTo>
                  <a:pt x="13514" y="5174"/>
                  <a:pt x="13516" y="5176"/>
                  <a:pt x="13517" y="5177"/>
                </a:cubicBezTo>
                <a:cubicBezTo>
                  <a:pt x="13517" y="5179"/>
                  <a:pt x="13513" y="5179"/>
                  <a:pt x="13506" y="5179"/>
                </a:cubicBezTo>
                <a:cubicBezTo>
                  <a:pt x="13499" y="5179"/>
                  <a:pt x="13497" y="5177"/>
                  <a:pt x="13499" y="5174"/>
                </a:cubicBezTo>
                <a:cubicBezTo>
                  <a:pt x="13501" y="5172"/>
                  <a:pt x="13503" y="5171"/>
                  <a:pt x="13505" y="5171"/>
                </a:cubicBezTo>
                <a:close/>
                <a:moveTo>
                  <a:pt x="15483" y="5171"/>
                </a:moveTo>
                <a:cubicBezTo>
                  <a:pt x="15489" y="5171"/>
                  <a:pt x="15499" y="5172"/>
                  <a:pt x="15510" y="5174"/>
                </a:cubicBezTo>
                <a:lnTo>
                  <a:pt x="15540" y="5180"/>
                </a:lnTo>
                <a:lnTo>
                  <a:pt x="15514" y="5181"/>
                </a:lnTo>
                <a:lnTo>
                  <a:pt x="15512" y="5180"/>
                </a:lnTo>
                <a:cubicBezTo>
                  <a:pt x="15501" y="5182"/>
                  <a:pt x="15491" y="5181"/>
                  <a:pt x="15480" y="5178"/>
                </a:cubicBezTo>
                <a:cubicBezTo>
                  <a:pt x="15469" y="5174"/>
                  <a:pt x="15472" y="5171"/>
                  <a:pt x="15483" y="5171"/>
                </a:cubicBezTo>
                <a:close/>
                <a:moveTo>
                  <a:pt x="9574" y="5165"/>
                </a:moveTo>
                <a:cubicBezTo>
                  <a:pt x="9578" y="5166"/>
                  <a:pt x="9581" y="5168"/>
                  <a:pt x="9581" y="5171"/>
                </a:cubicBezTo>
                <a:cubicBezTo>
                  <a:pt x="9581" y="5174"/>
                  <a:pt x="9578" y="5175"/>
                  <a:pt x="9574" y="5175"/>
                </a:cubicBezTo>
                <a:cubicBezTo>
                  <a:pt x="9570" y="5176"/>
                  <a:pt x="9567" y="5173"/>
                  <a:pt x="9567" y="5170"/>
                </a:cubicBezTo>
                <a:cubicBezTo>
                  <a:pt x="9567" y="5168"/>
                  <a:pt x="9570" y="5165"/>
                  <a:pt x="9574" y="5165"/>
                </a:cubicBezTo>
                <a:close/>
                <a:moveTo>
                  <a:pt x="9497" y="5165"/>
                </a:moveTo>
                <a:cubicBezTo>
                  <a:pt x="9502" y="5165"/>
                  <a:pt x="9507" y="5166"/>
                  <a:pt x="9511" y="5168"/>
                </a:cubicBezTo>
                <a:cubicBezTo>
                  <a:pt x="9519" y="5170"/>
                  <a:pt x="9523" y="5173"/>
                  <a:pt x="9522" y="5174"/>
                </a:cubicBezTo>
                <a:cubicBezTo>
                  <a:pt x="9522" y="5175"/>
                  <a:pt x="9521" y="5176"/>
                  <a:pt x="9518" y="5175"/>
                </a:cubicBezTo>
                <a:cubicBezTo>
                  <a:pt x="9477" y="5186"/>
                  <a:pt x="9435" y="5193"/>
                  <a:pt x="9391" y="5197"/>
                </a:cubicBezTo>
                <a:cubicBezTo>
                  <a:pt x="9358" y="5195"/>
                  <a:pt x="9330" y="5203"/>
                  <a:pt x="9334" y="5212"/>
                </a:cubicBezTo>
                <a:cubicBezTo>
                  <a:pt x="9339" y="5221"/>
                  <a:pt x="9309" y="5244"/>
                  <a:pt x="9295" y="5243"/>
                </a:cubicBezTo>
                <a:cubicBezTo>
                  <a:pt x="9290" y="5243"/>
                  <a:pt x="9274" y="5240"/>
                  <a:pt x="9261" y="5238"/>
                </a:cubicBezTo>
                <a:cubicBezTo>
                  <a:pt x="9236" y="5234"/>
                  <a:pt x="9232" y="5234"/>
                  <a:pt x="9253" y="5229"/>
                </a:cubicBezTo>
                <a:cubicBezTo>
                  <a:pt x="9275" y="5223"/>
                  <a:pt x="9307" y="5199"/>
                  <a:pt x="9288" y="5203"/>
                </a:cubicBezTo>
                <a:cubicBezTo>
                  <a:pt x="9282" y="5205"/>
                  <a:pt x="9276" y="5205"/>
                  <a:pt x="9271" y="5201"/>
                </a:cubicBezTo>
                <a:cubicBezTo>
                  <a:pt x="9257" y="5198"/>
                  <a:pt x="9241" y="5197"/>
                  <a:pt x="9227" y="5199"/>
                </a:cubicBezTo>
                <a:cubicBezTo>
                  <a:pt x="9191" y="5201"/>
                  <a:pt x="9188" y="5200"/>
                  <a:pt x="9197" y="5194"/>
                </a:cubicBezTo>
                <a:cubicBezTo>
                  <a:pt x="9220" y="5187"/>
                  <a:pt x="9244" y="5183"/>
                  <a:pt x="9268" y="5182"/>
                </a:cubicBezTo>
                <a:cubicBezTo>
                  <a:pt x="9301" y="5180"/>
                  <a:pt x="9334" y="5178"/>
                  <a:pt x="9342" y="5177"/>
                </a:cubicBezTo>
                <a:cubicBezTo>
                  <a:pt x="9350" y="5176"/>
                  <a:pt x="9383" y="5174"/>
                  <a:pt x="9413" y="5173"/>
                </a:cubicBezTo>
                <a:cubicBezTo>
                  <a:pt x="9437" y="5173"/>
                  <a:pt x="9459" y="5170"/>
                  <a:pt x="9482" y="5166"/>
                </a:cubicBezTo>
                <a:cubicBezTo>
                  <a:pt x="9487" y="5165"/>
                  <a:pt x="9492" y="5165"/>
                  <a:pt x="9497" y="5165"/>
                </a:cubicBezTo>
                <a:close/>
                <a:moveTo>
                  <a:pt x="17233" y="5165"/>
                </a:moveTo>
                <a:cubicBezTo>
                  <a:pt x="17237" y="5165"/>
                  <a:pt x="17240" y="5166"/>
                  <a:pt x="17246" y="5168"/>
                </a:cubicBezTo>
                <a:cubicBezTo>
                  <a:pt x="17258" y="5172"/>
                  <a:pt x="17265" y="5178"/>
                  <a:pt x="17266" y="5182"/>
                </a:cubicBezTo>
                <a:cubicBezTo>
                  <a:pt x="17266" y="5184"/>
                  <a:pt x="17262" y="5186"/>
                  <a:pt x="17253" y="5184"/>
                </a:cubicBezTo>
                <a:cubicBezTo>
                  <a:pt x="17244" y="5183"/>
                  <a:pt x="17235" y="5183"/>
                  <a:pt x="17233" y="5187"/>
                </a:cubicBezTo>
                <a:cubicBezTo>
                  <a:pt x="17233" y="5187"/>
                  <a:pt x="17233" y="5187"/>
                  <a:pt x="17232" y="5187"/>
                </a:cubicBezTo>
                <a:cubicBezTo>
                  <a:pt x="17225" y="5193"/>
                  <a:pt x="17213" y="5193"/>
                  <a:pt x="17205" y="5188"/>
                </a:cubicBezTo>
                <a:cubicBezTo>
                  <a:pt x="17203" y="5186"/>
                  <a:pt x="17204" y="5183"/>
                  <a:pt x="17215" y="5173"/>
                </a:cubicBezTo>
                <a:cubicBezTo>
                  <a:pt x="17222" y="5167"/>
                  <a:pt x="17227" y="5165"/>
                  <a:pt x="17233" y="5165"/>
                </a:cubicBezTo>
                <a:close/>
                <a:moveTo>
                  <a:pt x="10026" y="5165"/>
                </a:moveTo>
                <a:cubicBezTo>
                  <a:pt x="10042" y="5166"/>
                  <a:pt x="10062" y="5173"/>
                  <a:pt x="10062" y="5181"/>
                </a:cubicBezTo>
                <a:cubicBezTo>
                  <a:pt x="10061" y="5188"/>
                  <a:pt x="10057" y="5194"/>
                  <a:pt x="10052" y="5199"/>
                </a:cubicBezTo>
                <a:cubicBezTo>
                  <a:pt x="10042" y="5209"/>
                  <a:pt x="10045" y="5211"/>
                  <a:pt x="10064" y="5216"/>
                </a:cubicBezTo>
                <a:cubicBezTo>
                  <a:pt x="10075" y="5220"/>
                  <a:pt x="10081" y="5221"/>
                  <a:pt x="10081" y="5223"/>
                </a:cubicBezTo>
                <a:cubicBezTo>
                  <a:pt x="10081" y="5224"/>
                  <a:pt x="10080" y="5226"/>
                  <a:pt x="10077" y="5227"/>
                </a:cubicBezTo>
                <a:cubicBezTo>
                  <a:pt x="10061" y="5233"/>
                  <a:pt x="10012" y="5230"/>
                  <a:pt x="10013" y="5223"/>
                </a:cubicBezTo>
                <a:cubicBezTo>
                  <a:pt x="10014" y="5218"/>
                  <a:pt x="10018" y="5215"/>
                  <a:pt x="10024" y="5212"/>
                </a:cubicBezTo>
                <a:cubicBezTo>
                  <a:pt x="10035" y="5206"/>
                  <a:pt x="10034" y="5205"/>
                  <a:pt x="10015" y="5201"/>
                </a:cubicBezTo>
                <a:cubicBezTo>
                  <a:pt x="10002" y="5199"/>
                  <a:pt x="9990" y="5199"/>
                  <a:pt x="9978" y="5202"/>
                </a:cubicBezTo>
                <a:cubicBezTo>
                  <a:pt x="9966" y="5206"/>
                  <a:pt x="9952" y="5207"/>
                  <a:pt x="9939" y="5206"/>
                </a:cubicBezTo>
                <a:cubicBezTo>
                  <a:pt x="9890" y="5205"/>
                  <a:pt x="9917" y="5182"/>
                  <a:pt x="9977" y="5174"/>
                </a:cubicBezTo>
                <a:cubicBezTo>
                  <a:pt x="9989" y="5173"/>
                  <a:pt x="10001" y="5171"/>
                  <a:pt x="10013" y="5166"/>
                </a:cubicBezTo>
                <a:cubicBezTo>
                  <a:pt x="10016" y="5165"/>
                  <a:pt x="10021" y="5165"/>
                  <a:pt x="10026" y="5165"/>
                </a:cubicBezTo>
                <a:close/>
                <a:moveTo>
                  <a:pt x="10742" y="5164"/>
                </a:moveTo>
                <a:cubicBezTo>
                  <a:pt x="10744" y="5164"/>
                  <a:pt x="10746" y="5164"/>
                  <a:pt x="10748" y="5165"/>
                </a:cubicBezTo>
                <a:cubicBezTo>
                  <a:pt x="10749" y="5166"/>
                  <a:pt x="10749" y="5166"/>
                  <a:pt x="10749" y="5167"/>
                </a:cubicBezTo>
                <a:cubicBezTo>
                  <a:pt x="10749" y="5168"/>
                  <a:pt x="10745" y="5168"/>
                  <a:pt x="10739" y="5167"/>
                </a:cubicBezTo>
                <a:lnTo>
                  <a:pt x="10738" y="5167"/>
                </a:lnTo>
                <a:cubicBezTo>
                  <a:pt x="10730" y="5167"/>
                  <a:pt x="10730" y="5166"/>
                  <a:pt x="10735" y="5164"/>
                </a:cubicBezTo>
                <a:cubicBezTo>
                  <a:pt x="10737" y="5164"/>
                  <a:pt x="10740" y="5164"/>
                  <a:pt x="10742" y="5164"/>
                </a:cubicBezTo>
                <a:close/>
                <a:moveTo>
                  <a:pt x="9618" y="5162"/>
                </a:moveTo>
                <a:cubicBezTo>
                  <a:pt x="9619" y="5162"/>
                  <a:pt x="9620" y="5162"/>
                  <a:pt x="9620" y="5163"/>
                </a:cubicBezTo>
                <a:cubicBezTo>
                  <a:pt x="9620" y="5163"/>
                  <a:pt x="9621" y="5164"/>
                  <a:pt x="9621" y="5164"/>
                </a:cubicBezTo>
                <a:cubicBezTo>
                  <a:pt x="9621" y="5166"/>
                  <a:pt x="9619" y="5167"/>
                  <a:pt x="9611" y="5169"/>
                </a:cubicBezTo>
                <a:cubicBezTo>
                  <a:pt x="9601" y="5172"/>
                  <a:pt x="9602" y="5169"/>
                  <a:pt x="9607" y="5166"/>
                </a:cubicBezTo>
                <a:cubicBezTo>
                  <a:pt x="9611" y="5163"/>
                  <a:pt x="9615" y="5162"/>
                  <a:pt x="9618" y="5162"/>
                </a:cubicBezTo>
                <a:close/>
                <a:moveTo>
                  <a:pt x="10681" y="5161"/>
                </a:moveTo>
                <a:cubicBezTo>
                  <a:pt x="10688" y="5161"/>
                  <a:pt x="10693" y="5164"/>
                  <a:pt x="10693" y="5166"/>
                </a:cubicBezTo>
                <a:cubicBezTo>
                  <a:pt x="10693" y="5169"/>
                  <a:pt x="10689" y="5172"/>
                  <a:pt x="10686" y="5172"/>
                </a:cubicBezTo>
                <a:cubicBezTo>
                  <a:pt x="10681" y="5171"/>
                  <a:pt x="10677" y="5169"/>
                  <a:pt x="10675" y="5166"/>
                </a:cubicBezTo>
                <a:cubicBezTo>
                  <a:pt x="10673" y="5163"/>
                  <a:pt x="10675" y="5161"/>
                  <a:pt x="10681" y="5161"/>
                </a:cubicBezTo>
                <a:close/>
                <a:moveTo>
                  <a:pt x="14896" y="5161"/>
                </a:moveTo>
                <a:cubicBezTo>
                  <a:pt x="14900" y="5160"/>
                  <a:pt x="14908" y="5165"/>
                  <a:pt x="14913" y="5174"/>
                </a:cubicBezTo>
                <a:cubicBezTo>
                  <a:pt x="14917" y="5178"/>
                  <a:pt x="14918" y="5182"/>
                  <a:pt x="14918" y="5186"/>
                </a:cubicBezTo>
                <a:cubicBezTo>
                  <a:pt x="14918" y="5187"/>
                  <a:pt x="14918" y="5188"/>
                  <a:pt x="14918" y="5189"/>
                </a:cubicBezTo>
                <a:cubicBezTo>
                  <a:pt x="14916" y="5202"/>
                  <a:pt x="14890" y="5205"/>
                  <a:pt x="14833" y="5201"/>
                </a:cubicBezTo>
                <a:cubicBezTo>
                  <a:pt x="14798" y="5198"/>
                  <a:pt x="14785" y="5188"/>
                  <a:pt x="14818" y="5189"/>
                </a:cubicBezTo>
                <a:lnTo>
                  <a:pt x="14818" y="5192"/>
                </a:lnTo>
                <a:cubicBezTo>
                  <a:pt x="14851" y="5192"/>
                  <a:pt x="14895" y="5179"/>
                  <a:pt x="14892" y="5169"/>
                </a:cubicBezTo>
                <a:cubicBezTo>
                  <a:pt x="14891" y="5164"/>
                  <a:pt x="14893" y="5161"/>
                  <a:pt x="14896" y="5161"/>
                </a:cubicBezTo>
                <a:close/>
                <a:moveTo>
                  <a:pt x="13251" y="5159"/>
                </a:moveTo>
                <a:cubicBezTo>
                  <a:pt x="13259" y="5159"/>
                  <a:pt x="13264" y="5160"/>
                  <a:pt x="13264" y="5161"/>
                </a:cubicBezTo>
                <a:cubicBezTo>
                  <a:pt x="13265" y="5163"/>
                  <a:pt x="13256" y="5166"/>
                  <a:pt x="13237" y="5168"/>
                </a:cubicBezTo>
                <a:cubicBezTo>
                  <a:pt x="13224" y="5170"/>
                  <a:pt x="13212" y="5169"/>
                  <a:pt x="13210" y="5167"/>
                </a:cubicBezTo>
                <a:cubicBezTo>
                  <a:pt x="13208" y="5163"/>
                  <a:pt x="13218" y="5161"/>
                  <a:pt x="13233" y="5160"/>
                </a:cubicBezTo>
                <a:cubicBezTo>
                  <a:pt x="13240" y="5159"/>
                  <a:pt x="13246" y="5159"/>
                  <a:pt x="13251" y="5159"/>
                </a:cubicBezTo>
                <a:close/>
                <a:moveTo>
                  <a:pt x="3654" y="5158"/>
                </a:moveTo>
                <a:cubicBezTo>
                  <a:pt x="3656" y="5158"/>
                  <a:pt x="3658" y="5158"/>
                  <a:pt x="3660" y="5159"/>
                </a:cubicBezTo>
                <a:lnTo>
                  <a:pt x="3660" y="5160"/>
                </a:lnTo>
                <a:cubicBezTo>
                  <a:pt x="3661" y="5160"/>
                  <a:pt x="3661" y="5160"/>
                  <a:pt x="3661" y="5161"/>
                </a:cubicBezTo>
                <a:cubicBezTo>
                  <a:pt x="3660" y="5162"/>
                  <a:pt x="3657" y="5162"/>
                  <a:pt x="3651" y="5161"/>
                </a:cubicBezTo>
                <a:cubicBezTo>
                  <a:pt x="3643" y="5161"/>
                  <a:pt x="3641" y="5160"/>
                  <a:pt x="3646" y="5158"/>
                </a:cubicBezTo>
                <a:cubicBezTo>
                  <a:pt x="3649" y="5158"/>
                  <a:pt x="3651" y="5158"/>
                  <a:pt x="3654" y="5158"/>
                </a:cubicBezTo>
                <a:close/>
                <a:moveTo>
                  <a:pt x="16879" y="5157"/>
                </a:moveTo>
                <a:cubicBezTo>
                  <a:pt x="16881" y="5157"/>
                  <a:pt x="16884" y="5158"/>
                  <a:pt x="16886" y="5159"/>
                </a:cubicBezTo>
                <a:cubicBezTo>
                  <a:pt x="16887" y="5159"/>
                  <a:pt x="16887" y="5160"/>
                  <a:pt x="16887" y="5160"/>
                </a:cubicBezTo>
                <a:cubicBezTo>
                  <a:pt x="16885" y="5161"/>
                  <a:pt x="16882" y="5162"/>
                  <a:pt x="16876" y="5161"/>
                </a:cubicBezTo>
                <a:cubicBezTo>
                  <a:pt x="16868" y="5161"/>
                  <a:pt x="16867" y="5160"/>
                  <a:pt x="16872" y="5158"/>
                </a:cubicBezTo>
                <a:cubicBezTo>
                  <a:pt x="16874" y="5157"/>
                  <a:pt x="16877" y="5157"/>
                  <a:pt x="16879" y="5157"/>
                </a:cubicBezTo>
                <a:close/>
                <a:moveTo>
                  <a:pt x="13067" y="5157"/>
                </a:moveTo>
                <a:cubicBezTo>
                  <a:pt x="13074" y="5157"/>
                  <a:pt x="13078" y="5158"/>
                  <a:pt x="13078" y="5159"/>
                </a:cubicBezTo>
                <a:cubicBezTo>
                  <a:pt x="13078" y="5160"/>
                  <a:pt x="13070" y="5161"/>
                  <a:pt x="13061" y="5163"/>
                </a:cubicBezTo>
                <a:cubicBezTo>
                  <a:pt x="13050" y="5164"/>
                  <a:pt x="13043" y="5163"/>
                  <a:pt x="13043" y="5160"/>
                </a:cubicBezTo>
                <a:cubicBezTo>
                  <a:pt x="13043" y="5158"/>
                  <a:pt x="13050" y="5156"/>
                  <a:pt x="13060" y="5157"/>
                </a:cubicBezTo>
                <a:cubicBezTo>
                  <a:pt x="13063" y="5157"/>
                  <a:pt x="13065" y="5157"/>
                  <a:pt x="13067" y="5157"/>
                </a:cubicBezTo>
                <a:close/>
                <a:moveTo>
                  <a:pt x="17067" y="5154"/>
                </a:moveTo>
                <a:cubicBezTo>
                  <a:pt x="17075" y="5153"/>
                  <a:pt x="17081" y="5156"/>
                  <a:pt x="17081" y="5160"/>
                </a:cubicBezTo>
                <a:cubicBezTo>
                  <a:pt x="17081" y="5162"/>
                  <a:pt x="17081" y="5164"/>
                  <a:pt x="17078" y="5167"/>
                </a:cubicBezTo>
                <a:cubicBezTo>
                  <a:pt x="17069" y="5179"/>
                  <a:pt x="17039" y="5185"/>
                  <a:pt x="17002" y="5182"/>
                </a:cubicBezTo>
                <a:cubicBezTo>
                  <a:pt x="16957" y="5178"/>
                  <a:pt x="16966" y="5164"/>
                  <a:pt x="17013" y="5166"/>
                </a:cubicBezTo>
                <a:cubicBezTo>
                  <a:pt x="17025" y="5165"/>
                  <a:pt x="17038" y="5163"/>
                  <a:pt x="17048" y="5158"/>
                </a:cubicBezTo>
                <a:lnTo>
                  <a:pt x="17049" y="5158"/>
                </a:lnTo>
                <a:cubicBezTo>
                  <a:pt x="17055" y="5155"/>
                  <a:pt x="17062" y="5154"/>
                  <a:pt x="17067" y="5154"/>
                </a:cubicBezTo>
                <a:close/>
                <a:moveTo>
                  <a:pt x="14721" y="5153"/>
                </a:moveTo>
                <a:cubicBezTo>
                  <a:pt x="14705" y="5153"/>
                  <a:pt x="14703" y="5161"/>
                  <a:pt x="14719" y="5165"/>
                </a:cubicBezTo>
                <a:cubicBezTo>
                  <a:pt x="14736" y="5168"/>
                  <a:pt x="14741" y="5165"/>
                  <a:pt x="14742" y="5160"/>
                </a:cubicBezTo>
                <a:lnTo>
                  <a:pt x="14743" y="5159"/>
                </a:lnTo>
                <a:lnTo>
                  <a:pt x="14743" y="5159"/>
                </a:lnTo>
                <a:lnTo>
                  <a:pt x="14743" y="5158"/>
                </a:lnTo>
                <a:lnTo>
                  <a:pt x="14743" y="5159"/>
                </a:lnTo>
                <a:lnTo>
                  <a:pt x="14742" y="5158"/>
                </a:lnTo>
                <a:cubicBezTo>
                  <a:pt x="14741" y="5155"/>
                  <a:pt x="14734" y="5153"/>
                  <a:pt x="14725" y="5153"/>
                </a:cubicBezTo>
                <a:cubicBezTo>
                  <a:pt x="14724" y="5153"/>
                  <a:pt x="14722" y="5153"/>
                  <a:pt x="14721" y="5153"/>
                </a:cubicBezTo>
                <a:close/>
                <a:moveTo>
                  <a:pt x="12189" y="5152"/>
                </a:moveTo>
                <a:cubicBezTo>
                  <a:pt x="12190" y="5152"/>
                  <a:pt x="12190" y="5152"/>
                  <a:pt x="12191" y="5152"/>
                </a:cubicBezTo>
                <a:cubicBezTo>
                  <a:pt x="12199" y="5153"/>
                  <a:pt x="12201" y="5153"/>
                  <a:pt x="12194" y="5160"/>
                </a:cubicBezTo>
                <a:cubicBezTo>
                  <a:pt x="12187" y="5168"/>
                  <a:pt x="12201" y="5169"/>
                  <a:pt x="12351" y="5169"/>
                </a:cubicBezTo>
                <a:cubicBezTo>
                  <a:pt x="12530" y="5170"/>
                  <a:pt x="12620" y="5173"/>
                  <a:pt x="12628" y="5177"/>
                </a:cubicBezTo>
                <a:cubicBezTo>
                  <a:pt x="12637" y="5182"/>
                  <a:pt x="12718" y="5182"/>
                  <a:pt x="12849" y="5180"/>
                </a:cubicBezTo>
                <a:cubicBezTo>
                  <a:pt x="13001" y="5177"/>
                  <a:pt x="12990" y="5176"/>
                  <a:pt x="13009" y="5190"/>
                </a:cubicBezTo>
                <a:cubicBezTo>
                  <a:pt x="13027" y="5204"/>
                  <a:pt x="13028" y="5202"/>
                  <a:pt x="13096" y="5201"/>
                </a:cubicBezTo>
                <a:cubicBezTo>
                  <a:pt x="13135" y="5200"/>
                  <a:pt x="13209" y="5200"/>
                  <a:pt x="13259" y="5199"/>
                </a:cubicBezTo>
                <a:cubicBezTo>
                  <a:pt x="13311" y="5199"/>
                  <a:pt x="13367" y="5199"/>
                  <a:pt x="13386" y="5198"/>
                </a:cubicBezTo>
                <a:cubicBezTo>
                  <a:pt x="13423" y="5196"/>
                  <a:pt x="13478" y="5206"/>
                  <a:pt x="13472" y="5213"/>
                </a:cubicBezTo>
                <a:cubicBezTo>
                  <a:pt x="13459" y="5218"/>
                  <a:pt x="13444" y="5219"/>
                  <a:pt x="13430" y="5217"/>
                </a:cubicBezTo>
                <a:cubicBezTo>
                  <a:pt x="13415" y="5215"/>
                  <a:pt x="13400" y="5217"/>
                  <a:pt x="13387" y="5221"/>
                </a:cubicBezTo>
                <a:cubicBezTo>
                  <a:pt x="13382" y="5226"/>
                  <a:pt x="13858" y="5238"/>
                  <a:pt x="14007" y="5236"/>
                </a:cubicBezTo>
                <a:cubicBezTo>
                  <a:pt x="14075" y="5236"/>
                  <a:pt x="14270" y="5236"/>
                  <a:pt x="14474" y="5239"/>
                </a:cubicBezTo>
                <a:cubicBezTo>
                  <a:pt x="14585" y="5241"/>
                  <a:pt x="14617" y="5242"/>
                  <a:pt x="14633" y="5248"/>
                </a:cubicBezTo>
                <a:cubicBezTo>
                  <a:pt x="14653" y="5256"/>
                  <a:pt x="14676" y="5260"/>
                  <a:pt x="14698" y="5259"/>
                </a:cubicBezTo>
                <a:cubicBezTo>
                  <a:pt x="14716" y="5259"/>
                  <a:pt x="14720" y="5249"/>
                  <a:pt x="14702" y="5249"/>
                </a:cubicBezTo>
                <a:cubicBezTo>
                  <a:pt x="14694" y="5248"/>
                  <a:pt x="14692" y="5246"/>
                  <a:pt x="14698" y="5243"/>
                </a:cubicBezTo>
                <a:cubicBezTo>
                  <a:pt x="14703" y="5239"/>
                  <a:pt x="14771" y="5234"/>
                  <a:pt x="14771" y="5240"/>
                </a:cubicBezTo>
                <a:cubicBezTo>
                  <a:pt x="14771" y="5243"/>
                  <a:pt x="14763" y="5245"/>
                  <a:pt x="14752" y="5244"/>
                </a:cubicBezTo>
                <a:cubicBezTo>
                  <a:pt x="14742" y="5245"/>
                  <a:pt x="14735" y="5247"/>
                  <a:pt x="14738" y="5251"/>
                </a:cubicBezTo>
                <a:cubicBezTo>
                  <a:pt x="14740" y="5255"/>
                  <a:pt x="14758" y="5258"/>
                  <a:pt x="14947" y="5262"/>
                </a:cubicBezTo>
                <a:cubicBezTo>
                  <a:pt x="14970" y="5264"/>
                  <a:pt x="14996" y="5262"/>
                  <a:pt x="15019" y="5258"/>
                </a:cubicBezTo>
                <a:cubicBezTo>
                  <a:pt x="15019" y="5253"/>
                  <a:pt x="14929" y="5249"/>
                  <a:pt x="14826" y="5246"/>
                </a:cubicBezTo>
                <a:cubicBezTo>
                  <a:pt x="14798" y="5245"/>
                  <a:pt x="14789" y="5236"/>
                  <a:pt x="14816" y="5237"/>
                </a:cubicBezTo>
                <a:cubicBezTo>
                  <a:pt x="14899" y="5235"/>
                  <a:pt x="15302" y="5247"/>
                  <a:pt x="15303" y="5251"/>
                </a:cubicBezTo>
                <a:cubicBezTo>
                  <a:pt x="15302" y="5254"/>
                  <a:pt x="15184" y="5261"/>
                  <a:pt x="15148" y="5258"/>
                </a:cubicBezTo>
                <a:cubicBezTo>
                  <a:pt x="15135" y="5257"/>
                  <a:pt x="15125" y="5258"/>
                  <a:pt x="15125" y="5261"/>
                </a:cubicBezTo>
                <a:cubicBezTo>
                  <a:pt x="15126" y="5264"/>
                  <a:pt x="15129" y="5267"/>
                  <a:pt x="15133" y="5267"/>
                </a:cubicBezTo>
                <a:cubicBezTo>
                  <a:pt x="15166" y="5270"/>
                  <a:pt x="15193" y="5273"/>
                  <a:pt x="15245" y="5276"/>
                </a:cubicBezTo>
                <a:cubicBezTo>
                  <a:pt x="15278" y="5278"/>
                  <a:pt x="15331" y="5284"/>
                  <a:pt x="15362" y="5286"/>
                </a:cubicBezTo>
                <a:cubicBezTo>
                  <a:pt x="15393" y="5289"/>
                  <a:pt x="15484" y="5294"/>
                  <a:pt x="15564" y="5297"/>
                </a:cubicBezTo>
                <a:cubicBezTo>
                  <a:pt x="15643" y="5300"/>
                  <a:pt x="15787" y="5306"/>
                  <a:pt x="15882" y="5311"/>
                </a:cubicBezTo>
                <a:cubicBezTo>
                  <a:pt x="16051" y="5319"/>
                  <a:pt x="16894" y="5348"/>
                  <a:pt x="17155" y="5355"/>
                </a:cubicBezTo>
                <a:cubicBezTo>
                  <a:pt x="17202" y="5356"/>
                  <a:pt x="17248" y="5358"/>
                  <a:pt x="17294" y="5363"/>
                </a:cubicBezTo>
                <a:cubicBezTo>
                  <a:pt x="17300" y="5365"/>
                  <a:pt x="17304" y="5369"/>
                  <a:pt x="17305" y="5373"/>
                </a:cubicBezTo>
                <a:cubicBezTo>
                  <a:pt x="17305" y="5379"/>
                  <a:pt x="17301" y="5380"/>
                  <a:pt x="17289" y="5377"/>
                </a:cubicBezTo>
                <a:cubicBezTo>
                  <a:pt x="17276" y="5374"/>
                  <a:pt x="17263" y="5373"/>
                  <a:pt x="17250" y="5373"/>
                </a:cubicBezTo>
                <a:cubicBezTo>
                  <a:pt x="17205" y="5374"/>
                  <a:pt x="17160" y="5373"/>
                  <a:pt x="17115" y="5367"/>
                </a:cubicBezTo>
                <a:cubicBezTo>
                  <a:pt x="17105" y="5365"/>
                  <a:pt x="17093" y="5365"/>
                  <a:pt x="17083" y="5368"/>
                </a:cubicBezTo>
                <a:cubicBezTo>
                  <a:pt x="17077" y="5372"/>
                  <a:pt x="17016" y="5371"/>
                  <a:pt x="16880" y="5365"/>
                </a:cubicBezTo>
                <a:cubicBezTo>
                  <a:pt x="16773" y="5359"/>
                  <a:pt x="16681" y="5357"/>
                  <a:pt x="16675" y="5356"/>
                </a:cubicBezTo>
                <a:cubicBezTo>
                  <a:pt x="16669" y="5357"/>
                  <a:pt x="16581" y="5354"/>
                  <a:pt x="16480" y="5351"/>
                </a:cubicBezTo>
                <a:cubicBezTo>
                  <a:pt x="16321" y="5347"/>
                  <a:pt x="15813" y="5332"/>
                  <a:pt x="15496" y="5322"/>
                </a:cubicBezTo>
                <a:cubicBezTo>
                  <a:pt x="15442" y="5322"/>
                  <a:pt x="15394" y="5320"/>
                  <a:pt x="15390" y="5320"/>
                </a:cubicBezTo>
                <a:cubicBezTo>
                  <a:pt x="15386" y="5320"/>
                  <a:pt x="15308" y="5320"/>
                  <a:pt x="15217" y="5318"/>
                </a:cubicBezTo>
                <a:cubicBezTo>
                  <a:pt x="15125" y="5317"/>
                  <a:pt x="15022" y="5318"/>
                  <a:pt x="14987" y="5320"/>
                </a:cubicBezTo>
                <a:cubicBezTo>
                  <a:pt x="14945" y="5323"/>
                  <a:pt x="14904" y="5323"/>
                  <a:pt x="14862" y="5322"/>
                </a:cubicBezTo>
                <a:cubicBezTo>
                  <a:pt x="14849" y="5322"/>
                  <a:pt x="14718" y="5319"/>
                  <a:pt x="14572" y="5314"/>
                </a:cubicBezTo>
                <a:cubicBezTo>
                  <a:pt x="14426" y="5310"/>
                  <a:pt x="14226" y="5305"/>
                  <a:pt x="14128" y="5302"/>
                </a:cubicBezTo>
                <a:cubicBezTo>
                  <a:pt x="14070" y="5299"/>
                  <a:pt x="14011" y="5299"/>
                  <a:pt x="13954" y="5301"/>
                </a:cubicBezTo>
                <a:cubicBezTo>
                  <a:pt x="13956" y="5304"/>
                  <a:pt x="13955" y="5306"/>
                  <a:pt x="13952" y="5306"/>
                </a:cubicBezTo>
                <a:cubicBezTo>
                  <a:pt x="13948" y="5306"/>
                  <a:pt x="13938" y="5307"/>
                  <a:pt x="13928" y="5308"/>
                </a:cubicBezTo>
                <a:cubicBezTo>
                  <a:pt x="13913" y="5310"/>
                  <a:pt x="13912" y="5309"/>
                  <a:pt x="13923" y="5303"/>
                </a:cubicBezTo>
                <a:cubicBezTo>
                  <a:pt x="13934" y="5297"/>
                  <a:pt x="13934" y="5296"/>
                  <a:pt x="13913" y="5293"/>
                </a:cubicBezTo>
                <a:cubicBezTo>
                  <a:pt x="13879" y="5287"/>
                  <a:pt x="13830" y="5286"/>
                  <a:pt x="13829" y="5292"/>
                </a:cubicBezTo>
                <a:cubicBezTo>
                  <a:pt x="13829" y="5298"/>
                  <a:pt x="13839" y="5299"/>
                  <a:pt x="13851" y="5301"/>
                </a:cubicBezTo>
                <a:cubicBezTo>
                  <a:pt x="13861" y="5302"/>
                  <a:pt x="13871" y="5306"/>
                  <a:pt x="13876" y="5312"/>
                </a:cubicBezTo>
                <a:cubicBezTo>
                  <a:pt x="13878" y="5316"/>
                  <a:pt x="13890" y="5319"/>
                  <a:pt x="13904" y="5320"/>
                </a:cubicBezTo>
                <a:cubicBezTo>
                  <a:pt x="13918" y="5321"/>
                  <a:pt x="13928" y="5322"/>
                  <a:pt x="13928" y="5324"/>
                </a:cubicBezTo>
                <a:cubicBezTo>
                  <a:pt x="13927" y="5334"/>
                  <a:pt x="13885" y="5341"/>
                  <a:pt x="13817" y="5342"/>
                </a:cubicBezTo>
                <a:cubicBezTo>
                  <a:pt x="13740" y="5343"/>
                  <a:pt x="13694" y="5337"/>
                  <a:pt x="13694" y="5328"/>
                </a:cubicBezTo>
                <a:cubicBezTo>
                  <a:pt x="13694" y="5325"/>
                  <a:pt x="13702" y="5325"/>
                  <a:pt x="13710" y="5326"/>
                </a:cubicBezTo>
                <a:cubicBezTo>
                  <a:pt x="13725" y="5328"/>
                  <a:pt x="13740" y="5328"/>
                  <a:pt x="13755" y="5325"/>
                </a:cubicBezTo>
                <a:cubicBezTo>
                  <a:pt x="13776" y="5322"/>
                  <a:pt x="13764" y="5322"/>
                  <a:pt x="13710" y="5321"/>
                </a:cubicBezTo>
                <a:cubicBezTo>
                  <a:pt x="13656" y="5321"/>
                  <a:pt x="13635" y="5323"/>
                  <a:pt x="13630" y="5328"/>
                </a:cubicBezTo>
                <a:cubicBezTo>
                  <a:pt x="13627" y="5332"/>
                  <a:pt x="13617" y="5332"/>
                  <a:pt x="13601" y="5329"/>
                </a:cubicBezTo>
                <a:cubicBezTo>
                  <a:pt x="13588" y="5327"/>
                  <a:pt x="13574" y="5328"/>
                  <a:pt x="13563" y="5332"/>
                </a:cubicBezTo>
                <a:cubicBezTo>
                  <a:pt x="13543" y="5341"/>
                  <a:pt x="13494" y="5345"/>
                  <a:pt x="13383" y="5342"/>
                </a:cubicBezTo>
                <a:cubicBezTo>
                  <a:pt x="13339" y="5341"/>
                  <a:pt x="13295" y="5341"/>
                  <a:pt x="13252" y="5345"/>
                </a:cubicBezTo>
                <a:cubicBezTo>
                  <a:pt x="13222" y="5350"/>
                  <a:pt x="13020" y="5356"/>
                  <a:pt x="12903" y="5356"/>
                </a:cubicBezTo>
                <a:cubicBezTo>
                  <a:pt x="12878" y="5355"/>
                  <a:pt x="12807" y="5356"/>
                  <a:pt x="12744" y="5356"/>
                </a:cubicBezTo>
                <a:cubicBezTo>
                  <a:pt x="12680" y="5357"/>
                  <a:pt x="12601" y="5357"/>
                  <a:pt x="12568" y="5356"/>
                </a:cubicBezTo>
                <a:cubicBezTo>
                  <a:pt x="12541" y="5353"/>
                  <a:pt x="12514" y="5355"/>
                  <a:pt x="12490" y="5363"/>
                </a:cubicBezTo>
                <a:cubicBezTo>
                  <a:pt x="12482" y="5368"/>
                  <a:pt x="12471" y="5370"/>
                  <a:pt x="12461" y="5371"/>
                </a:cubicBezTo>
                <a:cubicBezTo>
                  <a:pt x="12422" y="5369"/>
                  <a:pt x="12383" y="5372"/>
                  <a:pt x="12345" y="5378"/>
                </a:cubicBezTo>
                <a:cubicBezTo>
                  <a:pt x="12353" y="5388"/>
                  <a:pt x="12499" y="5400"/>
                  <a:pt x="12547" y="5394"/>
                </a:cubicBezTo>
                <a:cubicBezTo>
                  <a:pt x="12560" y="5392"/>
                  <a:pt x="12598" y="5390"/>
                  <a:pt x="12629" y="5389"/>
                </a:cubicBezTo>
                <a:cubicBezTo>
                  <a:pt x="12660" y="5388"/>
                  <a:pt x="12713" y="5386"/>
                  <a:pt x="12745" y="5384"/>
                </a:cubicBezTo>
                <a:cubicBezTo>
                  <a:pt x="12778" y="5382"/>
                  <a:pt x="12869" y="5381"/>
                  <a:pt x="12946" y="5382"/>
                </a:cubicBezTo>
                <a:cubicBezTo>
                  <a:pt x="13024" y="5383"/>
                  <a:pt x="13090" y="5383"/>
                  <a:pt x="13093" y="5381"/>
                </a:cubicBezTo>
                <a:cubicBezTo>
                  <a:pt x="13130" y="5379"/>
                  <a:pt x="13168" y="5379"/>
                  <a:pt x="13205" y="5380"/>
                </a:cubicBezTo>
                <a:cubicBezTo>
                  <a:pt x="13263" y="5380"/>
                  <a:pt x="13315" y="5379"/>
                  <a:pt x="13320" y="5379"/>
                </a:cubicBezTo>
                <a:cubicBezTo>
                  <a:pt x="13325" y="5379"/>
                  <a:pt x="13329" y="5381"/>
                  <a:pt x="13321" y="5401"/>
                </a:cubicBezTo>
                <a:cubicBezTo>
                  <a:pt x="13318" y="5409"/>
                  <a:pt x="13329" y="5409"/>
                  <a:pt x="13437" y="5411"/>
                </a:cubicBezTo>
                <a:cubicBezTo>
                  <a:pt x="13508" y="5413"/>
                  <a:pt x="13578" y="5411"/>
                  <a:pt x="13646" y="5405"/>
                </a:cubicBezTo>
                <a:cubicBezTo>
                  <a:pt x="13670" y="5403"/>
                  <a:pt x="13747" y="5401"/>
                  <a:pt x="13817" y="5402"/>
                </a:cubicBezTo>
                <a:cubicBezTo>
                  <a:pt x="13887" y="5401"/>
                  <a:pt x="13987" y="5401"/>
                  <a:pt x="14040" y="5398"/>
                </a:cubicBezTo>
                <a:cubicBezTo>
                  <a:pt x="14092" y="5397"/>
                  <a:pt x="14176" y="5396"/>
                  <a:pt x="14227" y="5397"/>
                </a:cubicBezTo>
                <a:cubicBezTo>
                  <a:pt x="14261" y="5398"/>
                  <a:pt x="14295" y="5397"/>
                  <a:pt x="14329" y="5395"/>
                </a:cubicBezTo>
                <a:cubicBezTo>
                  <a:pt x="14353" y="5389"/>
                  <a:pt x="14323" y="5384"/>
                  <a:pt x="14239" y="5381"/>
                </a:cubicBezTo>
                <a:cubicBezTo>
                  <a:pt x="14105" y="5375"/>
                  <a:pt x="14046" y="5371"/>
                  <a:pt x="14041" y="5367"/>
                </a:cubicBezTo>
                <a:cubicBezTo>
                  <a:pt x="14037" y="5364"/>
                  <a:pt x="14046" y="5364"/>
                  <a:pt x="14057" y="5364"/>
                </a:cubicBezTo>
                <a:cubicBezTo>
                  <a:pt x="14094" y="5365"/>
                  <a:pt x="14130" y="5364"/>
                  <a:pt x="14165" y="5360"/>
                </a:cubicBezTo>
                <a:cubicBezTo>
                  <a:pt x="14167" y="5358"/>
                  <a:pt x="14166" y="5355"/>
                  <a:pt x="14160" y="5352"/>
                </a:cubicBezTo>
                <a:cubicBezTo>
                  <a:pt x="14153" y="5349"/>
                  <a:pt x="14152" y="5346"/>
                  <a:pt x="14165" y="5347"/>
                </a:cubicBezTo>
                <a:cubicBezTo>
                  <a:pt x="14177" y="5347"/>
                  <a:pt x="14181" y="5350"/>
                  <a:pt x="14181" y="5353"/>
                </a:cubicBezTo>
                <a:cubicBezTo>
                  <a:pt x="14181" y="5356"/>
                  <a:pt x="14184" y="5358"/>
                  <a:pt x="14188" y="5358"/>
                </a:cubicBezTo>
                <a:cubicBezTo>
                  <a:pt x="14192" y="5358"/>
                  <a:pt x="14194" y="5355"/>
                  <a:pt x="14192" y="5352"/>
                </a:cubicBezTo>
                <a:cubicBezTo>
                  <a:pt x="14184" y="5344"/>
                  <a:pt x="14196" y="5347"/>
                  <a:pt x="14206" y="5357"/>
                </a:cubicBezTo>
                <a:cubicBezTo>
                  <a:pt x="14215" y="5366"/>
                  <a:pt x="14217" y="5365"/>
                  <a:pt x="14224" y="5361"/>
                </a:cubicBezTo>
                <a:cubicBezTo>
                  <a:pt x="14247" y="5354"/>
                  <a:pt x="14270" y="5350"/>
                  <a:pt x="14294" y="5348"/>
                </a:cubicBezTo>
                <a:cubicBezTo>
                  <a:pt x="14348" y="5341"/>
                  <a:pt x="14391" y="5342"/>
                  <a:pt x="14686" y="5351"/>
                </a:cubicBezTo>
                <a:cubicBezTo>
                  <a:pt x="14870" y="5357"/>
                  <a:pt x="15029" y="5361"/>
                  <a:pt x="15040" y="5362"/>
                </a:cubicBezTo>
                <a:cubicBezTo>
                  <a:pt x="15063" y="5361"/>
                  <a:pt x="15116" y="5362"/>
                  <a:pt x="15130" y="5363"/>
                </a:cubicBezTo>
                <a:cubicBezTo>
                  <a:pt x="15135" y="5364"/>
                  <a:pt x="15437" y="5372"/>
                  <a:pt x="15801" y="5383"/>
                </a:cubicBezTo>
                <a:cubicBezTo>
                  <a:pt x="16165" y="5393"/>
                  <a:pt x="16472" y="5403"/>
                  <a:pt x="16484" y="5404"/>
                </a:cubicBezTo>
                <a:cubicBezTo>
                  <a:pt x="16496" y="5407"/>
                  <a:pt x="16577" y="5411"/>
                  <a:pt x="16665" y="5415"/>
                </a:cubicBezTo>
                <a:cubicBezTo>
                  <a:pt x="16752" y="5418"/>
                  <a:pt x="16840" y="5424"/>
                  <a:pt x="16860" y="5425"/>
                </a:cubicBezTo>
                <a:cubicBezTo>
                  <a:pt x="16964" y="5435"/>
                  <a:pt x="16991" y="5439"/>
                  <a:pt x="16994" y="5442"/>
                </a:cubicBezTo>
                <a:cubicBezTo>
                  <a:pt x="16997" y="5446"/>
                  <a:pt x="16922" y="5450"/>
                  <a:pt x="16881" y="5446"/>
                </a:cubicBezTo>
                <a:cubicBezTo>
                  <a:pt x="16846" y="5443"/>
                  <a:pt x="16811" y="5441"/>
                  <a:pt x="16777" y="5441"/>
                </a:cubicBezTo>
                <a:cubicBezTo>
                  <a:pt x="16772" y="5440"/>
                  <a:pt x="16737" y="5439"/>
                  <a:pt x="16700" y="5437"/>
                </a:cubicBezTo>
                <a:cubicBezTo>
                  <a:pt x="16464" y="5421"/>
                  <a:pt x="15813" y="5397"/>
                  <a:pt x="15567" y="5396"/>
                </a:cubicBezTo>
                <a:cubicBezTo>
                  <a:pt x="15495" y="5396"/>
                  <a:pt x="15349" y="5391"/>
                  <a:pt x="15241" y="5386"/>
                </a:cubicBezTo>
                <a:cubicBezTo>
                  <a:pt x="15135" y="5381"/>
                  <a:pt x="14981" y="5375"/>
                  <a:pt x="14899" y="5372"/>
                </a:cubicBezTo>
                <a:cubicBezTo>
                  <a:pt x="14817" y="5370"/>
                  <a:pt x="14702" y="5367"/>
                  <a:pt x="14643" y="5365"/>
                </a:cubicBezTo>
                <a:cubicBezTo>
                  <a:pt x="14540" y="5362"/>
                  <a:pt x="14535" y="5362"/>
                  <a:pt x="14530" y="5373"/>
                </a:cubicBezTo>
                <a:cubicBezTo>
                  <a:pt x="14528" y="5379"/>
                  <a:pt x="14528" y="5385"/>
                  <a:pt x="14529" y="5387"/>
                </a:cubicBezTo>
                <a:cubicBezTo>
                  <a:pt x="14537" y="5392"/>
                  <a:pt x="14726" y="5395"/>
                  <a:pt x="14820" y="5390"/>
                </a:cubicBezTo>
                <a:cubicBezTo>
                  <a:pt x="14861" y="5387"/>
                  <a:pt x="14903" y="5388"/>
                  <a:pt x="14944" y="5393"/>
                </a:cubicBezTo>
                <a:cubicBezTo>
                  <a:pt x="14981" y="5399"/>
                  <a:pt x="14982" y="5399"/>
                  <a:pt x="14959" y="5402"/>
                </a:cubicBezTo>
                <a:cubicBezTo>
                  <a:pt x="14930" y="5407"/>
                  <a:pt x="14931" y="5414"/>
                  <a:pt x="14963" y="5416"/>
                </a:cubicBezTo>
                <a:cubicBezTo>
                  <a:pt x="14997" y="5416"/>
                  <a:pt x="15004" y="5413"/>
                  <a:pt x="14992" y="5402"/>
                </a:cubicBezTo>
                <a:cubicBezTo>
                  <a:pt x="14987" y="5397"/>
                  <a:pt x="14988" y="5396"/>
                  <a:pt x="14996" y="5395"/>
                </a:cubicBezTo>
                <a:cubicBezTo>
                  <a:pt x="15002" y="5396"/>
                  <a:pt x="15007" y="5399"/>
                  <a:pt x="15007" y="5404"/>
                </a:cubicBezTo>
                <a:cubicBezTo>
                  <a:pt x="15008" y="5408"/>
                  <a:pt x="15014" y="5412"/>
                  <a:pt x="15020" y="5412"/>
                </a:cubicBezTo>
                <a:cubicBezTo>
                  <a:pt x="15025" y="5412"/>
                  <a:pt x="15029" y="5410"/>
                  <a:pt x="15030" y="5406"/>
                </a:cubicBezTo>
                <a:cubicBezTo>
                  <a:pt x="15031" y="5403"/>
                  <a:pt x="15038" y="5403"/>
                  <a:pt x="15050" y="5406"/>
                </a:cubicBezTo>
                <a:cubicBezTo>
                  <a:pt x="15076" y="5411"/>
                  <a:pt x="15102" y="5412"/>
                  <a:pt x="15128" y="5410"/>
                </a:cubicBezTo>
                <a:cubicBezTo>
                  <a:pt x="15161" y="5410"/>
                  <a:pt x="15373" y="5415"/>
                  <a:pt x="15598" y="5422"/>
                </a:cubicBezTo>
                <a:cubicBezTo>
                  <a:pt x="15824" y="5430"/>
                  <a:pt x="16029" y="5436"/>
                  <a:pt x="16053" y="5437"/>
                </a:cubicBezTo>
                <a:cubicBezTo>
                  <a:pt x="16087" y="5438"/>
                  <a:pt x="16098" y="5439"/>
                  <a:pt x="16097" y="5446"/>
                </a:cubicBezTo>
                <a:cubicBezTo>
                  <a:pt x="16097" y="5459"/>
                  <a:pt x="16074" y="5463"/>
                  <a:pt x="16023" y="5456"/>
                </a:cubicBezTo>
                <a:cubicBezTo>
                  <a:pt x="15930" y="5450"/>
                  <a:pt x="15836" y="5448"/>
                  <a:pt x="15744" y="5452"/>
                </a:cubicBezTo>
                <a:cubicBezTo>
                  <a:pt x="15706" y="5457"/>
                  <a:pt x="15747" y="5463"/>
                  <a:pt x="15809" y="5463"/>
                </a:cubicBezTo>
                <a:cubicBezTo>
                  <a:pt x="15833" y="5460"/>
                  <a:pt x="15857" y="5463"/>
                  <a:pt x="15881" y="5468"/>
                </a:cubicBezTo>
                <a:cubicBezTo>
                  <a:pt x="15892" y="5474"/>
                  <a:pt x="16128" y="5482"/>
                  <a:pt x="16433" y="5486"/>
                </a:cubicBezTo>
                <a:cubicBezTo>
                  <a:pt x="16632" y="5488"/>
                  <a:pt x="16745" y="5494"/>
                  <a:pt x="16737" y="5503"/>
                </a:cubicBezTo>
                <a:cubicBezTo>
                  <a:pt x="16688" y="5506"/>
                  <a:pt x="16639" y="5507"/>
                  <a:pt x="16590" y="5503"/>
                </a:cubicBezTo>
                <a:cubicBezTo>
                  <a:pt x="16404" y="5497"/>
                  <a:pt x="15982" y="5490"/>
                  <a:pt x="15878" y="5492"/>
                </a:cubicBezTo>
                <a:cubicBezTo>
                  <a:pt x="15833" y="5492"/>
                  <a:pt x="15613" y="5488"/>
                  <a:pt x="15390" y="5482"/>
                </a:cubicBezTo>
                <a:cubicBezTo>
                  <a:pt x="14975" y="5471"/>
                  <a:pt x="14885" y="5472"/>
                  <a:pt x="14848" y="5483"/>
                </a:cubicBezTo>
                <a:cubicBezTo>
                  <a:pt x="14810" y="5488"/>
                  <a:pt x="14770" y="5491"/>
                  <a:pt x="14730" y="5492"/>
                </a:cubicBezTo>
                <a:cubicBezTo>
                  <a:pt x="14696" y="5492"/>
                  <a:pt x="14662" y="5495"/>
                  <a:pt x="14628" y="5499"/>
                </a:cubicBezTo>
                <a:cubicBezTo>
                  <a:pt x="14613" y="5502"/>
                  <a:pt x="14598" y="5505"/>
                  <a:pt x="14583" y="5506"/>
                </a:cubicBezTo>
                <a:cubicBezTo>
                  <a:pt x="14539" y="5509"/>
                  <a:pt x="14541" y="5515"/>
                  <a:pt x="14586" y="5521"/>
                </a:cubicBezTo>
                <a:cubicBezTo>
                  <a:pt x="14619" y="5526"/>
                  <a:pt x="14891" y="5533"/>
                  <a:pt x="14928" y="5531"/>
                </a:cubicBezTo>
                <a:cubicBezTo>
                  <a:pt x="14938" y="5531"/>
                  <a:pt x="15034" y="5531"/>
                  <a:pt x="15141" y="5532"/>
                </a:cubicBezTo>
                <a:cubicBezTo>
                  <a:pt x="15248" y="5533"/>
                  <a:pt x="15379" y="5535"/>
                  <a:pt x="15431" y="5534"/>
                </a:cubicBezTo>
                <a:cubicBezTo>
                  <a:pt x="15536" y="5536"/>
                  <a:pt x="15662" y="5548"/>
                  <a:pt x="15643" y="5556"/>
                </a:cubicBezTo>
                <a:cubicBezTo>
                  <a:pt x="15600" y="5560"/>
                  <a:pt x="15557" y="5561"/>
                  <a:pt x="15513" y="5559"/>
                </a:cubicBezTo>
                <a:cubicBezTo>
                  <a:pt x="15447" y="5557"/>
                  <a:pt x="15372" y="5555"/>
                  <a:pt x="15347" y="5555"/>
                </a:cubicBezTo>
                <a:cubicBezTo>
                  <a:pt x="15319" y="5554"/>
                  <a:pt x="15292" y="5557"/>
                  <a:pt x="15265" y="5561"/>
                </a:cubicBezTo>
                <a:cubicBezTo>
                  <a:pt x="15246" y="5565"/>
                  <a:pt x="15226" y="5567"/>
                  <a:pt x="15205" y="5567"/>
                </a:cubicBezTo>
                <a:cubicBezTo>
                  <a:pt x="15187" y="5567"/>
                  <a:pt x="15169" y="5569"/>
                  <a:pt x="15152" y="5573"/>
                </a:cubicBezTo>
                <a:cubicBezTo>
                  <a:pt x="15123" y="5576"/>
                  <a:pt x="15095" y="5577"/>
                  <a:pt x="15066" y="5575"/>
                </a:cubicBezTo>
                <a:cubicBezTo>
                  <a:pt x="15038" y="5573"/>
                  <a:pt x="15009" y="5573"/>
                  <a:pt x="14982" y="5579"/>
                </a:cubicBezTo>
                <a:cubicBezTo>
                  <a:pt x="14962" y="5583"/>
                  <a:pt x="14942" y="5585"/>
                  <a:pt x="14921" y="5587"/>
                </a:cubicBezTo>
                <a:cubicBezTo>
                  <a:pt x="14882" y="5589"/>
                  <a:pt x="14886" y="5588"/>
                  <a:pt x="14886" y="5593"/>
                </a:cubicBezTo>
                <a:cubicBezTo>
                  <a:pt x="14911" y="5602"/>
                  <a:pt x="14937" y="5609"/>
                  <a:pt x="14965" y="5609"/>
                </a:cubicBezTo>
                <a:cubicBezTo>
                  <a:pt x="14979" y="5607"/>
                  <a:pt x="15227" y="5604"/>
                  <a:pt x="15371" y="5605"/>
                </a:cubicBezTo>
                <a:cubicBezTo>
                  <a:pt x="15678" y="5607"/>
                  <a:pt x="15909" y="5617"/>
                  <a:pt x="15923" y="5628"/>
                </a:cubicBezTo>
                <a:cubicBezTo>
                  <a:pt x="15932" y="5634"/>
                  <a:pt x="15935" y="5634"/>
                  <a:pt x="15790" y="5633"/>
                </a:cubicBezTo>
                <a:cubicBezTo>
                  <a:pt x="15732" y="5632"/>
                  <a:pt x="15630" y="5631"/>
                  <a:pt x="15564" y="5631"/>
                </a:cubicBezTo>
                <a:cubicBezTo>
                  <a:pt x="15400" y="5631"/>
                  <a:pt x="14906" y="5620"/>
                  <a:pt x="14872" y="5616"/>
                </a:cubicBezTo>
                <a:cubicBezTo>
                  <a:pt x="14858" y="5614"/>
                  <a:pt x="14845" y="5611"/>
                  <a:pt x="14845" y="5609"/>
                </a:cubicBezTo>
                <a:cubicBezTo>
                  <a:pt x="14845" y="5606"/>
                  <a:pt x="14850" y="5604"/>
                  <a:pt x="14857" y="5605"/>
                </a:cubicBezTo>
                <a:cubicBezTo>
                  <a:pt x="14864" y="5607"/>
                  <a:pt x="14871" y="5604"/>
                  <a:pt x="14872" y="5599"/>
                </a:cubicBezTo>
                <a:cubicBezTo>
                  <a:pt x="14872" y="5598"/>
                  <a:pt x="14873" y="5598"/>
                  <a:pt x="14873" y="5598"/>
                </a:cubicBezTo>
                <a:cubicBezTo>
                  <a:pt x="14875" y="5589"/>
                  <a:pt x="14873" y="5589"/>
                  <a:pt x="14851" y="5591"/>
                </a:cubicBezTo>
                <a:cubicBezTo>
                  <a:pt x="14838" y="5593"/>
                  <a:pt x="14825" y="5596"/>
                  <a:pt x="14813" y="5601"/>
                </a:cubicBezTo>
                <a:cubicBezTo>
                  <a:pt x="14800" y="5606"/>
                  <a:pt x="14796" y="5606"/>
                  <a:pt x="14787" y="5600"/>
                </a:cubicBezTo>
                <a:cubicBezTo>
                  <a:pt x="14777" y="5593"/>
                  <a:pt x="14774" y="5591"/>
                  <a:pt x="14759" y="5601"/>
                </a:cubicBezTo>
                <a:cubicBezTo>
                  <a:pt x="14739" y="5613"/>
                  <a:pt x="14709" y="5616"/>
                  <a:pt x="14576" y="5616"/>
                </a:cubicBezTo>
                <a:cubicBezTo>
                  <a:pt x="14519" y="5615"/>
                  <a:pt x="14450" y="5616"/>
                  <a:pt x="14420" y="5619"/>
                </a:cubicBezTo>
                <a:cubicBezTo>
                  <a:pt x="14282" y="5627"/>
                  <a:pt x="14246" y="5628"/>
                  <a:pt x="14144" y="5631"/>
                </a:cubicBezTo>
                <a:cubicBezTo>
                  <a:pt x="13973" y="5635"/>
                  <a:pt x="13961" y="5637"/>
                  <a:pt x="13960" y="5643"/>
                </a:cubicBezTo>
                <a:cubicBezTo>
                  <a:pt x="13960" y="5650"/>
                  <a:pt x="13972" y="5653"/>
                  <a:pt x="13996" y="5652"/>
                </a:cubicBezTo>
                <a:cubicBezTo>
                  <a:pt x="14005" y="5653"/>
                  <a:pt x="14005" y="5653"/>
                  <a:pt x="13996" y="5656"/>
                </a:cubicBezTo>
                <a:cubicBezTo>
                  <a:pt x="13981" y="5664"/>
                  <a:pt x="13806" y="5657"/>
                  <a:pt x="13788" y="5650"/>
                </a:cubicBezTo>
                <a:cubicBezTo>
                  <a:pt x="13777" y="5646"/>
                  <a:pt x="13773" y="5646"/>
                  <a:pt x="13771" y="5650"/>
                </a:cubicBezTo>
                <a:cubicBezTo>
                  <a:pt x="13768" y="5653"/>
                  <a:pt x="13717" y="5654"/>
                  <a:pt x="13589" y="5650"/>
                </a:cubicBezTo>
                <a:cubicBezTo>
                  <a:pt x="13491" y="5648"/>
                  <a:pt x="13386" y="5645"/>
                  <a:pt x="13355" y="5647"/>
                </a:cubicBezTo>
                <a:cubicBezTo>
                  <a:pt x="13323" y="5647"/>
                  <a:pt x="13279" y="5648"/>
                  <a:pt x="13256" y="5649"/>
                </a:cubicBezTo>
                <a:cubicBezTo>
                  <a:pt x="13185" y="5650"/>
                  <a:pt x="12962" y="5653"/>
                  <a:pt x="12891" y="5654"/>
                </a:cubicBezTo>
                <a:cubicBezTo>
                  <a:pt x="12854" y="5654"/>
                  <a:pt x="12777" y="5655"/>
                  <a:pt x="12721" y="5656"/>
                </a:cubicBezTo>
                <a:cubicBezTo>
                  <a:pt x="12665" y="5657"/>
                  <a:pt x="12591" y="5659"/>
                  <a:pt x="12558" y="5659"/>
                </a:cubicBezTo>
                <a:cubicBezTo>
                  <a:pt x="12284" y="5663"/>
                  <a:pt x="12143" y="5666"/>
                  <a:pt x="12138" y="5670"/>
                </a:cubicBezTo>
                <a:cubicBezTo>
                  <a:pt x="12134" y="5674"/>
                  <a:pt x="12135" y="5678"/>
                  <a:pt x="12141" y="5683"/>
                </a:cubicBezTo>
                <a:cubicBezTo>
                  <a:pt x="12146" y="5689"/>
                  <a:pt x="12162" y="5691"/>
                  <a:pt x="12225" y="5691"/>
                </a:cubicBezTo>
                <a:cubicBezTo>
                  <a:pt x="12266" y="5691"/>
                  <a:pt x="12318" y="5690"/>
                  <a:pt x="12340" y="5689"/>
                </a:cubicBezTo>
                <a:cubicBezTo>
                  <a:pt x="12434" y="5686"/>
                  <a:pt x="12531" y="5687"/>
                  <a:pt x="12531" y="5691"/>
                </a:cubicBezTo>
                <a:cubicBezTo>
                  <a:pt x="12510" y="5697"/>
                  <a:pt x="12489" y="5699"/>
                  <a:pt x="12468" y="5697"/>
                </a:cubicBezTo>
                <a:cubicBezTo>
                  <a:pt x="12378" y="5701"/>
                  <a:pt x="12350" y="5701"/>
                  <a:pt x="12272" y="5705"/>
                </a:cubicBezTo>
                <a:cubicBezTo>
                  <a:pt x="12120" y="5712"/>
                  <a:pt x="12113" y="5713"/>
                  <a:pt x="12092" y="5706"/>
                </a:cubicBezTo>
                <a:cubicBezTo>
                  <a:pt x="12071" y="5698"/>
                  <a:pt x="12069" y="5700"/>
                  <a:pt x="12057" y="5707"/>
                </a:cubicBezTo>
                <a:cubicBezTo>
                  <a:pt x="12045" y="5714"/>
                  <a:pt x="12039" y="5714"/>
                  <a:pt x="12022" y="5709"/>
                </a:cubicBezTo>
                <a:cubicBezTo>
                  <a:pt x="12004" y="5704"/>
                  <a:pt x="11999" y="5705"/>
                  <a:pt x="11996" y="5708"/>
                </a:cubicBezTo>
                <a:cubicBezTo>
                  <a:pt x="11990" y="5711"/>
                  <a:pt x="11982" y="5712"/>
                  <a:pt x="11975" y="5711"/>
                </a:cubicBezTo>
                <a:cubicBezTo>
                  <a:pt x="11965" y="5710"/>
                  <a:pt x="11957" y="5710"/>
                  <a:pt x="11956" y="5713"/>
                </a:cubicBezTo>
                <a:cubicBezTo>
                  <a:pt x="11942" y="5717"/>
                  <a:pt x="11925" y="5719"/>
                  <a:pt x="11909" y="5718"/>
                </a:cubicBezTo>
                <a:cubicBezTo>
                  <a:pt x="11891" y="5717"/>
                  <a:pt x="11873" y="5719"/>
                  <a:pt x="11856" y="5722"/>
                </a:cubicBezTo>
                <a:cubicBezTo>
                  <a:pt x="11843" y="5725"/>
                  <a:pt x="11830" y="5726"/>
                  <a:pt x="11816" y="5726"/>
                </a:cubicBezTo>
                <a:cubicBezTo>
                  <a:pt x="11794" y="5726"/>
                  <a:pt x="11773" y="5728"/>
                  <a:pt x="11752" y="5731"/>
                </a:cubicBezTo>
                <a:cubicBezTo>
                  <a:pt x="11716" y="5733"/>
                  <a:pt x="11681" y="5735"/>
                  <a:pt x="11646" y="5736"/>
                </a:cubicBezTo>
                <a:cubicBezTo>
                  <a:pt x="11570" y="5737"/>
                  <a:pt x="11518" y="5739"/>
                  <a:pt x="11379" y="5749"/>
                </a:cubicBezTo>
                <a:cubicBezTo>
                  <a:pt x="11334" y="5751"/>
                  <a:pt x="11290" y="5753"/>
                  <a:pt x="11245" y="5753"/>
                </a:cubicBezTo>
                <a:cubicBezTo>
                  <a:pt x="11222" y="5751"/>
                  <a:pt x="11200" y="5752"/>
                  <a:pt x="11178" y="5756"/>
                </a:cubicBezTo>
                <a:cubicBezTo>
                  <a:pt x="11170" y="5760"/>
                  <a:pt x="11170" y="5761"/>
                  <a:pt x="11178" y="5761"/>
                </a:cubicBezTo>
                <a:cubicBezTo>
                  <a:pt x="11198" y="5762"/>
                  <a:pt x="11181" y="5773"/>
                  <a:pt x="11147" y="5780"/>
                </a:cubicBezTo>
                <a:cubicBezTo>
                  <a:pt x="11105" y="5791"/>
                  <a:pt x="11109" y="5791"/>
                  <a:pt x="11108" y="5782"/>
                </a:cubicBezTo>
                <a:cubicBezTo>
                  <a:pt x="11108" y="5778"/>
                  <a:pt x="11118" y="5773"/>
                  <a:pt x="11132" y="5770"/>
                </a:cubicBezTo>
                <a:cubicBezTo>
                  <a:pt x="11154" y="5763"/>
                  <a:pt x="11154" y="5763"/>
                  <a:pt x="11136" y="5759"/>
                </a:cubicBezTo>
                <a:cubicBezTo>
                  <a:pt x="11102" y="5754"/>
                  <a:pt x="11068" y="5756"/>
                  <a:pt x="11037" y="5765"/>
                </a:cubicBezTo>
                <a:cubicBezTo>
                  <a:pt x="11018" y="5771"/>
                  <a:pt x="11015" y="5771"/>
                  <a:pt x="11012" y="5763"/>
                </a:cubicBezTo>
                <a:cubicBezTo>
                  <a:pt x="11008" y="5758"/>
                  <a:pt x="11000" y="5755"/>
                  <a:pt x="10993" y="5755"/>
                </a:cubicBezTo>
                <a:cubicBezTo>
                  <a:pt x="10949" y="5756"/>
                  <a:pt x="10907" y="5763"/>
                  <a:pt x="10867" y="5775"/>
                </a:cubicBezTo>
                <a:cubicBezTo>
                  <a:pt x="10857" y="5782"/>
                  <a:pt x="10852" y="5782"/>
                  <a:pt x="10845" y="5778"/>
                </a:cubicBezTo>
                <a:cubicBezTo>
                  <a:pt x="10838" y="5772"/>
                  <a:pt x="10792" y="5768"/>
                  <a:pt x="10787" y="5775"/>
                </a:cubicBezTo>
                <a:cubicBezTo>
                  <a:pt x="10781" y="5781"/>
                  <a:pt x="10653" y="5791"/>
                  <a:pt x="10509" y="5790"/>
                </a:cubicBezTo>
                <a:cubicBezTo>
                  <a:pt x="10482" y="5789"/>
                  <a:pt x="10455" y="5790"/>
                  <a:pt x="10428" y="5794"/>
                </a:cubicBezTo>
                <a:cubicBezTo>
                  <a:pt x="10400" y="5796"/>
                  <a:pt x="10372" y="5798"/>
                  <a:pt x="10344" y="5796"/>
                </a:cubicBezTo>
                <a:cubicBezTo>
                  <a:pt x="10288" y="5797"/>
                  <a:pt x="10268" y="5797"/>
                  <a:pt x="10262" y="5803"/>
                </a:cubicBezTo>
                <a:cubicBezTo>
                  <a:pt x="10256" y="5809"/>
                  <a:pt x="10246" y="5809"/>
                  <a:pt x="10224" y="5807"/>
                </a:cubicBezTo>
                <a:cubicBezTo>
                  <a:pt x="10209" y="5804"/>
                  <a:pt x="10193" y="5806"/>
                  <a:pt x="10177" y="5809"/>
                </a:cubicBezTo>
                <a:cubicBezTo>
                  <a:pt x="10168" y="5813"/>
                  <a:pt x="10156" y="5814"/>
                  <a:pt x="10146" y="5808"/>
                </a:cubicBezTo>
                <a:cubicBezTo>
                  <a:pt x="10132" y="5803"/>
                  <a:pt x="10116" y="5804"/>
                  <a:pt x="10101" y="5808"/>
                </a:cubicBezTo>
                <a:cubicBezTo>
                  <a:pt x="10068" y="5811"/>
                  <a:pt x="10034" y="5813"/>
                  <a:pt x="10000" y="5812"/>
                </a:cubicBezTo>
                <a:cubicBezTo>
                  <a:pt x="9874" y="5813"/>
                  <a:pt x="9859" y="5814"/>
                  <a:pt x="9829" y="5820"/>
                </a:cubicBezTo>
                <a:cubicBezTo>
                  <a:pt x="9806" y="5822"/>
                  <a:pt x="9782" y="5824"/>
                  <a:pt x="9759" y="5824"/>
                </a:cubicBezTo>
                <a:cubicBezTo>
                  <a:pt x="9709" y="5824"/>
                  <a:pt x="9659" y="5828"/>
                  <a:pt x="9610" y="5836"/>
                </a:cubicBezTo>
                <a:cubicBezTo>
                  <a:pt x="9604" y="5837"/>
                  <a:pt x="9599" y="5839"/>
                  <a:pt x="9594" y="5841"/>
                </a:cubicBezTo>
                <a:cubicBezTo>
                  <a:pt x="9573" y="5844"/>
                  <a:pt x="9552" y="5845"/>
                  <a:pt x="9530" y="5844"/>
                </a:cubicBezTo>
                <a:cubicBezTo>
                  <a:pt x="9506" y="5841"/>
                  <a:pt x="9483" y="5842"/>
                  <a:pt x="9460" y="5848"/>
                </a:cubicBezTo>
                <a:cubicBezTo>
                  <a:pt x="9436" y="5857"/>
                  <a:pt x="9408" y="5858"/>
                  <a:pt x="9381" y="5851"/>
                </a:cubicBezTo>
                <a:cubicBezTo>
                  <a:pt x="9370" y="5849"/>
                  <a:pt x="9362" y="5849"/>
                  <a:pt x="9359" y="5853"/>
                </a:cubicBezTo>
                <a:cubicBezTo>
                  <a:pt x="9355" y="5858"/>
                  <a:pt x="9339" y="5859"/>
                  <a:pt x="9312" y="5859"/>
                </a:cubicBezTo>
                <a:cubicBezTo>
                  <a:pt x="9295" y="5857"/>
                  <a:pt x="9278" y="5858"/>
                  <a:pt x="9262" y="5861"/>
                </a:cubicBezTo>
                <a:cubicBezTo>
                  <a:pt x="9257" y="5864"/>
                  <a:pt x="9251" y="5864"/>
                  <a:pt x="9245" y="5862"/>
                </a:cubicBezTo>
                <a:cubicBezTo>
                  <a:pt x="9240" y="5861"/>
                  <a:pt x="9233" y="5861"/>
                  <a:pt x="9229" y="5864"/>
                </a:cubicBezTo>
                <a:cubicBezTo>
                  <a:pt x="9210" y="5868"/>
                  <a:pt x="9189" y="5871"/>
                  <a:pt x="9169" y="5871"/>
                </a:cubicBezTo>
                <a:cubicBezTo>
                  <a:pt x="9144" y="5872"/>
                  <a:pt x="9118" y="5873"/>
                  <a:pt x="9093" y="5877"/>
                </a:cubicBezTo>
                <a:cubicBezTo>
                  <a:pt x="9076" y="5879"/>
                  <a:pt x="9060" y="5881"/>
                  <a:pt x="9042" y="5882"/>
                </a:cubicBezTo>
                <a:cubicBezTo>
                  <a:pt x="8989" y="5885"/>
                  <a:pt x="8936" y="5891"/>
                  <a:pt x="8886" y="5901"/>
                </a:cubicBezTo>
                <a:cubicBezTo>
                  <a:pt x="8876" y="5905"/>
                  <a:pt x="8865" y="5907"/>
                  <a:pt x="8855" y="5907"/>
                </a:cubicBezTo>
                <a:cubicBezTo>
                  <a:pt x="8840" y="5906"/>
                  <a:pt x="8832" y="5908"/>
                  <a:pt x="8837" y="5910"/>
                </a:cubicBezTo>
                <a:cubicBezTo>
                  <a:pt x="8842" y="5912"/>
                  <a:pt x="8839" y="5917"/>
                  <a:pt x="8824" y="5923"/>
                </a:cubicBezTo>
                <a:cubicBezTo>
                  <a:pt x="8815" y="5927"/>
                  <a:pt x="8807" y="5931"/>
                  <a:pt x="8800" y="5937"/>
                </a:cubicBezTo>
                <a:cubicBezTo>
                  <a:pt x="8796" y="5941"/>
                  <a:pt x="8795" y="5941"/>
                  <a:pt x="8794" y="5937"/>
                </a:cubicBezTo>
                <a:cubicBezTo>
                  <a:pt x="8794" y="5934"/>
                  <a:pt x="8774" y="5931"/>
                  <a:pt x="8727" y="5931"/>
                </a:cubicBezTo>
                <a:cubicBezTo>
                  <a:pt x="8680" y="5931"/>
                  <a:pt x="8659" y="5928"/>
                  <a:pt x="8655" y="5925"/>
                </a:cubicBezTo>
                <a:cubicBezTo>
                  <a:pt x="8652" y="5921"/>
                  <a:pt x="8649" y="5921"/>
                  <a:pt x="8645" y="5926"/>
                </a:cubicBezTo>
                <a:cubicBezTo>
                  <a:pt x="8641" y="5930"/>
                  <a:pt x="8615" y="5931"/>
                  <a:pt x="8567" y="5931"/>
                </a:cubicBezTo>
                <a:cubicBezTo>
                  <a:pt x="8529" y="5931"/>
                  <a:pt x="8491" y="5933"/>
                  <a:pt x="8454" y="5937"/>
                </a:cubicBezTo>
                <a:cubicBezTo>
                  <a:pt x="8438" y="5940"/>
                  <a:pt x="8421" y="5942"/>
                  <a:pt x="8405" y="5943"/>
                </a:cubicBezTo>
                <a:cubicBezTo>
                  <a:pt x="8399" y="5943"/>
                  <a:pt x="8360" y="5944"/>
                  <a:pt x="8318" y="5945"/>
                </a:cubicBezTo>
                <a:cubicBezTo>
                  <a:pt x="8249" y="5946"/>
                  <a:pt x="8241" y="5946"/>
                  <a:pt x="8237" y="5937"/>
                </a:cubicBezTo>
                <a:cubicBezTo>
                  <a:pt x="8235" y="5930"/>
                  <a:pt x="8240" y="5922"/>
                  <a:pt x="8247" y="5918"/>
                </a:cubicBezTo>
                <a:cubicBezTo>
                  <a:pt x="8259" y="5910"/>
                  <a:pt x="8272" y="5908"/>
                  <a:pt x="8324" y="5908"/>
                </a:cubicBezTo>
                <a:cubicBezTo>
                  <a:pt x="8375" y="5909"/>
                  <a:pt x="8388" y="5906"/>
                  <a:pt x="8400" y="5899"/>
                </a:cubicBezTo>
                <a:cubicBezTo>
                  <a:pt x="8410" y="5893"/>
                  <a:pt x="8423" y="5889"/>
                  <a:pt x="8436" y="5887"/>
                </a:cubicBezTo>
                <a:cubicBezTo>
                  <a:pt x="8450" y="5884"/>
                  <a:pt x="8463" y="5880"/>
                  <a:pt x="8475" y="5874"/>
                </a:cubicBezTo>
                <a:cubicBezTo>
                  <a:pt x="8483" y="5869"/>
                  <a:pt x="8494" y="5866"/>
                  <a:pt x="8505" y="5865"/>
                </a:cubicBezTo>
                <a:cubicBezTo>
                  <a:pt x="8511" y="5866"/>
                  <a:pt x="8517" y="5863"/>
                  <a:pt x="8520" y="5859"/>
                </a:cubicBezTo>
                <a:cubicBezTo>
                  <a:pt x="8523" y="5855"/>
                  <a:pt x="8527" y="5854"/>
                  <a:pt x="8530" y="5857"/>
                </a:cubicBezTo>
                <a:cubicBezTo>
                  <a:pt x="8532" y="5859"/>
                  <a:pt x="8531" y="5864"/>
                  <a:pt x="8529" y="5869"/>
                </a:cubicBezTo>
                <a:cubicBezTo>
                  <a:pt x="8516" y="5884"/>
                  <a:pt x="8535" y="5893"/>
                  <a:pt x="8571" y="5888"/>
                </a:cubicBezTo>
                <a:cubicBezTo>
                  <a:pt x="8588" y="5886"/>
                  <a:pt x="8623" y="5884"/>
                  <a:pt x="8651" y="5882"/>
                </a:cubicBezTo>
                <a:cubicBezTo>
                  <a:pt x="8678" y="5881"/>
                  <a:pt x="8717" y="5878"/>
                  <a:pt x="8736" y="5876"/>
                </a:cubicBezTo>
                <a:cubicBezTo>
                  <a:pt x="8756" y="5874"/>
                  <a:pt x="8781" y="5872"/>
                  <a:pt x="8792" y="5870"/>
                </a:cubicBezTo>
                <a:cubicBezTo>
                  <a:pt x="8804" y="5869"/>
                  <a:pt x="8842" y="5866"/>
                  <a:pt x="8877" y="5863"/>
                </a:cubicBezTo>
                <a:cubicBezTo>
                  <a:pt x="8902" y="5861"/>
                  <a:pt x="8927" y="5858"/>
                  <a:pt x="8951" y="5855"/>
                </a:cubicBezTo>
                <a:cubicBezTo>
                  <a:pt x="8977" y="5852"/>
                  <a:pt x="9004" y="5850"/>
                  <a:pt x="9030" y="5851"/>
                </a:cubicBezTo>
                <a:cubicBezTo>
                  <a:pt x="9056" y="5851"/>
                  <a:pt x="9082" y="5849"/>
                  <a:pt x="9108" y="5846"/>
                </a:cubicBezTo>
                <a:cubicBezTo>
                  <a:pt x="9124" y="5844"/>
                  <a:pt x="9141" y="5843"/>
                  <a:pt x="9158" y="5843"/>
                </a:cubicBezTo>
                <a:cubicBezTo>
                  <a:pt x="9181" y="5844"/>
                  <a:pt x="9203" y="5842"/>
                  <a:pt x="9225" y="5838"/>
                </a:cubicBezTo>
                <a:cubicBezTo>
                  <a:pt x="9262" y="5831"/>
                  <a:pt x="9300" y="5827"/>
                  <a:pt x="9338" y="5825"/>
                </a:cubicBezTo>
                <a:cubicBezTo>
                  <a:pt x="9385" y="5821"/>
                  <a:pt x="9461" y="5815"/>
                  <a:pt x="9508" y="5811"/>
                </a:cubicBezTo>
                <a:cubicBezTo>
                  <a:pt x="9598" y="5802"/>
                  <a:pt x="9796" y="5792"/>
                  <a:pt x="9894" y="5789"/>
                </a:cubicBezTo>
                <a:cubicBezTo>
                  <a:pt x="9927" y="5789"/>
                  <a:pt x="9962" y="5786"/>
                  <a:pt x="9972" y="5786"/>
                </a:cubicBezTo>
                <a:cubicBezTo>
                  <a:pt x="10031" y="5782"/>
                  <a:pt x="10166" y="5773"/>
                  <a:pt x="10249" y="5768"/>
                </a:cubicBezTo>
                <a:cubicBezTo>
                  <a:pt x="10301" y="5765"/>
                  <a:pt x="10376" y="5760"/>
                  <a:pt x="10414" y="5757"/>
                </a:cubicBezTo>
                <a:cubicBezTo>
                  <a:pt x="10454" y="5754"/>
                  <a:pt x="10506" y="5751"/>
                  <a:pt x="10532" y="5750"/>
                </a:cubicBezTo>
                <a:cubicBezTo>
                  <a:pt x="10557" y="5750"/>
                  <a:pt x="10608" y="5746"/>
                  <a:pt x="10645" y="5743"/>
                </a:cubicBezTo>
                <a:cubicBezTo>
                  <a:pt x="10740" y="5735"/>
                  <a:pt x="10792" y="5731"/>
                  <a:pt x="10832" y="5729"/>
                </a:cubicBezTo>
                <a:cubicBezTo>
                  <a:pt x="10851" y="5728"/>
                  <a:pt x="10881" y="5726"/>
                  <a:pt x="10897" y="5725"/>
                </a:cubicBezTo>
                <a:cubicBezTo>
                  <a:pt x="10912" y="5724"/>
                  <a:pt x="10952" y="5723"/>
                  <a:pt x="10986" y="5722"/>
                </a:cubicBezTo>
                <a:cubicBezTo>
                  <a:pt x="11059" y="5721"/>
                  <a:pt x="11158" y="5716"/>
                  <a:pt x="11220" y="5710"/>
                </a:cubicBezTo>
                <a:cubicBezTo>
                  <a:pt x="11282" y="5705"/>
                  <a:pt x="11390" y="5700"/>
                  <a:pt x="11436" y="5698"/>
                </a:cubicBezTo>
                <a:cubicBezTo>
                  <a:pt x="11488" y="5698"/>
                  <a:pt x="11540" y="5692"/>
                  <a:pt x="11590" y="5682"/>
                </a:cubicBezTo>
                <a:cubicBezTo>
                  <a:pt x="11600" y="5673"/>
                  <a:pt x="11572" y="5669"/>
                  <a:pt x="11528" y="5670"/>
                </a:cubicBezTo>
                <a:cubicBezTo>
                  <a:pt x="11508" y="5671"/>
                  <a:pt x="11468" y="5673"/>
                  <a:pt x="11436" y="5673"/>
                </a:cubicBezTo>
                <a:cubicBezTo>
                  <a:pt x="11404" y="5674"/>
                  <a:pt x="11356" y="5676"/>
                  <a:pt x="11327" y="5678"/>
                </a:cubicBezTo>
                <a:cubicBezTo>
                  <a:pt x="11233" y="5685"/>
                  <a:pt x="11085" y="5692"/>
                  <a:pt x="10990" y="5694"/>
                </a:cubicBezTo>
                <a:cubicBezTo>
                  <a:pt x="10895" y="5697"/>
                  <a:pt x="10888" y="5698"/>
                  <a:pt x="10806" y="5703"/>
                </a:cubicBezTo>
                <a:cubicBezTo>
                  <a:pt x="10779" y="5705"/>
                  <a:pt x="10716" y="5710"/>
                  <a:pt x="10668" y="5713"/>
                </a:cubicBezTo>
                <a:cubicBezTo>
                  <a:pt x="10634" y="5715"/>
                  <a:pt x="10601" y="5718"/>
                  <a:pt x="10567" y="5724"/>
                </a:cubicBezTo>
                <a:cubicBezTo>
                  <a:pt x="10556" y="5726"/>
                  <a:pt x="10544" y="5728"/>
                  <a:pt x="10532" y="5727"/>
                </a:cubicBezTo>
                <a:cubicBezTo>
                  <a:pt x="10514" y="5726"/>
                  <a:pt x="10497" y="5727"/>
                  <a:pt x="10480" y="5730"/>
                </a:cubicBezTo>
                <a:cubicBezTo>
                  <a:pt x="10451" y="5734"/>
                  <a:pt x="10421" y="5735"/>
                  <a:pt x="10391" y="5736"/>
                </a:cubicBezTo>
                <a:cubicBezTo>
                  <a:pt x="10239" y="5740"/>
                  <a:pt x="10054" y="5749"/>
                  <a:pt x="9913" y="5761"/>
                </a:cubicBezTo>
                <a:cubicBezTo>
                  <a:pt x="9835" y="5770"/>
                  <a:pt x="9756" y="5773"/>
                  <a:pt x="9677" y="5770"/>
                </a:cubicBezTo>
                <a:cubicBezTo>
                  <a:pt x="9621" y="5767"/>
                  <a:pt x="9565" y="5766"/>
                  <a:pt x="9510" y="5767"/>
                </a:cubicBezTo>
                <a:cubicBezTo>
                  <a:pt x="9466" y="5770"/>
                  <a:pt x="9423" y="5773"/>
                  <a:pt x="9379" y="5775"/>
                </a:cubicBezTo>
                <a:cubicBezTo>
                  <a:pt x="9333" y="5776"/>
                  <a:pt x="9261" y="5782"/>
                  <a:pt x="9128" y="5796"/>
                </a:cubicBezTo>
                <a:cubicBezTo>
                  <a:pt x="9107" y="5798"/>
                  <a:pt x="9064" y="5803"/>
                  <a:pt x="9030" y="5808"/>
                </a:cubicBezTo>
                <a:cubicBezTo>
                  <a:pt x="9009" y="5811"/>
                  <a:pt x="8986" y="5812"/>
                  <a:pt x="8964" y="5812"/>
                </a:cubicBezTo>
                <a:cubicBezTo>
                  <a:pt x="8952" y="5812"/>
                  <a:pt x="8940" y="5813"/>
                  <a:pt x="8929" y="5815"/>
                </a:cubicBezTo>
                <a:cubicBezTo>
                  <a:pt x="8894" y="5822"/>
                  <a:pt x="8874" y="5819"/>
                  <a:pt x="8880" y="5807"/>
                </a:cubicBezTo>
                <a:cubicBezTo>
                  <a:pt x="8886" y="5796"/>
                  <a:pt x="8901" y="5794"/>
                  <a:pt x="8940" y="5793"/>
                </a:cubicBezTo>
                <a:cubicBezTo>
                  <a:pt x="8962" y="5791"/>
                  <a:pt x="8983" y="5789"/>
                  <a:pt x="9003" y="5784"/>
                </a:cubicBezTo>
                <a:cubicBezTo>
                  <a:pt x="9019" y="5781"/>
                  <a:pt x="9035" y="5779"/>
                  <a:pt x="9051" y="5778"/>
                </a:cubicBezTo>
                <a:cubicBezTo>
                  <a:pt x="9061" y="5778"/>
                  <a:pt x="9072" y="5777"/>
                  <a:pt x="9082" y="5774"/>
                </a:cubicBezTo>
                <a:cubicBezTo>
                  <a:pt x="9101" y="5767"/>
                  <a:pt x="9122" y="5763"/>
                  <a:pt x="9143" y="5762"/>
                </a:cubicBezTo>
                <a:cubicBezTo>
                  <a:pt x="9171" y="5760"/>
                  <a:pt x="9198" y="5754"/>
                  <a:pt x="9222" y="5746"/>
                </a:cubicBezTo>
                <a:cubicBezTo>
                  <a:pt x="9244" y="5743"/>
                  <a:pt x="9268" y="5742"/>
                  <a:pt x="9290" y="5743"/>
                </a:cubicBezTo>
                <a:cubicBezTo>
                  <a:pt x="9325" y="5745"/>
                  <a:pt x="9360" y="5744"/>
                  <a:pt x="9395" y="5742"/>
                </a:cubicBezTo>
                <a:cubicBezTo>
                  <a:pt x="9420" y="5739"/>
                  <a:pt x="9455" y="5737"/>
                  <a:pt x="9470" y="5737"/>
                </a:cubicBezTo>
                <a:cubicBezTo>
                  <a:pt x="9489" y="5736"/>
                  <a:pt x="9507" y="5734"/>
                  <a:pt x="9527" y="5731"/>
                </a:cubicBezTo>
                <a:cubicBezTo>
                  <a:pt x="9571" y="5727"/>
                  <a:pt x="9616" y="5726"/>
                  <a:pt x="9661" y="5727"/>
                </a:cubicBezTo>
                <a:cubicBezTo>
                  <a:pt x="9719" y="5727"/>
                  <a:pt x="9772" y="5726"/>
                  <a:pt x="9777" y="5726"/>
                </a:cubicBezTo>
                <a:cubicBezTo>
                  <a:pt x="9810" y="5720"/>
                  <a:pt x="9844" y="5718"/>
                  <a:pt x="9877" y="5717"/>
                </a:cubicBezTo>
                <a:cubicBezTo>
                  <a:pt x="9901" y="5716"/>
                  <a:pt x="9924" y="5714"/>
                  <a:pt x="9947" y="5711"/>
                </a:cubicBezTo>
                <a:cubicBezTo>
                  <a:pt x="9981" y="5707"/>
                  <a:pt x="10015" y="5705"/>
                  <a:pt x="10050" y="5704"/>
                </a:cubicBezTo>
                <a:cubicBezTo>
                  <a:pt x="10127" y="5701"/>
                  <a:pt x="10160" y="5698"/>
                  <a:pt x="10171" y="5691"/>
                </a:cubicBezTo>
                <a:cubicBezTo>
                  <a:pt x="10178" y="5689"/>
                  <a:pt x="10185" y="5687"/>
                  <a:pt x="10193" y="5687"/>
                </a:cubicBezTo>
                <a:cubicBezTo>
                  <a:pt x="10200" y="5688"/>
                  <a:pt x="10227" y="5686"/>
                  <a:pt x="10252" y="5684"/>
                </a:cubicBezTo>
                <a:cubicBezTo>
                  <a:pt x="10272" y="5682"/>
                  <a:pt x="10292" y="5683"/>
                  <a:pt x="10312" y="5688"/>
                </a:cubicBezTo>
                <a:cubicBezTo>
                  <a:pt x="10351" y="5694"/>
                  <a:pt x="10392" y="5693"/>
                  <a:pt x="10428" y="5683"/>
                </a:cubicBezTo>
                <a:cubicBezTo>
                  <a:pt x="10456" y="5675"/>
                  <a:pt x="10485" y="5673"/>
                  <a:pt x="10515" y="5674"/>
                </a:cubicBezTo>
                <a:cubicBezTo>
                  <a:pt x="10565" y="5673"/>
                  <a:pt x="10615" y="5669"/>
                  <a:pt x="10665" y="5663"/>
                </a:cubicBezTo>
                <a:cubicBezTo>
                  <a:pt x="10698" y="5658"/>
                  <a:pt x="10731" y="5655"/>
                  <a:pt x="10765" y="5653"/>
                </a:cubicBezTo>
                <a:cubicBezTo>
                  <a:pt x="10789" y="5653"/>
                  <a:pt x="10812" y="5651"/>
                  <a:pt x="10836" y="5647"/>
                </a:cubicBezTo>
                <a:cubicBezTo>
                  <a:pt x="10853" y="5644"/>
                  <a:pt x="10871" y="5643"/>
                  <a:pt x="10888" y="5644"/>
                </a:cubicBezTo>
                <a:cubicBezTo>
                  <a:pt x="10898" y="5644"/>
                  <a:pt x="10907" y="5643"/>
                  <a:pt x="10914" y="5639"/>
                </a:cubicBezTo>
                <a:cubicBezTo>
                  <a:pt x="10935" y="5633"/>
                  <a:pt x="11002" y="5629"/>
                  <a:pt x="11275" y="5615"/>
                </a:cubicBezTo>
                <a:cubicBezTo>
                  <a:pt x="11345" y="5612"/>
                  <a:pt x="11423" y="5608"/>
                  <a:pt x="11447" y="5607"/>
                </a:cubicBezTo>
                <a:cubicBezTo>
                  <a:pt x="11467" y="5606"/>
                  <a:pt x="11485" y="5604"/>
                  <a:pt x="11503" y="5598"/>
                </a:cubicBezTo>
                <a:cubicBezTo>
                  <a:pt x="11512" y="5593"/>
                  <a:pt x="11503" y="5593"/>
                  <a:pt x="11448" y="5592"/>
                </a:cubicBezTo>
                <a:cubicBezTo>
                  <a:pt x="11411" y="5592"/>
                  <a:pt x="11358" y="5594"/>
                  <a:pt x="11328" y="5596"/>
                </a:cubicBezTo>
                <a:cubicBezTo>
                  <a:pt x="11268" y="5601"/>
                  <a:pt x="11196" y="5599"/>
                  <a:pt x="11202" y="5594"/>
                </a:cubicBezTo>
                <a:cubicBezTo>
                  <a:pt x="11242" y="5586"/>
                  <a:pt x="11285" y="5582"/>
                  <a:pt x="11327" y="5583"/>
                </a:cubicBezTo>
                <a:cubicBezTo>
                  <a:pt x="11353" y="5582"/>
                  <a:pt x="11397" y="5582"/>
                  <a:pt x="11426" y="5581"/>
                </a:cubicBezTo>
                <a:cubicBezTo>
                  <a:pt x="11455" y="5580"/>
                  <a:pt x="11530" y="5580"/>
                  <a:pt x="11593" y="5581"/>
                </a:cubicBezTo>
                <a:cubicBezTo>
                  <a:pt x="11655" y="5580"/>
                  <a:pt x="11708" y="5580"/>
                  <a:pt x="11712" y="5578"/>
                </a:cubicBezTo>
                <a:cubicBezTo>
                  <a:pt x="11730" y="5576"/>
                  <a:pt x="11749" y="5576"/>
                  <a:pt x="11768" y="5576"/>
                </a:cubicBezTo>
                <a:cubicBezTo>
                  <a:pt x="11792" y="5576"/>
                  <a:pt x="11815" y="5574"/>
                  <a:pt x="11838" y="5569"/>
                </a:cubicBezTo>
                <a:cubicBezTo>
                  <a:pt x="11851" y="5566"/>
                  <a:pt x="11866" y="5566"/>
                  <a:pt x="11880" y="5570"/>
                </a:cubicBezTo>
                <a:cubicBezTo>
                  <a:pt x="11893" y="5572"/>
                  <a:pt x="11907" y="5573"/>
                  <a:pt x="11920" y="5572"/>
                </a:cubicBezTo>
                <a:cubicBezTo>
                  <a:pt x="11938" y="5569"/>
                  <a:pt x="11957" y="5568"/>
                  <a:pt x="11976" y="5568"/>
                </a:cubicBezTo>
                <a:cubicBezTo>
                  <a:pt x="11992" y="5568"/>
                  <a:pt x="12008" y="5567"/>
                  <a:pt x="12025" y="5565"/>
                </a:cubicBezTo>
                <a:cubicBezTo>
                  <a:pt x="12033" y="5564"/>
                  <a:pt x="12042" y="5563"/>
                  <a:pt x="12050" y="5564"/>
                </a:cubicBezTo>
                <a:cubicBezTo>
                  <a:pt x="12062" y="5565"/>
                  <a:pt x="12073" y="5562"/>
                  <a:pt x="12082" y="5557"/>
                </a:cubicBezTo>
                <a:cubicBezTo>
                  <a:pt x="12095" y="5549"/>
                  <a:pt x="12119" y="5547"/>
                  <a:pt x="12266" y="5544"/>
                </a:cubicBezTo>
                <a:cubicBezTo>
                  <a:pt x="12359" y="5542"/>
                  <a:pt x="12506" y="5539"/>
                  <a:pt x="12594" y="5539"/>
                </a:cubicBezTo>
                <a:cubicBezTo>
                  <a:pt x="12738" y="5538"/>
                  <a:pt x="12753" y="5539"/>
                  <a:pt x="12765" y="5548"/>
                </a:cubicBezTo>
                <a:cubicBezTo>
                  <a:pt x="12771" y="5553"/>
                  <a:pt x="12781" y="5555"/>
                  <a:pt x="12791" y="5554"/>
                </a:cubicBezTo>
                <a:cubicBezTo>
                  <a:pt x="12825" y="5552"/>
                  <a:pt x="12861" y="5551"/>
                  <a:pt x="12896" y="5552"/>
                </a:cubicBezTo>
                <a:cubicBezTo>
                  <a:pt x="12988" y="5553"/>
                  <a:pt x="13080" y="5551"/>
                  <a:pt x="13170" y="5544"/>
                </a:cubicBezTo>
                <a:cubicBezTo>
                  <a:pt x="13246" y="5536"/>
                  <a:pt x="13322" y="5534"/>
                  <a:pt x="13398" y="5536"/>
                </a:cubicBezTo>
                <a:cubicBezTo>
                  <a:pt x="13458" y="5536"/>
                  <a:pt x="13525" y="5536"/>
                  <a:pt x="13550" y="5535"/>
                </a:cubicBezTo>
                <a:cubicBezTo>
                  <a:pt x="13618" y="5532"/>
                  <a:pt x="13673" y="5531"/>
                  <a:pt x="13816" y="5533"/>
                </a:cubicBezTo>
                <a:cubicBezTo>
                  <a:pt x="13886" y="5532"/>
                  <a:pt x="13954" y="5532"/>
                  <a:pt x="13966" y="5531"/>
                </a:cubicBezTo>
                <a:cubicBezTo>
                  <a:pt x="13986" y="5529"/>
                  <a:pt x="13988" y="5528"/>
                  <a:pt x="13981" y="5520"/>
                </a:cubicBezTo>
                <a:cubicBezTo>
                  <a:pt x="13973" y="5514"/>
                  <a:pt x="13962" y="5512"/>
                  <a:pt x="13921" y="5514"/>
                </a:cubicBezTo>
                <a:cubicBezTo>
                  <a:pt x="13894" y="5515"/>
                  <a:pt x="13772" y="5514"/>
                  <a:pt x="13652" y="5512"/>
                </a:cubicBezTo>
                <a:cubicBezTo>
                  <a:pt x="13533" y="5510"/>
                  <a:pt x="13424" y="5509"/>
                  <a:pt x="13414" y="5511"/>
                </a:cubicBezTo>
                <a:cubicBezTo>
                  <a:pt x="13405" y="5512"/>
                  <a:pt x="13325" y="5512"/>
                  <a:pt x="13235" y="5511"/>
                </a:cubicBezTo>
                <a:cubicBezTo>
                  <a:pt x="13145" y="5510"/>
                  <a:pt x="13034" y="5510"/>
                  <a:pt x="12988" y="5511"/>
                </a:cubicBezTo>
                <a:cubicBezTo>
                  <a:pt x="12941" y="5514"/>
                  <a:pt x="12876" y="5515"/>
                  <a:pt x="12845" y="5513"/>
                </a:cubicBezTo>
                <a:cubicBezTo>
                  <a:pt x="12803" y="5512"/>
                  <a:pt x="12762" y="5512"/>
                  <a:pt x="12721" y="5514"/>
                </a:cubicBezTo>
                <a:cubicBezTo>
                  <a:pt x="12646" y="5518"/>
                  <a:pt x="12604" y="5518"/>
                  <a:pt x="12371" y="5519"/>
                </a:cubicBezTo>
                <a:cubicBezTo>
                  <a:pt x="12281" y="5519"/>
                  <a:pt x="12184" y="5521"/>
                  <a:pt x="12155" y="5524"/>
                </a:cubicBezTo>
                <a:cubicBezTo>
                  <a:pt x="12126" y="5525"/>
                  <a:pt x="12045" y="5528"/>
                  <a:pt x="11975" y="5528"/>
                </a:cubicBezTo>
                <a:cubicBezTo>
                  <a:pt x="11906" y="5530"/>
                  <a:pt x="11823" y="5532"/>
                  <a:pt x="11791" y="5535"/>
                </a:cubicBezTo>
                <a:cubicBezTo>
                  <a:pt x="11760" y="5536"/>
                  <a:pt x="11703" y="5539"/>
                  <a:pt x="11663" y="5540"/>
                </a:cubicBezTo>
                <a:cubicBezTo>
                  <a:pt x="11625" y="5542"/>
                  <a:pt x="11576" y="5546"/>
                  <a:pt x="11554" y="5547"/>
                </a:cubicBezTo>
                <a:cubicBezTo>
                  <a:pt x="11533" y="5550"/>
                  <a:pt x="11498" y="5552"/>
                  <a:pt x="11477" y="5552"/>
                </a:cubicBezTo>
                <a:cubicBezTo>
                  <a:pt x="11373" y="5556"/>
                  <a:pt x="11254" y="5561"/>
                  <a:pt x="11192" y="5566"/>
                </a:cubicBezTo>
                <a:cubicBezTo>
                  <a:pt x="11156" y="5569"/>
                  <a:pt x="11121" y="5570"/>
                  <a:pt x="11115" y="5569"/>
                </a:cubicBezTo>
                <a:cubicBezTo>
                  <a:pt x="11092" y="5568"/>
                  <a:pt x="10865" y="5575"/>
                  <a:pt x="10857" y="5577"/>
                </a:cubicBezTo>
                <a:cubicBezTo>
                  <a:pt x="10849" y="5579"/>
                  <a:pt x="10808" y="5581"/>
                  <a:pt x="10758" y="5584"/>
                </a:cubicBezTo>
                <a:cubicBezTo>
                  <a:pt x="10719" y="5586"/>
                  <a:pt x="10679" y="5590"/>
                  <a:pt x="10641" y="5595"/>
                </a:cubicBezTo>
                <a:cubicBezTo>
                  <a:pt x="10615" y="5598"/>
                  <a:pt x="10589" y="5600"/>
                  <a:pt x="10563" y="5600"/>
                </a:cubicBezTo>
                <a:cubicBezTo>
                  <a:pt x="10456" y="5601"/>
                  <a:pt x="10430" y="5603"/>
                  <a:pt x="10393" y="5613"/>
                </a:cubicBezTo>
                <a:cubicBezTo>
                  <a:pt x="10371" y="5618"/>
                  <a:pt x="10347" y="5621"/>
                  <a:pt x="10323" y="5621"/>
                </a:cubicBezTo>
                <a:cubicBezTo>
                  <a:pt x="10293" y="5620"/>
                  <a:pt x="10197" y="5625"/>
                  <a:pt x="9989" y="5636"/>
                </a:cubicBezTo>
                <a:cubicBezTo>
                  <a:pt x="9955" y="5636"/>
                  <a:pt x="9921" y="5639"/>
                  <a:pt x="9887" y="5644"/>
                </a:cubicBezTo>
                <a:cubicBezTo>
                  <a:pt x="9837" y="5654"/>
                  <a:pt x="9786" y="5658"/>
                  <a:pt x="9735" y="5659"/>
                </a:cubicBezTo>
                <a:cubicBezTo>
                  <a:pt x="9718" y="5660"/>
                  <a:pt x="9702" y="5662"/>
                  <a:pt x="9688" y="5666"/>
                </a:cubicBezTo>
                <a:cubicBezTo>
                  <a:pt x="9628" y="5675"/>
                  <a:pt x="9565" y="5680"/>
                  <a:pt x="9503" y="5680"/>
                </a:cubicBezTo>
                <a:cubicBezTo>
                  <a:pt x="9468" y="5681"/>
                  <a:pt x="9412" y="5686"/>
                  <a:pt x="9377" y="5690"/>
                </a:cubicBezTo>
                <a:cubicBezTo>
                  <a:pt x="9343" y="5693"/>
                  <a:pt x="9306" y="5696"/>
                  <a:pt x="9296" y="5696"/>
                </a:cubicBezTo>
                <a:cubicBezTo>
                  <a:pt x="9286" y="5696"/>
                  <a:pt x="9277" y="5697"/>
                  <a:pt x="9269" y="5701"/>
                </a:cubicBezTo>
                <a:cubicBezTo>
                  <a:pt x="9261" y="5704"/>
                  <a:pt x="9252" y="5704"/>
                  <a:pt x="9244" y="5703"/>
                </a:cubicBezTo>
                <a:cubicBezTo>
                  <a:pt x="9226" y="5698"/>
                  <a:pt x="9208" y="5697"/>
                  <a:pt x="9191" y="5699"/>
                </a:cubicBezTo>
                <a:cubicBezTo>
                  <a:pt x="9175" y="5701"/>
                  <a:pt x="9124" y="5705"/>
                  <a:pt x="9077" y="5708"/>
                </a:cubicBezTo>
                <a:cubicBezTo>
                  <a:pt x="8992" y="5711"/>
                  <a:pt x="8908" y="5719"/>
                  <a:pt x="8825" y="5733"/>
                </a:cubicBezTo>
                <a:cubicBezTo>
                  <a:pt x="8808" y="5739"/>
                  <a:pt x="8789" y="5740"/>
                  <a:pt x="8770" y="5737"/>
                </a:cubicBezTo>
                <a:cubicBezTo>
                  <a:pt x="8761" y="5734"/>
                  <a:pt x="8751" y="5734"/>
                  <a:pt x="8743" y="5738"/>
                </a:cubicBezTo>
                <a:cubicBezTo>
                  <a:pt x="8737" y="5741"/>
                  <a:pt x="8722" y="5741"/>
                  <a:pt x="8693" y="5737"/>
                </a:cubicBezTo>
                <a:cubicBezTo>
                  <a:pt x="8663" y="5733"/>
                  <a:pt x="8633" y="5732"/>
                  <a:pt x="8603" y="5733"/>
                </a:cubicBezTo>
                <a:cubicBezTo>
                  <a:pt x="8552" y="5737"/>
                  <a:pt x="8535" y="5733"/>
                  <a:pt x="8536" y="5716"/>
                </a:cubicBezTo>
                <a:cubicBezTo>
                  <a:pt x="8536" y="5710"/>
                  <a:pt x="8541" y="5704"/>
                  <a:pt x="8547" y="5700"/>
                </a:cubicBezTo>
                <a:cubicBezTo>
                  <a:pt x="8603" y="5689"/>
                  <a:pt x="8662" y="5683"/>
                  <a:pt x="8720" y="5682"/>
                </a:cubicBezTo>
                <a:cubicBezTo>
                  <a:pt x="8738" y="5681"/>
                  <a:pt x="8767" y="5679"/>
                  <a:pt x="8786" y="5676"/>
                </a:cubicBezTo>
                <a:cubicBezTo>
                  <a:pt x="8823" y="5673"/>
                  <a:pt x="8859" y="5672"/>
                  <a:pt x="8896" y="5671"/>
                </a:cubicBezTo>
                <a:cubicBezTo>
                  <a:pt x="8954" y="5674"/>
                  <a:pt x="9011" y="5672"/>
                  <a:pt x="9067" y="5666"/>
                </a:cubicBezTo>
                <a:cubicBezTo>
                  <a:pt x="9071" y="5665"/>
                  <a:pt x="9077" y="5669"/>
                  <a:pt x="9082" y="5675"/>
                </a:cubicBezTo>
                <a:cubicBezTo>
                  <a:pt x="9089" y="5687"/>
                  <a:pt x="9089" y="5687"/>
                  <a:pt x="9149" y="5680"/>
                </a:cubicBezTo>
                <a:cubicBezTo>
                  <a:pt x="9157" y="5679"/>
                  <a:pt x="9190" y="5676"/>
                  <a:pt x="9223" y="5674"/>
                </a:cubicBezTo>
                <a:cubicBezTo>
                  <a:pt x="9255" y="5671"/>
                  <a:pt x="9302" y="5668"/>
                  <a:pt x="9326" y="5666"/>
                </a:cubicBezTo>
                <a:cubicBezTo>
                  <a:pt x="9349" y="5664"/>
                  <a:pt x="9405" y="5660"/>
                  <a:pt x="9449" y="5657"/>
                </a:cubicBezTo>
                <a:cubicBezTo>
                  <a:pt x="9587" y="5649"/>
                  <a:pt x="9598" y="5647"/>
                  <a:pt x="9598" y="5642"/>
                </a:cubicBezTo>
                <a:cubicBezTo>
                  <a:pt x="9598" y="5637"/>
                  <a:pt x="9557" y="5628"/>
                  <a:pt x="9545" y="5631"/>
                </a:cubicBezTo>
                <a:cubicBezTo>
                  <a:pt x="9498" y="5636"/>
                  <a:pt x="9451" y="5639"/>
                  <a:pt x="9403" y="5639"/>
                </a:cubicBezTo>
                <a:cubicBezTo>
                  <a:pt x="9340" y="5638"/>
                  <a:pt x="9278" y="5641"/>
                  <a:pt x="9216" y="5651"/>
                </a:cubicBezTo>
                <a:cubicBezTo>
                  <a:pt x="9205" y="5656"/>
                  <a:pt x="9191" y="5656"/>
                  <a:pt x="9178" y="5652"/>
                </a:cubicBezTo>
                <a:cubicBezTo>
                  <a:pt x="9161" y="5646"/>
                  <a:pt x="9123" y="5646"/>
                  <a:pt x="9058" y="5650"/>
                </a:cubicBezTo>
                <a:cubicBezTo>
                  <a:pt x="9031" y="5653"/>
                  <a:pt x="9017" y="5652"/>
                  <a:pt x="9017" y="5648"/>
                </a:cubicBezTo>
                <a:cubicBezTo>
                  <a:pt x="9017" y="5645"/>
                  <a:pt x="9033" y="5640"/>
                  <a:pt x="9070" y="5640"/>
                </a:cubicBezTo>
                <a:cubicBezTo>
                  <a:pt x="9086" y="5638"/>
                  <a:pt x="9102" y="5636"/>
                  <a:pt x="9117" y="5632"/>
                </a:cubicBezTo>
                <a:cubicBezTo>
                  <a:pt x="9125" y="5629"/>
                  <a:pt x="9133" y="5627"/>
                  <a:pt x="9141" y="5625"/>
                </a:cubicBezTo>
                <a:cubicBezTo>
                  <a:pt x="9165" y="5627"/>
                  <a:pt x="9169" y="5627"/>
                  <a:pt x="9159" y="5621"/>
                </a:cubicBezTo>
                <a:cubicBezTo>
                  <a:pt x="9136" y="5618"/>
                  <a:pt x="9112" y="5617"/>
                  <a:pt x="9089" y="5619"/>
                </a:cubicBezTo>
                <a:cubicBezTo>
                  <a:pt x="9055" y="5620"/>
                  <a:pt x="8996" y="5622"/>
                  <a:pt x="8957" y="5623"/>
                </a:cubicBezTo>
                <a:cubicBezTo>
                  <a:pt x="8918" y="5623"/>
                  <a:pt x="8850" y="5625"/>
                  <a:pt x="8805" y="5629"/>
                </a:cubicBezTo>
                <a:cubicBezTo>
                  <a:pt x="8625" y="5640"/>
                  <a:pt x="8546" y="5644"/>
                  <a:pt x="8518" y="5644"/>
                </a:cubicBezTo>
                <a:cubicBezTo>
                  <a:pt x="8502" y="5643"/>
                  <a:pt x="8486" y="5646"/>
                  <a:pt x="8472" y="5651"/>
                </a:cubicBezTo>
                <a:cubicBezTo>
                  <a:pt x="8458" y="5657"/>
                  <a:pt x="8443" y="5660"/>
                  <a:pt x="8427" y="5660"/>
                </a:cubicBezTo>
                <a:cubicBezTo>
                  <a:pt x="8405" y="5662"/>
                  <a:pt x="8383" y="5664"/>
                  <a:pt x="8362" y="5668"/>
                </a:cubicBezTo>
                <a:cubicBezTo>
                  <a:pt x="8329" y="5672"/>
                  <a:pt x="8296" y="5674"/>
                  <a:pt x="8263" y="5674"/>
                </a:cubicBezTo>
                <a:cubicBezTo>
                  <a:pt x="8173" y="5676"/>
                  <a:pt x="8138" y="5679"/>
                  <a:pt x="8120" y="5687"/>
                </a:cubicBezTo>
                <a:cubicBezTo>
                  <a:pt x="8108" y="5691"/>
                  <a:pt x="8094" y="5695"/>
                  <a:pt x="8080" y="5696"/>
                </a:cubicBezTo>
                <a:cubicBezTo>
                  <a:pt x="8019" y="5702"/>
                  <a:pt x="7960" y="5713"/>
                  <a:pt x="7903" y="5729"/>
                </a:cubicBezTo>
                <a:cubicBezTo>
                  <a:pt x="7846" y="5748"/>
                  <a:pt x="7813" y="5730"/>
                  <a:pt x="7838" y="5694"/>
                </a:cubicBezTo>
                <a:cubicBezTo>
                  <a:pt x="7842" y="5687"/>
                  <a:pt x="7848" y="5681"/>
                  <a:pt x="7855" y="5676"/>
                </a:cubicBezTo>
                <a:cubicBezTo>
                  <a:pt x="7857" y="5676"/>
                  <a:pt x="7876" y="5675"/>
                  <a:pt x="7897" y="5675"/>
                </a:cubicBezTo>
                <a:cubicBezTo>
                  <a:pt x="7922" y="5675"/>
                  <a:pt x="7947" y="5670"/>
                  <a:pt x="7971" y="5662"/>
                </a:cubicBezTo>
                <a:cubicBezTo>
                  <a:pt x="7992" y="5654"/>
                  <a:pt x="8016" y="5649"/>
                  <a:pt x="8040" y="5648"/>
                </a:cubicBezTo>
                <a:cubicBezTo>
                  <a:pt x="8066" y="5646"/>
                  <a:pt x="8090" y="5642"/>
                  <a:pt x="8114" y="5638"/>
                </a:cubicBezTo>
                <a:cubicBezTo>
                  <a:pt x="8166" y="5629"/>
                  <a:pt x="8218" y="5624"/>
                  <a:pt x="8271" y="5621"/>
                </a:cubicBezTo>
                <a:cubicBezTo>
                  <a:pt x="8333" y="5617"/>
                  <a:pt x="8420" y="5611"/>
                  <a:pt x="8466" y="5606"/>
                </a:cubicBezTo>
                <a:cubicBezTo>
                  <a:pt x="8511" y="5602"/>
                  <a:pt x="8571" y="5597"/>
                  <a:pt x="8600" y="5595"/>
                </a:cubicBezTo>
                <a:cubicBezTo>
                  <a:pt x="8629" y="5592"/>
                  <a:pt x="8672" y="5589"/>
                  <a:pt x="8696" y="5587"/>
                </a:cubicBezTo>
                <a:cubicBezTo>
                  <a:pt x="8719" y="5584"/>
                  <a:pt x="8748" y="5583"/>
                  <a:pt x="8761" y="5582"/>
                </a:cubicBezTo>
                <a:cubicBezTo>
                  <a:pt x="8787" y="5582"/>
                  <a:pt x="8794" y="5578"/>
                  <a:pt x="8789" y="5568"/>
                </a:cubicBezTo>
                <a:cubicBezTo>
                  <a:pt x="8786" y="5562"/>
                  <a:pt x="8775" y="5561"/>
                  <a:pt x="8733" y="5564"/>
                </a:cubicBezTo>
                <a:cubicBezTo>
                  <a:pt x="8693" y="5565"/>
                  <a:pt x="8652" y="5566"/>
                  <a:pt x="8611" y="5563"/>
                </a:cubicBezTo>
                <a:cubicBezTo>
                  <a:pt x="8516" y="5558"/>
                  <a:pt x="8421" y="5561"/>
                  <a:pt x="8327" y="5575"/>
                </a:cubicBezTo>
                <a:cubicBezTo>
                  <a:pt x="8307" y="5578"/>
                  <a:pt x="8285" y="5579"/>
                  <a:pt x="8264" y="5578"/>
                </a:cubicBezTo>
                <a:cubicBezTo>
                  <a:pt x="8242" y="5578"/>
                  <a:pt x="8220" y="5578"/>
                  <a:pt x="8199" y="5580"/>
                </a:cubicBezTo>
                <a:cubicBezTo>
                  <a:pt x="8166" y="5582"/>
                  <a:pt x="8160" y="5582"/>
                  <a:pt x="8157" y="5574"/>
                </a:cubicBezTo>
                <a:cubicBezTo>
                  <a:pt x="8150" y="5562"/>
                  <a:pt x="8168" y="5553"/>
                  <a:pt x="8207" y="5547"/>
                </a:cubicBezTo>
                <a:cubicBezTo>
                  <a:pt x="8257" y="5541"/>
                  <a:pt x="8307" y="5539"/>
                  <a:pt x="8357" y="5541"/>
                </a:cubicBezTo>
                <a:cubicBezTo>
                  <a:pt x="8383" y="5541"/>
                  <a:pt x="8409" y="5541"/>
                  <a:pt x="8435" y="5538"/>
                </a:cubicBezTo>
                <a:cubicBezTo>
                  <a:pt x="8465" y="5536"/>
                  <a:pt x="8496" y="5534"/>
                  <a:pt x="8526" y="5533"/>
                </a:cubicBezTo>
                <a:cubicBezTo>
                  <a:pt x="8562" y="5533"/>
                  <a:pt x="8621" y="5531"/>
                  <a:pt x="8658" y="5529"/>
                </a:cubicBezTo>
                <a:cubicBezTo>
                  <a:pt x="8695" y="5527"/>
                  <a:pt x="8732" y="5525"/>
                  <a:pt x="8739" y="5524"/>
                </a:cubicBezTo>
                <a:cubicBezTo>
                  <a:pt x="8770" y="5523"/>
                  <a:pt x="8800" y="5517"/>
                  <a:pt x="8800" y="5512"/>
                </a:cubicBezTo>
                <a:cubicBezTo>
                  <a:pt x="8800" y="5508"/>
                  <a:pt x="8792" y="5505"/>
                  <a:pt x="8783" y="5502"/>
                </a:cubicBezTo>
                <a:cubicBezTo>
                  <a:pt x="8764" y="5496"/>
                  <a:pt x="8765" y="5495"/>
                  <a:pt x="8828" y="5495"/>
                </a:cubicBezTo>
                <a:cubicBezTo>
                  <a:pt x="8946" y="5494"/>
                  <a:pt x="8955" y="5493"/>
                  <a:pt x="9082" y="5487"/>
                </a:cubicBezTo>
                <a:cubicBezTo>
                  <a:pt x="9096" y="5486"/>
                  <a:pt x="9134" y="5486"/>
                  <a:pt x="9164" y="5485"/>
                </a:cubicBezTo>
                <a:cubicBezTo>
                  <a:pt x="9233" y="5485"/>
                  <a:pt x="9280" y="5480"/>
                  <a:pt x="9285" y="5474"/>
                </a:cubicBezTo>
                <a:cubicBezTo>
                  <a:pt x="9295" y="5470"/>
                  <a:pt x="9307" y="5470"/>
                  <a:pt x="9319" y="5471"/>
                </a:cubicBezTo>
                <a:cubicBezTo>
                  <a:pt x="9346" y="5474"/>
                  <a:pt x="9373" y="5470"/>
                  <a:pt x="9397" y="5462"/>
                </a:cubicBezTo>
                <a:cubicBezTo>
                  <a:pt x="9446" y="5451"/>
                  <a:pt x="9496" y="5445"/>
                  <a:pt x="9548" y="5441"/>
                </a:cubicBezTo>
                <a:cubicBezTo>
                  <a:pt x="9567" y="5441"/>
                  <a:pt x="9585" y="5440"/>
                  <a:pt x="9603" y="5438"/>
                </a:cubicBezTo>
                <a:cubicBezTo>
                  <a:pt x="9625" y="5435"/>
                  <a:pt x="9647" y="5433"/>
                  <a:pt x="9670" y="5434"/>
                </a:cubicBezTo>
                <a:cubicBezTo>
                  <a:pt x="9688" y="5434"/>
                  <a:pt x="9705" y="5433"/>
                  <a:pt x="9723" y="5430"/>
                </a:cubicBezTo>
                <a:cubicBezTo>
                  <a:pt x="9759" y="5427"/>
                  <a:pt x="9794" y="5426"/>
                  <a:pt x="9829" y="5427"/>
                </a:cubicBezTo>
                <a:cubicBezTo>
                  <a:pt x="9880" y="5427"/>
                  <a:pt x="9941" y="5424"/>
                  <a:pt x="9964" y="5422"/>
                </a:cubicBezTo>
                <a:cubicBezTo>
                  <a:pt x="9990" y="5420"/>
                  <a:pt x="10017" y="5419"/>
                  <a:pt x="10044" y="5419"/>
                </a:cubicBezTo>
                <a:cubicBezTo>
                  <a:pt x="10060" y="5420"/>
                  <a:pt x="10078" y="5419"/>
                  <a:pt x="10094" y="5416"/>
                </a:cubicBezTo>
                <a:cubicBezTo>
                  <a:pt x="10120" y="5412"/>
                  <a:pt x="10146" y="5411"/>
                  <a:pt x="10173" y="5411"/>
                </a:cubicBezTo>
                <a:cubicBezTo>
                  <a:pt x="10210" y="5411"/>
                  <a:pt x="10275" y="5407"/>
                  <a:pt x="10318" y="5405"/>
                </a:cubicBezTo>
                <a:cubicBezTo>
                  <a:pt x="10361" y="5401"/>
                  <a:pt x="10410" y="5397"/>
                  <a:pt x="10428" y="5396"/>
                </a:cubicBezTo>
                <a:cubicBezTo>
                  <a:pt x="10512" y="5394"/>
                  <a:pt x="10645" y="5386"/>
                  <a:pt x="10654" y="5383"/>
                </a:cubicBezTo>
                <a:cubicBezTo>
                  <a:pt x="10664" y="5381"/>
                  <a:pt x="10731" y="5378"/>
                  <a:pt x="10810" y="5374"/>
                </a:cubicBezTo>
                <a:cubicBezTo>
                  <a:pt x="10890" y="5370"/>
                  <a:pt x="10966" y="5367"/>
                  <a:pt x="10977" y="5366"/>
                </a:cubicBezTo>
                <a:cubicBezTo>
                  <a:pt x="11020" y="5363"/>
                  <a:pt x="11074" y="5361"/>
                  <a:pt x="11110" y="5359"/>
                </a:cubicBezTo>
                <a:cubicBezTo>
                  <a:pt x="11130" y="5358"/>
                  <a:pt x="11167" y="5356"/>
                  <a:pt x="11193" y="5354"/>
                </a:cubicBezTo>
                <a:cubicBezTo>
                  <a:pt x="11218" y="5353"/>
                  <a:pt x="11270" y="5350"/>
                  <a:pt x="11307" y="5349"/>
                </a:cubicBezTo>
                <a:cubicBezTo>
                  <a:pt x="11385" y="5347"/>
                  <a:pt x="11397" y="5344"/>
                  <a:pt x="11385" y="5331"/>
                </a:cubicBezTo>
                <a:cubicBezTo>
                  <a:pt x="11377" y="5325"/>
                  <a:pt x="11380" y="5322"/>
                  <a:pt x="11403" y="5316"/>
                </a:cubicBezTo>
                <a:cubicBezTo>
                  <a:pt x="11472" y="5305"/>
                  <a:pt x="11544" y="5299"/>
                  <a:pt x="11615" y="5296"/>
                </a:cubicBezTo>
                <a:cubicBezTo>
                  <a:pt x="11634" y="5295"/>
                  <a:pt x="11653" y="5293"/>
                  <a:pt x="11673" y="5290"/>
                </a:cubicBezTo>
                <a:cubicBezTo>
                  <a:pt x="11689" y="5288"/>
                  <a:pt x="11706" y="5287"/>
                  <a:pt x="11723" y="5287"/>
                </a:cubicBezTo>
                <a:cubicBezTo>
                  <a:pt x="11741" y="5288"/>
                  <a:pt x="11746" y="5285"/>
                  <a:pt x="11743" y="5280"/>
                </a:cubicBezTo>
                <a:cubicBezTo>
                  <a:pt x="11738" y="5269"/>
                  <a:pt x="11752" y="5267"/>
                  <a:pt x="11866" y="5269"/>
                </a:cubicBezTo>
                <a:cubicBezTo>
                  <a:pt x="11908" y="5272"/>
                  <a:pt x="11949" y="5270"/>
                  <a:pt x="11990" y="5264"/>
                </a:cubicBezTo>
                <a:cubicBezTo>
                  <a:pt x="12002" y="5260"/>
                  <a:pt x="12017" y="5255"/>
                  <a:pt x="12023" y="5254"/>
                </a:cubicBezTo>
                <a:cubicBezTo>
                  <a:pt x="12036" y="5251"/>
                  <a:pt x="12049" y="5252"/>
                  <a:pt x="12061" y="5254"/>
                </a:cubicBezTo>
                <a:cubicBezTo>
                  <a:pt x="12085" y="5257"/>
                  <a:pt x="12087" y="5256"/>
                  <a:pt x="12083" y="5249"/>
                </a:cubicBezTo>
                <a:cubicBezTo>
                  <a:pt x="12080" y="5245"/>
                  <a:pt x="12079" y="5239"/>
                  <a:pt x="12079" y="5234"/>
                </a:cubicBezTo>
                <a:cubicBezTo>
                  <a:pt x="12079" y="5232"/>
                  <a:pt x="12067" y="5230"/>
                  <a:pt x="12053" y="5230"/>
                </a:cubicBezTo>
                <a:cubicBezTo>
                  <a:pt x="12039" y="5230"/>
                  <a:pt x="12032" y="5232"/>
                  <a:pt x="12038" y="5235"/>
                </a:cubicBezTo>
                <a:cubicBezTo>
                  <a:pt x="12056" y="5243"/>
                  <a:pt x="12030" y="5247"/>
                  <a:pt x="11988" y="5243"/>
                </a:cubicBezTo>
                <a:cubicBezTo>
                  <a:pt x="11962" y="5240"/>
                  <a:pt x="11936" y="5239"/>
                  <a:pt x="11909" y="5241"/>
                </a:cubicBezTo>
                <a:cubicBezTo>
                  <a:pt x="11864" y="5245"/>
                  <a:pt x="11759" y="5237"/>
                  <a:pt x="11777" y="5231"/>
                </a:cubicBezTo>
                <a:cubicBezTo>
                  <a:pt x="11806" y="5227"/>
                  <a:pt x="11835" y="5225"/>
                  <a:pt x="11865" y="5224"/>
                </a:cubicBezTo>
                <a:cubicBezTo>
                  <a:pt x="11893" y="5224"/>
                  <a:pt x="11921" y="5222"/>
                  <a:pt x="11950" y="5220"/>
                </a:cubicBezTo>
                <a:cubicBezTo>
                  <a:pt x="11983" y="5217"/>
                  <a:pt x="12016" y="5217"/>
                  <a:pt x="12050" y="5218"/>
                </a:cubicBezTo>
                <a:cubicBezTo>
                  <a:pt x="12125" y="5219"/>
                  <a:pt x="12146" y="5221"/>
                  <a:pt x="12148" y="5226"/>
                </a:cubicBezTo>
                <a:cubicBezTo>
                  <a:pt x="12150" y="5231"/>
                  <a:pt x="12147" y="5232"/>
                  <a:pt x="12137" y="5228"/>
                </a:cubicBezTo>
                <a:cubicBezTo>
                  <a:pt x="12127" y="5223"/>
                  <a:pt x="12123" y="5224"/>
                  <a:pt x="12115" y="5231"/>
                </a:cubicBezTo>
                <a:cubicBezTo>
                  <a:pt x="12111" y="5235"/>
                  <a:pt x="12109" y="5241"/>
                  <a:pt x="12110" y="5246"/>
                </a:cubicBezTo>
                <a:cubicBezTo>
                  <a:pt x="12116" y="5253"/>
                  <a:pt x="12173" y="5254"/>
                  <a:pt x="12281" y="5249"/>
                </a:cubicBezTo>
                <a:cubicBezTo>
                  <a:pt x="12331" y="5246"/>
                  <a:pt x="12422" y="5243"/>
                  <a:pt x="12482" y="5244"/>
                </a:cubicBezTo>
                <a:cubicBezTo>
                  <a:pt x="12542" y="5244"/>
                  <a:pt x="12619" y="5243"/>
                  <a:pt x="12651" y="5240"/>
                </a:cubicBezTo>
                <a:cubicBezTo>
                  <a:pt x="12685" y="5239"/>
                  <a:pt x="12735" y="5238"/>
                  <a:pt x="12762" y="5239"/>
                </a:cubicBezTo>
                <a:cubicBezTo>
                  <a:pt x="12822" y="5240"/>
                  <a:pt x="12840" y="5234"/>
                  <a:pt x="12819" y="5222"/>
                </a:cubicBezTo>
                <a:cubicBezTo>
                  <a:pt x="12808" y="5218"/>
                  <a:pt x="12796" y="5215"/>
                  <a:pt x="12783" y="5216"/>
                </a:cubicBezTo>
                <a:cubicBezTo>
                  <a:pt x="12772" y="5218"/>
                  <a:pt x="12687" y="5217"/>
                  <a:pt x="12596" y="5217"/>
                </a:cubicBezTo>
                <a:cubicBezTo>
                  <a:pt x="12505" y="5216"/>
                  <a:pt x="12418" y="5216"/>
                  <a:pt x="12406" y="5217"/>
                </a:cubicBezTo>
                <a:cubicBezTo>
                  <a:pt x="12388" y="5219"/>
                  <a:pt x="12383" y="5217"/>
                  <a:pt x="12383" y="5211"/>
                </a:cubicBezTo>
                <a:cubicBezTo>
                  <a:pt x="12381" y="5203"/>
                  <a:pt x="12369" y="5198"/>
                  <a:pt x="12358" y="5199"/>
                </a:cubicBezTo>
                <a:cubicBezTo>
                  <a:pt x="12356" y="5199"/>
                  <a:pt x="12355" y="5200"/>
                  <a:pt x="12354" y="5200"/>
                </a:cubicBezTo>
                <a:cubicBezTo>
                  <a:pt x="12344" y="5202"/>
                  <a:pt x="12334" y="5203"/>
                  <a:pt x="12324" y="5201"/>
                </a:cubicBezTo>
                <a:cubicBezTo>
                  <a:pt x="12306" y="5200"/>
                  <a:pt x="12302" y="5201"/>
                  <a:pt x="12303" y="5209"/>
                </a:cubicBezTo>
                <a:cubicBezTo>
                  <a:pt x="12302" y="5214"/>
                  <a:pt x="12297" y="5219"/>
                  <a:pt x="12290" y="5220"/>
                </a:cubicBezTo>
                <a:cubicBezTo>
                  <a:pt x="12280" y="5221"/>
                  <a:pt x="12278" y="5219"/>
                  <a:pt x="12280" y="5213"/>
                </a:cubicBezTo>
                <a:cubicBezTo>
                  <a:pt x="12288" y="5199"/>
                  <a:pt x="12270" y="5195"/>
                  <a:pt x="12215" y="5199"/>
                </a:cubicBezTo>
                <a:cubicBezTo>
                  <a:pt x="12185" y="5199"/>
                  <a:pt x="12093" y="5200"/>
                  <a:pt x="12010" y="5200"/>
                </a:cubicBezTo>
                <a:cubicBezTo>
                  <a:pt x="11765" y="5199"/>
                  <a:pt x="11671" y="5201"/>
                  <a:pt x="11613" y="5207"/>
                </a:cubicBezTo>
                <a:cubicBezTo>
                  <a:pt x="11592" y="5209"/>
                  <a:pt x="11511" y="5211"/>
                  <a:pt x="11436" y="5212"/>
                </a:cubicBezTo>
                <a:cubicBezTo>
                  <a:pt x="11239" y="5213"/>
                  <a:pt x="11194" y="5215"/>
                  <a:pt x="11113" y="5221"/>
                </a:cubicBezTo>
                <a:cubicBezTo>
                  <a:pt x="11075" y="5223"/>
                  <a:pt x="11009" y="5226"/>
                  <a:pt x="10969" y="5226"/>
                </a:cubicBezTo>
                <a:cubicBezTo>
                  <a:pt x="10937" y="5227"/>
                  <a:pt x="10905" y="5228"/>
                  <a:pt x="10872" y="5231"/>
                </a:cubicBezTo>
                <a:cubicBezTo>
                  <a:pt x="10812" y="5239"/>
                  <a:pt x="10750" y="5244"/>
                  <a:pt x="10687" y="5245"/>
                </a:cubicBezTo>
                <a:cubicBezTo>
                  <a:pt x="10664" y="5244"/>
                  <a:pt x="10640" y="5246"/>
                  <a:pt x="10617" y="5251"/>
                </a:cubicBezTo>
                <a:cubicBezTo>
                  <a:pt x="10614" y="5255"/>
                  <a:pt x="10745" y="5258"/>
                  <a:pt x="10848" y="5254"/>
                </a:cubicBezTo>
                <a:cubicBezTo>
                  <a:pt x="11107" y="5246"/>
                  <a:pt x="11215" y="5244"/>
                  <a:pt x="11281" y="5247"/>
                </a:cubicBezTo>
                <a:cubicBezTo>
                  <a:pt x="11307" y="5248"/>
                  <a:pt x="11327" y="5246"/>
                  <a:pt x="11325" y="5243"/>
                </a:cubicBezTo>
                <a:cubicBezTo>
                  <a:pt x="11323" y="5241"/>
                  <a:pt x="11331" y="5239"/>
                  <a:pt x="11342" y="5240"/>
                </a:cubicBezTo>
                <a:cubicBezTo>
                  <a:pt x="11353" y="5239"/>
                  <a:pt x="11372" y="5238"/>
                  <a:pt x="11387" y="5238"/>
                </a:cubicBezTo>
                <a:cubicBezTo>
                  <a:pt x="11406" y="5237"/>
                  <a:pt x="11414" y="5240"/>
                  <a:pt x="11417" y="5245"/>
                </a:cubicBezTo>
                <a:cubicBezTo>
                  <a:pt x="11419" y="5250"/>
                  <a:pt x="11424" y="5252"/>
                  <a:pt x="11428" y="5250"/>
                </a:cubicBezTo>
                <a:cubicBezTo>
                  <a:pt x="11430" y="5249"/>
                  <a:pt x="11435" y="5249"/>
                  <a:pt x="11438" y="5251"/>
                </a:cubicBezTo>
                <a:cubicBezTo>
                  <a:pt x="11450" y="5256"/>
                  <a:pt x="11463" y="5257"/>
                  <a:pt x="11476" y="5257"/>
                </a:cubicBezTo>
                <a:cubicBezTo>
                  <a:pt x="11495" y="5258"/>
                  <a:pt x="11514" y="5261"/>
                  <a:pt x="11532" y="5264"/>
                </a:cubicBezTo>
                <a:cubicBezTo>
                  <a:pt x="11550" y="5269"/>
                  <a:pt x="11548" y="5270"/>
                  <a:pt x="11513" y="5271"/>
                </a:cubicBezTo>
                <a:cubicBezTo>
                  <a:pt x="11471" y="5274"/>
                  <a:pt x="11428" y="5273"/>
                  <a:pt x="11386" y="5270"/>
                </a:cubicBezTo>
                <a:cubicBezTo>
                  <a:pt x="11334" y="5267"/>
                  <a:pt x="11315" y="5269"/>
                  <a:pt x="11315" y="5278"/>
                </a:cubicBezTo>
                <a:cubicBezTo>
                  <a:pt x="11314" y="5286"/>
                  <a:pt x="11310" y="5284"/>
                  <a:pt x="11288" y="5281"/>
                </a:cubicBezTo>
                <a:cubicBezTo>
                  <a:pt x="11274" y="5278"/>
                  <a:pt x="11256" y="5275"/>
                  <a:pt x="11248" y="5275"/>
                </a:cubicBezTo>
                <a:cubicBezTo>
                  <a:pt x="11239" y="5274"/>
                  <a:pt x="11231" y="5272"/>
                  <a:pt x="11223" y="5270"/>
                </a:cubicBezTo>
                <a:cubicBezTo>
                  <a:pt x="11214" y="5266"/>
                  <a:pt x="11187" y="5267"/>
                  <a:pt x="11103" y="5269"/>
                </a:cubicBezTo>
                <a:cubicBezTo>
                  <a:pt x="11094" y="5270"/>
                  <a:pt x="11086" y="5272"/>
                  <a:pt x="11078" y="5274"/>
                </a:cubicBezTo>
                <a:cubicBezTo>
                  <a:pt x="11071" y="5276"/>
                  <a:pt x="11064" y="5275"/>
                  <a:pt x="11058" y="5274"/>
                </a:cubicBezTo>
                <a:cubicBezTo>
                  <a:pt x="11052" y="5272"/>
                  <a:pt x="11047" y="5274"/>
                  <a:pt x="11046" y="5276"/>
                </a:cubicBezTo>
                <a:cubicBezTo>
                  <a:pt x="11046" y="5279"/>
                  <a:pt x="11042" y="5280"/>
                  <a:pt x="11031" y="5276"/>
                </a:cubicBezTo>
                <a:cubicBezTo>
                  <a:pt x="11020" y="5271"/>
                  <a:pt x="10863" y="5267"/>
                  <a:pt x="10735" y="5270"/>
                </a:cubicBezTo>
                <a:cubicBezTo>
                  <a:pt x="10717" y="5270"/>
                  <a:pt x="10643" y="5269"/>
                  <a:pt x="10568" y="5268"/>
                </a:cubicBezTo>
                <a:cubicBezTo>
                  <a:pt x="10509" y="5265"/>
                  <a:pt x="10450" y="5266"/>
                  <a:pt x="10392" y="5270"/>
                </a:cubicBezTo>
                <a:cubicBezTo>
                  <a:pt x="10357" y="5274"/>
                  <a:pt x="10321" y="5278"/>
                  <a:pt x="10285" y="5279"/>
                </a:cubicBezTo>
                <a:cubicBezTo>
                  <a:pt x="10260" y="5278"/>
                  <a:pt x="10235" y="5280"/>
                  <a:pt x="10210" y="5284"/>
                </a:cubicBezTo>
                <a:cubicBezTo>
                  <a:pt x="10199" y="5288"/>
                  <a:pt x="10177" y="5289"/>
                  <a:pt x="10051" y="5292"/>
                </a:cubicBezTo>
                <a:cubicBezTo>
                  <a:pt x="10026" y="5292"/>
                  <a:pt x="10000" y="5295"/>
                  <a:pt x="9978" y="5303"/>
                </a:cubicBezTo>
                <a:cubicBezTo>
                  <a:pt x="9939" y="5314"/>
                  <a:pt x="9898" y="5317"/>
                  <a:pt x="9857" y="5315"/>
                </a:cubicBezTo>
                <a:cubicBezTo>
                  <a:pt x="9841" y="5315"/>
                  <a:pt x="9826" y="5316"/>
                  <a:pt x="9810" y="5319"/>
                </a:cubicBezTo>
                <a:cubicBezTo>
                  <a:pt x="9794" y="5321"/>
                  <a:pt x="9777" y="5323"/>
                  <a:pt x="9760" y="5324"/>
                </a:cubicBezTo>
                <a:cubicBezTo>
                  <a:pt x="9747" y="5325"/>
                  <a:pt x="9734" y="5326"/>
                  <a:pt x="9722" y="5329"/>
                </a:cubicBezTo>
                <a:cubicBezTo>
                  <a:pt x="9697" y="5333"/>
                  <a:pt x="9670" y="5335"/>
                  <a:pt x="9645" y="5335"/>
                </a:cubicBezTo>
                <a:cubicBezTo>
                  <a:pt x="9553" y="5336"/>
                  <a:pt x="9462" y="5343"/>
                  <a:pt x="9372" y="5354"/>
                </a:cubicBezTo>
                <a:cubicBezTo>
                  <a:pt x="9355" y="5357"/>
                  <a:pt x="9337" y="5359"/>
                  <a:pt x="9319" y="5359"/>
                </a:cubicBezTo>
                <a:cubicBezTo>
                  <a:pt x="9298" y="5359"/>
                  <a:pt x="9277" y="5360"/>
                  <a:pt x="9255" y="5362"/>
                </a:cubicBezTo>
                <a:cubicBezTo>
                  <a:pt x="9225" y="5365"/>
                  <a:pt x="9225" y="5364"/>
                  <a:pt x="9226" y="5353"/>
                </a:cubicBezTo>
                <a:cubicBezTo>
                  <a:pt x="9230" y="5339"/>
                  <a:pt x="9265" y="5331"/>
                  <a:pt x="9335" y="5332"/>
                </a:cubicBezTo>
                <a:cubicBezTo>
                  <a:pt x="9377" y="5331"/>
                  <a:pt x="9424" y="5323"/>
                  <a:pt x="9424" y="5315"/>
                </a:cubicBezTo>
                <a:cubicBezTo>
                  <a:pt x="9354" y="5311"/>
                  <a:pt x="9284" y="5311"/>
                  <a:pt x="9214" y="5316"/>
                </a:cubicBezTo>
                <a:cubicBezTo>
                  <a:pt x="9173" y="5318"/>
                  <a:pt x="9131" y="5318"/>
                  <a:pt x="9089" y="5316"/>
                </a:cubicBezTo>
                <a:cubicBezTo>
                  <a:pt x="9052" y="5313"/>
                  <a:pt x="9016" y="5313"/>
                  <a:pt x="8979" y="5315"/>
                </a:cubicBezTo>
                <a:cubicBezTo>
                  <a:pt x="8944" y="5319"/>
                  <a:pt x="8908" y="5319"/>
                  <a:pt x="8872" y="5316"/>
                </a:cubicBezTo>
                <a:cubicBezTo>
                  <a:pt x="8779" y="5313"/>
                  <a:pt x="8560" y="5310"/>
                  <a:pt x="8442" y="5312"/>
                </a:cubicBezTo>
                <a:cubicBezTo>
                  <a:pt x="8419" y="5313"/>
                  <a:pt x="8375" y="5315"/>
                  <a:pt x="8344" y="5317"/>
                </a:cubicBezTo>
                <a:cubicBezTo>
                  <a:pt x="8245" y="5324"/>
                  <a:pt x="8158" y="5318"/>
                  <a:pt x="8144" y="5304"/>
                </a:cubicBezTo>
                <a:cubicBezTo>
                  <a:pt x="8129" y="5288"/>
                  <a:pt x="8132" y="5276"/>
                  <a:pt x="8162" y="5272"/>
                </a:cubicBezTo>
                <a:cubicBezTo>
                  <a:pt x="8194" y="5265"/>
                  <a:pt x="8229" y="5267"/>
                  <a:pt x="8262" y="5276"/>
                </a:cubicBezTo>
                <a:cubicBezTo>
                  <a:pt x="8294" y="5281"/>
                  <a:pt x="8328" y="5283"/>
                  <a:pt x="8361" y="5281"/>
                </a:cubicBezTo>
                <a:cubicBezTo>
                  <a:pt x="8399" y="5280"/>
                  <a:pt x="8515" y="5282"/>
                  <a:pt x="8619" y="5287"/>
                </a:cubicBezTo>
                <a:cubicBezTo>
                  <a:pt x="8879" y="5297"/>
                  <a:pt x="8918" y="5297"/>
                  <a:pt x="8949" y="5292"/>
                </a:cubicBezTo>
                <a:cubicBezTo>
                  <a:pt x="8997" y="5287"/>
                  <a:pt x="9045" y="5287"/>
                  <a:pt x="9094" y="5288"/>
                </a:cubicBezTo>
                <a:cubicBezTo>
                  <a:pt x="9160" y="5290"/>
                  <a:pt x="9224" y="5290"/>
                  <a:pt x="9235" y="5289"/>
                </a:cubicBezTo>
                <a:cubicBezTo>
                  <a:pt x="9247" y="5287"/>
                  <a:pt x="9300" y="5287"/>
                  <a:pt x="9352" y="5288"/>
                </a:cubicBezTo>
                <a:cubicBezTo>
                  <a:pt x="9388" y="5289"/>
                  <a:pt x="9423" y="5289"/>
                  <a:pt x="9459" y="5285"/>
                </a:cubicBezTo>
                <a:cubicBezTo>
                  <a:pt x="9478" y="5282"/>
                  <a:pt x="9496" y="5281"/>
                  <a:pt x="9515" y="5280"/>
                </a:cubicBezTo>
                <a:cubicBezTo>
                  <a:pt x="9541" y="5280"/>
                  <a:pt x="9592" y="5277"/>
                  <a:pt x="9628" y="5275"/>
                </a:cubicBezTo>
                <a:cubicBezTo>
                  <a:pt x="9702" y="5271"/>
                  <a:pt x="9819" y="5266"/>
                  <a:pt x="9869" y="5266"/>
                </a:cubicBezTo>
                <a:cubicBezTo>
                  <a:pt x="10003" y="5263"/>
                  <a:pt x="10163" y="5252"/>
                  <a:pt x="10279" y="5239"/>
                </a:cubicBezTo>
                <a:cubicBezTo>
                  <a:pt x="10303" y="5238"/>
                  <a:pt x="10328" y="5238"/>
                  <a:pt x="10352" y="5239"/>
                </a:cubicBezTo>
                <a:cubicBezTo>
                  <a:pt x="10370" y="5240"/>
                  <a:pt x="10388" y="5238"/>
                  <a:pt x="10405" y="5233"/>
                </a:cubicBezTo>
                <a:cubicBezTo>
                  <a:pt x="10429" y="5227"/>
                  <a:pt x="10455" y="5224"/>
                  <a:pt x="10480" y="5225"/>
                </a:cubicBezTo>
                <a:cubicBezTo>
                  <a:pt x="10538" y="5224"/>
                  <a:pt x="10597" y="5220"/>
                  <a:pt x="10654" y="5214"/>
                </a:cubicBezTo>
                <a:cubicBezTo>
                  <a:pt x="10689" y="5211"/>
                  <a:pt x="10750" y="5207"/>
                  <a:pt x="10788" y="5205"/>
                </a:cubicBezTo>
                <a:cubicBezTo>
                  <a:pt x="10816" y="5204"/>
                  <a:pt x="10843" y="5202"/>
                  <a:pt x="10869" y="5197"/>
                </a:cubicBezTo>
                <a:cubicBezTo>
                  <a:pt x="10890" y="5194"/>
                  <a:pt x="10912" y="5192"/>
                  <a:pt x="10933" y="5193"/>
                </a:cubicBezTo>
                <a:cubicBezTo>
                  <a:pt x="10950" y="5194"/>
                  <a:pt x="10967" y="5193"/>
                  <a:pt x="10984" y="5189"/>
                </a:cubicBezTo>
                <a:cubicBezTo>
                  <a:pt x="10984" y="5187"/>
                  <a:pt x="10996" y="5185"/>
                  <a:pt x="11010" y="5185"/>
                </a:cubicBezTo>
                <a:cubicBezTo>
                  <a:pt x="11027" y="5185"/>
                  <a:pt x="11044" y="5184"/>
                  <a:pt x="11061" y="5182"/>
                </a:cubicBezTo>
                <a:cubicBezTo>
                  <a:pt x="11140" y="5173"/>
                  <a:pt x="11219" y="5169"/>
                  <a:pt x="11299" y="5171"/>
                </a:cubicBezTo>
                <a:cubicBezTo>
                  <a:pt x="11637" y="5170"/>
                  <a:pt x="11780" y="5170"/>
                  <a:pt x="11879" y="5171"/>
                </a:cubicBezTo>
                <a:cubicBezTo>
                  <a:pt x="12160" y="5174"/>
                  <a:pt x="12196" y="5172"/>
                  <a:pt x="12183" y="5156"/>
                </a:cubicBezTo>
                <a:cubicBezTo>
                  <a:pt x="12182" y="5154"/>
                  <a:pt x="12183" y="5152"/>
                  <a:pt x="12189" y="5152"/>
                </a:cubicBezTo>
                <a:close/>
                <a:moveTo>
                  <a:pt x="5126" y="5149"/>
                </a:moveTo>
                <a:cubicBezTo>
                  <a:pt x="5129" y="5149"/>
                  <a:pt x="5131" y="5150"/>
                  <a:pt x="5132" y="5150"/>
                </a:cubicBezTo>
                <a:cubicBezTo>
                  <a:pt x="5135" y="5151"/>
                  <a:pt x="5136" y="5151"/>
                  <a:pt x="5136" y="5152"/>
                </a:cubicBezTo>
                <a:cubicBezTo>
                  <a:pt x="5135" y="5158"/>
                  <a:pt x="5072" y="5167"/>
                  <a:pt x="5043" y="5171"/>
                </a:cubicBezTo>
                <a:cubicBezTo>
                  <a:pt x="5009" y="5175"/>
                  <a:pt x="4959" y="5183"/>
                  <a:pt x="4930" y="5188"/>
                </a:cubicBezTo>
                <a:cubicBezTo>
                  <a:pt x="4900" y="5194"/>
                  <a:pt x="4870" y="5198"/>
                  <a:pt x="4862" y="5200"/>
                </a:cubicBezTo>
                <a:cubicBezTo>
                  <a:pt x="4854" y="5201"/>
                  <a:pt x="4833" y="5203"/>
                  <a:pt x="4814" y="5205"/>
                </a:cubicBezTo>
                <a:cubicBezTo>
                  <a:pt x="4798" y="5207"/>
                  <a:pt x="4782" y="5211"/>
                  <a:pt x="4766" y="5215"/>
                </a:cubicBezTo>
                <a:cubicBezTo>
                  <a:pt x="4743" y="5220"/>
                  <a:pt x="4717" y="5222"/>
                  <a:pt x="4693" y="5223"/>
                </a:cubicBezTo>
                <a:cubicBezTo>
                  <a:pt x="4661" y="5225"/>
                  <a:pt x="4623" y="5225"/>
                  <a:pt x="4609" y="5228"/>
                </a:cubicBezTo>
                <a:cubicBezTo>
                  <a:pt x="4594" y="5230"/>
                  <a:pt x="4582" y="5229"/>
                  <a:pt x="4582" y="5226"/>
                </a:cubicBezTo>
                <a:cubicBezTo>
                  <a:pt x="4583" y="5216"/>
                  <a:pt x="4600" y="5209"/>
                  <a:pt x="4623" y="5210"/>
                </a:cubicBezTo>
                <a:cubicBezTo>
                  <a:pt x="4640" y="5210"/>
                  <a:pt x="4656" y="5208"/>
                  <a:pt x="4672" y="5204"/>
                </a:cubicBezTo>
                <a:cubicBezTo>
                  <a:pt x="4716" y="5193"/>
                  <a:pt x="5072" y="5149"/>
                  <a:pt x="5126" y="5149"/>
                </a:cubicBezTo>
                <a:close/>
                <a:moveTo>
                  <a:pt x="15361" y="5149"/>
                </a:moveTo>
                <a:cubicBezTo>
                  <a:pt x="15386" y="5150"/>
                  <a:pt x="15409" y="5153"/>
                  <a:pt x="15409" y="5158"/>
                </a:cubicBezTo>
                <a:cubicBezTo>
                  <a:pt x="15408" y="5163"/>
                  <a:pt x="15324" y="5159"/>
                  <a:pt x="15320" y="5153"/>
                </a:cubicBezTo>
                <a:cubicBezTo>
                  <a:pt x="15318" y="5151"/>
                  <a:pt x="15337" y="5149"/>
                  <a:pt x="15363" y="5150"/>
                </a:cubicBezTo>
                <a:lnTo>
                  <a:pt x="15361" y="5149"/>
                </a:lnTo>
                <a:close/>
                <a:moveTo>
                  <a:pt x="10573" y="5148"/>
                </a:moveTo>
                <a:cubicBezTo>
                  <a:pt x="10600" y="5149"/>
                  <a:pt x="10636" y="5161"/>
                  <a:pt x="10635" y="5170"/>
                </a:cubicBezTo>
                <a:cubicBezTo>
                  <a:pt x="10636" y="5173"/>
                  <a:pt x="10634" y="5176"/>
                  <a:pt x="10634" y="5176"/>
                </a:cubicBezTo>
                <a:cubicBezTo>
                  <a:pt x="10601" y="5177"/>
                  <a:pt x="10568" y="5176"/>
                  <a:pt x="10535" y="5174"/>
                </a:cubicBezTo>
                <a:cubicBezTo>
                  <a:pt x="10514" y="5169"/>
                  <a:pt x="10536" y="5154"/>
                  <a:pt x="10562" y="5149"/>
                </a:cubicBezTo>
                <a:cubicBezTo>
                  <a:pt x="10566" y="5149"/>
                  <a:pt x="10569" y="5148"/>
                  <a:pt x="10573" y="5148"/>
                </a:cubicBezTo>
                <a:close/>
                <a:moveTo>
                  <a:pt x="14968" y="5147"/>
                </a:moveTo>
                <a:cubicBezTo>
                  <a:pt x="14971" y="5147"/>
                  <a:pt x="14974" y="5148"/>
                  <a:pt x="14976" y="5149"/>
                </a:cubicBezTo>
                <a:lnTo>
                  <a:pt x="14977" y="5151"/>
                </a:lnTo>
                <a:cubicBezTo>
                  <a:pt x="14978" y="5151"/>
                  <a:pt x="14979" y="5151"/>
                  <a:pt x="14979" y="5151"/>
                </a:cubicBezTo>
                <a:cubicBezTo>
                  <a:pt x="14979" y="5151"/>
                  <a:pt x="14974" y="5151"/>
                  <a:pt x="14968" y="5151"/>
                </a:cubicBezTo>
                <a:cubicBezTo>
                  <a:pt x="14959" y="5150"/>
                  <a:pt x="14954" y="5149"/>
                  <a:pt x="14959" y="5148"/>
                </a:cubicBezTo>
                <a:cubicBezTo>
                  <a:pt x="14962" y="5147"/>
                  <a:pt x="14965" y="5147"/>
                  <a:pt x="14968" y="5147"/>
                </a:cubicBezTo>
                <a:close/>
                <a:moveTo>
                  <a:pt x="5180" y="5145"/>
                </a:moveTo>
                <a:cubicBezTo>
                  <a:pt x="5183" y="5145"/>
                  <a:pt x="5185" y="5147"/>
                  <a:pt x="5185" y="5151"/>
                </a:cubicBezTo>
                <a:cubicBezTo>
                  <a:pt x="5186" y="5155"/>
                  <a:pt x="5182" y="5158"/>
                  <a:pt x="5177" y="5158"/>
                </a:cubicBezTo>
                <a:cubicBezTo>
                  <a:pt x="5173" y="5158"/>
                  <a:pt x="5171" y="5156"/>
                  <a:pt x="5171" y="5153"/>
                </a:cubicBezTo>
                <a:cubicBezTo>
                  <a:pt x="5171" y="5150"/>
                  <a:pt x="5174" y="5147"/>
                  <a:pt x="5177" y="5145"/>
                </a:cubicBezTo>
                <a:cubicBezTo>
                  <a:pt x="5178" y="5145"/>
                  <a:pt x="5179" y="5145"/>
                  <a:pt x="5180" y="5145"/>
                </a:cubicBezTo>
                <a:close/>
                <a:moveTo>
                  <a:pt x="9907" y="5143"/>
                </a:moveTo>
                <a:cubicBezTo>
                  <a:pt x="9919" y="5143"/>
                  <a:pt x="9931" y="5143"/>
                  <a:pt x="9943" y="5144"/>
                </a:cubicBezTo>
                <a:cubicBezTo>
                  <a:pt x="9945" y="5145"/>
                  <a:pt x="9947" y="5146"/>
                  <a:pt x="9947" y="5146"/>
                </a:cubicBezTo>
                <a:cubicBezTo>
                  <a:pt x="9947" y="5153"/>
                  <a:pt x="9902" y="5160"/>
                  <a:pt x="9844" y="5161"/>
                </a:cubicBezTo>
                <a:cubicBezTo>
                  <a:pt x="9809" y="5162"/>
                  <a:pt x="9775" y="5164"/>
                  <a:pt x="9740" y="5168"/>
                </a:cubicBezTo>
                <a:cubicBezTo>
                  <a:pt x="9726" y="5171"/>
                  <a:pt x="9712" y="5173"/>
                  <a:pt x="9698" y="5174"/>
                </a:cubicBezTo>
                <a:cubicBezTo>
                  <a:pt x="9694" y="5173"/>
                  <a:pt x="9681" y="5171"/>
                  <a:pt x="9668" y="5169"/>
                </a:cubicBezTo>
                <a:cubicBezTo>
                  <a:pt x="9655" y="5169"/>
                  <a:pt x="9646" y="5165"/>
                  <a:pt x="9648" y="5162"/>
                </a:cubicBezTo>
                <a:cubicBezTo>
                  <a:pt x="9648" y="5162"/>
                  <a:pt x="9648" y="5162"/>
                  <a:pt x="9649" y="5162"/>
                </a:cubicBezTo>
                <a:cubicBezTo>
                  <a:pt x="9652" y="5159"/>
                  <a:pt x="9656" y="5159"/>
                  <a:pt x="9660" y="5161"/>
                </a:cubicBezTo>
                <a:cubicBezTo>
                  <a:pt x="9675" y="5162"/>
                  <a:pt x="9692" y="5160"/>
                  <a:pt x="9707" y="5156"/>
                </a:cubicBezTo>
                <a:cubicBezTo>
                  <a:pt x="9726" y="5152"/>
                  <a:pt x="9747" y="5151"/>
                  <a:pt x="9767" y="5152"/>
                </a:cubicBezTo>
                <a:cubicBezTo>
                  <a:pt x="9778" y="5154"/>
                  <a:pt x="9790" y="5154"/>
                  <a:pt x="9801" y="5151"/>
                </a:cubicBezTo>
                <a:cubicBezTo>
                  <a:pt x="9836" y="5145"/>
                  <a:pt x="9871" y="5143"/>
                  <a:pt x="9907" y="5143"/>
                </a:cubicBezTo>
                <a:close/>
                <a:moveTo>
                  <a:pt x="15164" y="5142"/>
                </a:moveTo>
                <a:cubicBezTo>
                  <a:pt x="15165" y="5142"/>
                  <a:pt x="15166" y="5142"/>
                  <a:pt x="15168" y="5142"/>
                </a:cubicBezTo>
                <a:cubicBezTo>
                  <a:pt x="15175" y="5142"/>
                  <a:pt x="15181" y="5145"/>
                  <a:pt x="15181" y="5148"/>
                </a:cubicBezTo>
                <a:lnTo>
                  <a:pt x="15181" y="5150"/>
                </a:lnTo>
                <a:cubicBezTo>
                  <a:pt x="15181" y="5156"/>
                  <a:pt x="15176" y="5152"/>
                  <a:pt x="15167" y="5147"/>
                </a:cubicBezTo>
                <a:cubicBezTo>
                  <a:pt x="15160" y="5143"/>
                  <a:pt x="15160" y="5142"/>
                  <a:pt x="15164" y="5142"/>
                </a:cubicBezTo>
                <a:close/>
                <a:moveTo>
                  <a:pt x="15247" y="5141"/>
                </a:moveTo>
                <a:cubicBezTo>
                  <a:pt x="15276" y="5142"/>
                  <a:pt x="15300" y="5149"/>
                  <a:pt x="15300" y="5153"/>
                </a:cubicBezTo>
                <a:cubicBezTo>
                  <a:pt x="15300" y="5154"/>
                  <a:pt x="15300" y="5154"/>
                  <a:pt x="15299" y="5154"/>
                </a:cubicBezTo>
                <a:cubicBezTo>
                  <a:pt x="15294" y="5159"/>
                  <a:pt x="15263" y="5158"/>
                  <a:pt x="15234" y="5153"/>
                </a:cubicBezTo>
                <a:cubicBezTo>
                  <a:pt x="15211" y="5149"/>
                  <a:pt x="15221" y="5141"/>
                  <a:pt x="15248" y="5142"/>
                </a:cubicBezTo>
                <a:lnTo>
                  <a:pt x="15247" y="5141"/>
                </a:lnTo>
                <a:close/>
                <a:moveTo>
                  <a:pt x="13954" y="5139"/>
                </a:moveTo>
                <a:cubicBezTo>
                  <a:pt x="13956" y="5139"/>
                  <a:pt x="13959" y="5140"/>
                  <a:pt x="13960" y="5141"/>
                </a:cubicBezTo>
                <a:lnTo>
                  <a:pt x="13961" y="5143"/>
                </a:lnTo>
                <a:cubicBezTo>
                  <a:pt x="13962" y="5143"/>
                  <a:pt x="13962" y="5143"/>
                  <a:pt x="13962" y="5143"/>
                </a:cubicBezTo>
                <a:cubicBezTo>
                  <a:pt x="13962" y="5144"/>
                  <a:pt x="13962" y="5144"/>
                  <a:pt x="13962" y="5144"/>
                </a:cubicBezTo>
                <a:cubicBezTo>
                  <a:pt x="13961" y="5144"/>
                  <a:pt x="13957" y="5144"/>
                  <a:pt x="13951" y="5143"/>
                </a:cubicBezTo>
                <a:cubicBezTo>
                  <a:pt x="13943" y="5143"/>
                  <a:pt x="13941" y="5142"/>
                  <a:pt x="13948" y="5140"/>
                </a:cubicBezTo>
                <a:cubicBezTo>
                  <a:pt x="13950" y="5139"/>
                  <a:pt x="13952" y="5139"/>
                  <a:pt x="13954" y="5139"/>
                </a:cubicBezTo>
                <a:close/>
                <a:moveTo>
                  <a:pt x="16695" y="5137"/>
                </a:moveTo>
                <a:cubicBezTo>
                  <a:pt x="16705" y="5137"/>
                  <a:pt x="16724" y="5142"/>
                  <a:pt x="16725" y="5147"/>
                </a:cubicBezTo>
                <a:cubicBezTo>
                  <a:pt x="16725" y="5154"/>
                  <a:pt x="16699" y="5152"/>
                  <a:pt x="16693" y="5145"/>
                </a:cubicBezTo>
                <a:cubicBezTo>
                  <a:pt x="16690" y="5142"/>
                  <a:pt x="16689" y="5139"/>
                  <a:pt x="16690" y="5138"/>
                </a:cubicBezTo>
                <a:cubicBezTo>
                  <a:pt x="16691" y="5137"/>
                  <a:pt x="16693" y="5137"/>
                  <a:pt x="16695" y="5137"/>
                </a:cubicBezTo>
                <a:close/>
                <a:moveTo>
                  <a:pt x="14270" y="5137"/>
                </a:moveTo>
                <a:cubicBezTo>
                  <a:pt x="14282" y="5137"/>
                  <a:pt x="14296" y="5141"/>
                  <a:pt x="14292" y="5145"/>
                </a:cubicBezTo>
                <a:lnTo>
                  <a:pt x="14293" y="5145"/>
                </a:lnTo>
                <a:cubicBezTo>
                  <a:pt x="14287" y="5150"/>
                  <a:pt x="14276" y="5150"/>
                  <a:pt x="14262" y="5146"/>
                </a:cubicBezTo>
                <a:cubicBezTo>
                  <a:pt x="14254" y="5143"/>
                  <a:pt x="14250" y="5144"/>
                  <a:pt x="14260" y="5139"/>
                </a:cubicBezTo>
                <a:cubicBezTo>
                  <a:pt x="14263" y="5137"/>
                  <a:pt x="14267" y="5137"/>
                  <a:pt x="14270" y="5137"/>
                </a:cubicBezTo>
                <a:close/>
                <a:moveTo>
                  <a:pt x="14237" y="5137"/>
                </a:moveTo>
                <a:cubicBezTo>
                  <a:pt x="14239" y="5137"/>
                  <a:pt x="14241" y="5138"/>
                  <a:pt x="14243" y="5139"/>
                </a:cubicBezTo>
                <a:lnTo>
                  <a:pt x="14245" y="5140"/>
                </a:lnTo>
                <a:cubicBezTo>
                  <a:pt x="14245" y="5140"/>
                  <a:pt x="14246" y="5141"/>
                  <a:pt x="14246" y="5141"/>
                </a:cubicBezTo>
                <a:cubicBezTo>
                  <a:pt x="14246" y="5142"/>
                  <a:pt x="14241" y="5142"/>
                  <a:pt x="14234" y="5141"/>
                </a:cubicBezTo>
                <a:cubicBezTo>
                  <a:pt x="14226" y="5140"/>
                  <a:pt x="14224" y="5139"/>
                  <a:pt x="14230" y="5138"/>
                </a:cubicBezTo>
                <a:cubicBezTo>
                  <a:pt x="14232" y="5137"/>
                  <a:pt x="14234" y="5137"/>
                  <a:pt x="14237" y="5137"/>
                </a:cubicBezTo>
                <a:close/>
                <a:moveTo>
                  <a:pt x="12758" y="5134"/>
                </a:moveTo>
                <a:cubicBezTo>
                  <a:pt x="12759" y="5135"/>
                  <a:pt x="12760" y="5135"/>
                  <a:pt x="12761" y="5135"/>
                </a:cubicBezTo>
                <a:cubicBezTo>
                  <a:pt x="12764" y="5137"/>
                  <a:pt x="12766" y="5138"/>
                  <a:pt x="12767" y="5139"/>
                </a:cubicBezTo>
                <a:cubicBezTo>
                  <a:pt x="12767" y="5140"/>
                  <a:pt x="12767" y="5140"/>
                  <a:pt x="12767" y="5140"/>
                </a:cubicBezTo>
                <a:cubicBezTo>
                  <a:pt x="12767" y="5142"/>
                  <a:pt x="12763" y="5143"/>
                  <a:pt x="12756" y="5143"/>
                </a:cubicBezTo>
                <a:cubicBezTo>
                  <a:pt x="12749" y="5142"/>
                  <a:pt x="12747" y="5140"/>
                  <a:pt x="12749" y="5137"/>
                </a:cubicBezTo>
                <a:cubicBezTo>
                  <a:pt x="12751" y="5135"/>
                  <a:pt x="12754" y="5134"/>
                  <a:pt x="12758" y="5134"/>
                </a:cubicBezTo>
                <a:close/>
                <a:moveTo>
                  <a:pt x="13976" y="5134"/>
                </a:moveTo>
                <a:cubicBezTo>
                  <a:pt x="13980" y="5134"/>
                  <a:pt x="13985" y="5136"/>
                  <a:pt x="13987" y="5139"/>
                </a:cubicBezTo>
                <a:lnTo>
                  <a:pt x="13989" y="5141"/>
                </a:lnTo>
                <a:cubicBezTo>
                  <a:pt x="13989" y="5142"/>
                  <a:pt x="13989" y="5142"/>
                  <a:pt x="13989" y="5143"/>
                </a:cubicBezTo>
                <a:cubicBezTo>
                  <a:pt x="13988" y="5144"/>
                  <a:pt x="13984" y="5144"/>
                  <a:pt x="13980" y="5144"/>
                </a:cubicBezTo>
                <a:cubicBezTo>
                  <a:pt x="13973" y="5145"/>
                  <a:pt x="13968" y="5141"/>
                  <a:pt x="13969" y="5139"/>
                </a:cubicBezTo>
                <a:cubicBezTo>
                  <a:pt x="13969" y="5136"/>
                  <a:pt x="13972" y="5133"/>
                  <a:pt x="13976" y="5134"/>
                </a:cubicBezTo>
                <a:close/>
                <a:moveTo>
                  <a:pt x="14146" y="5133"/>
                </a:moveTo>
                <a:cubicBezTo>
                  <a:pt x="14166" y="5133"/>
                  <a:pt x="14186" y="5134"/>
                  <a:pt x="14206" y="5135"/>
                </a:cubicBezTo>
                <a:cubicBezTo>
                  <a:pt x="14215" y="5135"/>
                  <a:pt x="14219" y="5137"/>
                  <a:pt x="14218" y="5139"/>
                </a:cubicBezTo>
                <a:cubicBezTo>
                  <a:pt x="14218" y="5142"/>
                  <a:pt x="14210" y="5146"/>
                  <a:pt x="14195" y="5148"/>
                </a:cubicBezTo>
                <a:cubicBezTo>
                  <a:pt x="14156" y="5152"/>
                  <a:pt x="14116" y="5152"/>
                  <a:pt x="14076" y="5149"/>
                </a:cubicBezTo>
                <a:lnTo>
                  <a:pt x="14077" y="5151"/>
                </a:lnTo>
                <a:cubicBezTo>
                  <a:pt x="14071" y="5150"/>
                  <a:pt x="14061" y="5147"/>
                  <a:pt x="14057" y="5143"/>
                </a:cubicBezTo>
                <a:cubicBezTo>
                  <a:pt x="14037" y="5137"/>
                  <a:pt x="14087" y="5133"/>
                  <a:pt x="14146" y="5133"/>
                </a:cubicBezTo>
                <a:close/>
                <a:moveTo>
                  <a:pt x="11841" y="5132"/>
                </a:moveTo>
                <a:cubicBezTo>
                  <a:pt x="11845" y="5132"/>
                  <a:pt x="11848" y="5132"/>
                  <a:pt x="11851" y="5132"/>
                </a:cubicBezTo>
                <a:cubicBezTo>
                  <a:pt x="11871" y="5132"/>
                  <a:pt x="11881" y="5134"/>
                  <a:pt x="11879" y="5135"/>
                </a:cubicBezTo>
                <a:cubicBezTo>
                  <a:pt x="11878" y="5136"/>
                  <a:pt x="11866" y="5137"/>
                  <a:pt x="11844" y="5139"/>
                </a:cubicBezTo>
                <a:lnTo>
                  <a:pt x="11845" y="5139"/>
                </a:lnTo>
                <a:cubicBezTo>
                  <a:pt x="11825" y="5141"/>
                  <a:pt x="11812" y="5139"/>
                  <a:pt x="11814" y="5136"/>
                </a:cubicBezTo>
                <a:cubicBezTo>
                  <a:pt x="11822" y="5133"/>
                  <a:pt x="11832" y="5132"/>
                  <a:pt x="11841" y="5132"/>
                </a:cubicBezTo>
                <a:close/>
                <a:moveTo>
                  <a:pt x="10847" y="5126"/>
                </a:moveTo>
                <a:cubicBezTo>
                  <a:pt x="10852" y="5126"/>
                  <a:pt x="10858" y="5126"/>
                  <a:pt x="10863" y="5128"/>
                </a:cubicBezTo>
                <a:cubicBezTo>
                  <a:pt x="10880" y="5130"/>
                  <a:pt x="10897" y="5131"/>
                  <a:pt x="10915" y="5132"/>
                </a:cubicBezTo>
                <a:cubicBezTo>
                  <a:pt x="10931" y="5132"/>
                  <a:pt x="10936" y="5135"/>
                  <a:pt x="10935" y="5144"/>
                </a:cubicBezTo>
                <a:cubicBezTo>
                  <a:pt x="10934" y="5160"/>
                  <a:pt x="10928" y="5161"/>
                  <a:pt x="10844" y="5164"/>
                </a:cubicBezTo>
                <a:cubicBezTo>
                  <a:pt x="10802" y="5165"/>
                  <a:pt x="10778" y="5163"/>
                  <a:pt x="10778" y="5160"/>
                </a:cubicBezTo>
                <a:lnTo>
                  <a:pt x="10777" y="5160"/>
                </a:lnTo>
                <a:cubicBezTo>
                  <a:pt x="10785" y="5152"/>
                  <a:pt x="10794" y="5144"/>
                  <a:pt x="10805" y="5140"/>
                </a:cubicBezTo>
                <a:cubicBezTo>
                  <a:pt x="10815" y="5130"/>
                  <a:pt x="10831" y="5125"/>
                  <a:pt x="10847" y="5126"/>
                </a:cubicBezTo>
                <a:close/>
                <a:moveTo>
                  <a:pt x="11174" y="5124"/>
                </a:moveTo>
                <a:cubicBezTo>
                  <a:pt x="11184" y="5124"/>
                  <a:pt x="11200" y="5125"/>
                  <a:pt x="11228" y="5128"/>
                </a:cubicBezTo>
                <a:cubicBezTo>
                  <a:pt x="11266" y="5131"/>
                  <a:pt x="11326" y="5134"/>
                  <a:pt x="11362" y="5136"/>
                </a:cubicBezTo>
                <a:cubicBezTo>
                  <a:pt x="11386" y="5136"/>
                  <a:pt x="11409" y="5138"/>
                  <a:pt x="11432" y="5142"/>
                </a:cubicBezTo>
                <a:cubicBezTo>
                  <a:pt x="11430" y="5146"/>
                  <a:pt x="11379" y="5152"/>
                  <a:pt x="11363" y="5149"/>
                </a:cubicBezTo>
                <a:cubicBezTo>
                  <a:pt x="11354" y="5148"/>
                  <a:pt x="11345" y="5149"/>
                  <a:pt x="11336" y="5151"/>
                </a:cubicBezTo>
                <a:cubicBezTo>
                  <a:pt x="11270" y="5153"/>
                  <a:pt x="11204" y="5153"/>
                  <a:pt x="11138" y="5148"/>
                </a:cubicBezTo>
                <a:cubicBezTo>
                  <a:pt x="11140" y="5143"/>
                  <a:pt x="11145" y="5138"/>
                  <a:pt x="11149" y="5134"/>
                </a:cubicBezTo>
                <a:lnTo>
                  <a:pt x="11150" y="5134"/>
                </a:lnTo>
                <a:cubicBezTo>
                  <a:pt x="11157" y="5127"/>
                  <a:pt x="11160" y="5125"/>
                  <a:pt x="11174" y="5124"/>
                </a:cubicBezTo>
                <a:close/>
                <a:moveTo>
                  <a:pt x="11689" y="5124"/>
                </a:moveTo>
                <a:cubicBezTo>
                  <a:pt x="11697" y="5124"/>
                  <a:pt x="11704" y="5124"/>
                  <a:pt x="11713" y="5125"/>
                </a:cubicBezTo>
                <a:cubicBezTo>
                  <a:pt x="11749" y="5128"/>
                  <a:pt x="11802" y="5138"/>
                  <a:pt x="11802" y="5140"/>
                </a:cubicBezTo>
                <a:cubicBezTo>
                  <a:pt x="11802" y="5141"/>
                  <a:pt x="11801" y="5141"/>
                  <a:pt x="11800" y="5141"/>
                </a:cubicBezTo>
                <a:cubicBezTo>
                  <a:pt x="11751" y="5142"/>
                  <a:pt x="11703" y="5142"/>
                  <a:pt x="11655" y="5137"/>
                </a:cubicBezTo>
                <a:cubicBezTo>
                  <a:pt x="11655" y="5129"/>
                  <a:pt x="11668" y="5124"/>
                  <a:pt x="11689" y="5124"/>
                </a:cubicBezTo>
                <a:close/>
                <a:moveTo>
                  <a:pt x="14390" y="5122"/>
                </a:moveTo>
                <a:cubicBezTo>
                  <a:pt x="14396" y="5123"/>
                  <a:pt x="14400" y="5124"/>
                  <a:pt x="14400" y="5126"/>
                </a:cubicBezTo>
                <a:cubicBezTo>
                  <a:pt x="14400" y="5126"/>
                  <a:pt x="14400" y="5126"/>
                  <a:pt x="14400" y="5127"/>
                </a:cubicBezTo>
                <a:cubicBezTo>
                  <a:pt x="14400" y="5127"/>
                  <a:pt x="14400" y="5127"/>
                  <a:pt x="14400" y="5128"/>
                </a:cubicBezTo>
                <a:cubicBezTo>
                  <a:pt x="14396" y="5131"/>
                  <a:pt x="14391" y="5132"/>
                  <a:pt x="14386" y="5132"/>
                </a:cubicBezTo>
                <a:cubicBezTo>
                  <a:pt x="14380" y="5132"/>
                  <a:pt x="14376" y="5130"/>
                  <a:pt x="14375" y="5126"/>
                </a:cubicBezTo>
                <a:cubicBezTo>
                  <a:pt x="14375" y="5123"/>
                  <a:pt x="14381" y="5122"/>
                  <a:pt x="14390" y="5122"/>
                </a:cubicBezTo>
                <a:close/>
                <a:moveTo>
                  <a:pt x="16124" y="5122"/>
                </a:moveTo>
                <a:cubicBezTo>
                  <a:pt x="16120" y="5122"/>
                  <a:pt x="16117" y="5122"/>
                  <a:pt x="16114" y="5124"/>
                </a:cubicBezTo>
                <a:cubicBezTo>
                  <a:pt x="16109" y="5126"/>
                  <a:pt x="16114" y="5130"/>
                  <a:pt x="16130" y="5130"/>
                </a:cubicBezTo>
                <a:lnTo>
                  <a:pt x="16131" y="5130"/>
                </a:lnTo>
                <a:cubicBezTo>
                  <a:pt x="16144" y="5131"/>
                  <a:pt x="16150" y="5130"/>
                  <a:pt x="16150" y="5129"/>
                </a:cubicBezTo>
                <a:cubicBezTo>
                  <a:pt x="16149" y="5128"/>
                  <a:pt x="16146" y="5127"/>
                  <a:pt x="16138" y="5125"/>
                </a:cubicBezTo>
                <a:cubicBezTo>
                  <a:pt x="16133" y="5123"/>
                  <a:pt x="16128" y="5122"/>
                  <a:pt x="16124" y="5122"/>
                </a:cubicBezTo>
                <a:close/>
                <a:moveTo>
                  <a:pt x="12513" y="5122"/>
                </a:moveTo>
                <a:cubicBezTo>
                  <a:pt x="12583" y="5122"/>
                  <a:pt x="12685" y="5126"/>
                  <a:pt x="12703" y="5133"/>
                </a:cubicBezTo>
                <a:lnTo>
                  <a:pt x="12721" y="5140"/>
                </a:lnTo>
                <a:lnTo>
                  <a:pt x="12704" y="5142"/>
                </a:lnTo>
                <a:cubicBezTo>
                  <a:pt x="12694" y="5143"/>
                  <a:pt x="12634" y="5141"/>
                  <a:pt x="12569" y="5138"/>
                </a:cubicBezTo>
                <a:cubicBezTo>
                  <a:pt x="12528" y="5137"/>
                  <a:pt x="12487" y="5134"/>
                  <a:pt x="12446" y="5129"/>
                </a:cubicBezTo>
                <a:lnTo>
                  <a:pt x="12445" y="5127"/>
                </a:lnTo>
                <a:cubicBezTo>
                  <a:pt x="12440" y="5123"/>
                  <a:pt x="12470" y="5122"/>
                  <a:pt x="12513" y="5122"/>
                </a:cubicBezTo>
                <a:close/>
                <a:moveTo>
                  <a:pt x="3902" y="5118"/>
                </a:moveTo>
                <a:cubicBezTo>
                  <a:pt x="3884" y="5118"/>
                  <a:pt x="3857" y="5123"/>
                  <a:pt x="3842" y="5129"/>
                </a:cubicBezTo>
                <a:cubicBezTo>
                  <a:pt x="3807" y="5145"/>
                  <a:pt x="3854" y="5152"/>
                  <a:pt x="3902" y="5136"/>
                </a:cubicBezTo>
                <a:cubicBezTo>
                  <a:pt x="3910" y="5134"/>
                  <a:pt x="3917" y="5130"/>
                  <a:pt x="3921" y="5124"/>
                </a:cubicBezTo>
                <a:cubicBezTo>
                  <a:pt x="3923" y="5123"/>
                  <a:pt x="3923" y="5123"/>
                  <a:pt x="3922" y="5122"/>
                </a:cubicBezTo>
                <a:cubicBezTo>
                  <a:pt x="3921" y="5119"/>
                  <a:pt x="3913" y="5118"/>
                  <a:pt x="3902" y="5118"/>
                </a:cubicBezTo>
                <a:close/>
                <a:moveTo>
                  <a:pt x="10763" y="5105"/>
                </a:moveTo>
                <a:cubicBezTo>
                  <a:pt x="10768" y="5105"/>
                  <a:pt x="10773" y="5105"/>
                  <a:pt x="10775" y="5107"/>
                </a:cubicBezTo>
                <a:cubicBezTo>
                  <a:pt x="10775" y="5108"/>
                  <a:pt x="10776" y="5108"/>
                  <a:pt x="10776" y="5108"/>
                </a:cubicBezTo>
                <a:cubicBezTo>
                  <a:pt x="10776" y="5110"/>
                  <a:pt x="10770" y="5113"/>
                  <a:pt x="10761" y="5112"/>
                </a:cubicBezTo>
                <a:cubicBezTo>
                  <a:pt x="10751" y="5112"/>
                  <a:pt x="10743" y="5110"/>
                  <a:pt x="10743" y="5109"/>
                </a:cubicBezTo>
                <a:cubicBezTo>
                  <a:pt x="10742" y="5107"/>
                  <a:pt x="10753" y="5105"/>
                  <a:pt x="10763" y="5105"/>
                </a:cubicBezTo>
                <a:close/>
                <a:moveTo>
                  <a:pt x="10838" y="5098"/>
                </a:moveTo>
                <a:cubicBezTo>
                  <a:pt x="10843" y="5099"/>
                  <a:pt x="10846" y="5100"/>
                  <a:pt x="10846" y="5102"/>
                </a:cubicBezTo>
                <a:cubicBezTo>
                  <a:pt x="10846" y="5103"/>
                  <a:pt x="10846" y="5103"/>
                  <a:pt x="10845" y="5104"/>
                </a:cubicBezTo>
                <a:cubicBezTo>
                  <a:pt x="10841" y="5107"/>
                  <a:pt x="10836" y="5108"/>
                  <a:pt x="10830" y="5108"/>
                </a:cubicBezTo>
                <a:cubicBezTo>
                  <a:pt x="10824" y="5109"/>
                  <a:pt x="10821" y="5105"/>
                  <a:pt x="10824" y="5103"/>
                </a:cubicBezTo>
                <a:cubicBezTo>
                  <a:pt x="10827" y="5100"/>
                  <a:pt x="10833" y="5098"/>
                  <a:pt x="10838" y="5098"/>
                </a:cubicBezTo>
                <a:close/>
                <a:moveTo>
                  <a:pt x="15912" y="5087"/>
                </a:moveTo>
                <a:cubicBezTo>
                  <a:pt x="15937" y="5087"/>
                  <a:pt x="15962" y="5089"/>
                  <a:pt x="15987" y="5093"/>
                </a:cubicBezTo>
                <a:cubicBezTo>
                  <a:pt x="16003" y="5100"/>
                  <a:pt x="15987" y="5106"/>
                  <a:pt x="15957" y="5105"/>
                </a:cubicBezTo>
                <a:cubicBezTo>
                  <a:pt x="15921" y="5103"/>
                  <a:pt x="15916" y="5111"/>
                  <a:pt x="15948" y="5117"/>
                </a:cubicBezTo>
                <a:cubicBezTo>
                  <a:pt x="15980" y="5123"/>
                  <a:pt x="15998" y="5122"/>
                  <a:pt x="16014" y="5112"/>
                </a:cubicBezTo>
                <a:cubicBezTo>
                  <a:pt x="16025" y="5105"/>
                  <a:pt x="16044" y="5103"/>
                  <a:pt x="16095" y="5101"/>
                </a:cubicBezTo>
                <a:cubicBezTo>
                  <a:pt x="16119" y="5102"/>
                  <a:pt x="16143" y="5100"/>
                  <a:pt x="16167" y="5097"/>
                </a:cubicBezTo>
                <a:cubicBezTo>
                  <a:pt x="16196" y="5091"/>
                  <a:pt x="16228" y="5091"/>
                  <a:pt x="16257" y="5100"/>
                </a:cubicBezTo>
                <a:lnTo>
                  <a:pt x="16276" y="5108"/>
                </a:lnTo>
                <a:lnTo>
                  <a:pt x="16255" y="5111"/>
                </a:lnTo>
                <a:cubicBezTo>
                  <a:pt x="16244" y="5112"/>
                  <a:pt x="16234" y="5117"/>
                  <a:pt x="16225" y="5122"/>
                </a:cubicBezTo>
                <a:cubicBezTo>
                  <a:pt x="16217" y="5129"/>
                  <a:pt x="16216" y="5129"/>
                  <a:pt x="16216" y="5122"/>
                </a:cubicBezTo>
                <a:cubicBezTo>
                  <a:pt x="16216" y="5114"/>
                  <a:pt x="16191" y="5109"/>
                  <a:pt x="16184" y="5117"/>
                </a:cubicBezTo>
                <a:cubicBezTo>
                  <a:pt x="16177" y="5126"/>
                  <a:pt x="16194" y="5143"/>
                  <a:pt x="16212" y="5144"/>
                </a:cubicBezTo>
                <a:cubicBezTo>
                  <a:pt x="16224" y="5144"/>
                  <a:pt x="16229" y="5147"/>
                  <a:pt x="16228" y="5151"/>
                </a:cubicBezTo>
                <a:cubicBezTo>
                  <a:pt x="16226" y="5153"/>
                  <a:pt x="16157" y="5157"/>
                  <a:pt x="16142" y="5150"/>
                </a:cubicBezTo>
                <a:cubicBezTo>
                  <a:pt x="16131" y="5147"/>
                  <a:pt x="16118" y="5147"/>
                  <a:pt x="16107" y="5148"/>
                </a:cubicBezTo>
                <a:cubicBezTo>
                  <a:pt x="16081" y="5151"/>
                  <a:pt x="16080" y="5151"/>
                  <a:pt x="16087" y="5140"/>
                </a:cubicBezTo>
                <a:cubicBezTo>
                  <a:pt x="16096" y="5130"/>
                  <a:pt x="16085" y="5121"/>
                  <a:pt x="16051" y="5125"/>
                </a:cubicBezTo>
                <a:cubicBezTo>
                  <a:pt x="16038" y="5127"/>
                  <a:pt x="16007" y="5130"/>
                  <a:pt x="15982" y="5132"/>
                </a:cubicBezTo>
                <a:cubicBezTo>
                  <a:pt x="15963" y="5133"/>
                  <a:pt x="15944" y="5136"/>
                  <a:pt x="15925" y="5141"/>
                </a:cubicBezTo>
                <a:cubicBezTo>
                  <a:pt x="15920" y="5144"/>
                  <a:pt x="15912" y="5144"/>
                  <a:pt x="15905" y="5143"/>
                </a:cubicBezTo>
                <a:cubicBezTo>
                  <a:pt x="15895" y="5140"/>
                  <a:pt x="15895" y="5138"/>
                  <a:pt x="15903" y="5131"/>
                </a:cubicBezTo>
                <a:cubicBezTo>
                  <a:pt x="15910" y="5126"/>
                  <a:pt x="15909" y="5124"/>
                  <a:pt x="15901" y="5122"/>
                </a:cubicBezTo>
                <a:cubicBezTo>
                  <a:pt x="15869" y="5114"/>
                  <a:pt x="15860" y="5114"/>
                  <a:pt x="15838" y="5128"/>
                </a:cubicBezTo>
                <a:cubicBezTo>
                  <a:pt x="15816" y="5142"/>
                  <a:pt x="15811" y="5142"/>
                  <a:pt x="15771" y="5139"/>
                </a:cubicBezTo>
                <a:cubicBezTo>
                  <a:pt x="15716" y="5135"/>
                  <a:pt x="15709" y="5131"/>
                  <a:pt x="15714" y="5113"/>
                </a:cubicBezTo>
                <a:cubicBezTo>
                  <a:pt x="15718" y="5102"/>
                  <a:pt x="15717" y="5098"/>
                  <a:pt x="15708" y="5098"/>
                </a:cubicBezTo>
                <a:cubicBezTo>
                  <a:pt x="15700" y="5098"/>
                  <a:pt x="15697" y="5096"/>
                  <a:pt x="15697" y="5094"/>
                </a:cubicBezTo>
                <a:cubicBezTo>
                  <a:pt x="15720" y="5091"/>
                  <a:pt x="15743" y="5090"/>
                  <a:pt x="15767" y="5092"/>
                </a:cubicBezTo>
                <a:cubicBezTo>
                  <a:pt x="15800" y="5093"/>
                  <a:pt x="15834" y="5093"/>
                  <a:pt x="15867" y="5091"/>
                </a:cubicBezTo>
                <a:cubicBezTo>
                  <a:pt x="15882" y="5089"/>
                  <a:pt x="15897" y="5088"/>
                  <a:pt x="15912" y="5087"/>
                </a:cubicBezTo>
                <a:close/>
                <a:moveTo>
                  <a:pt x="11341" y="5087"/>
                </a:moveTo>
                <a:cubicBezTo>
                  <a:pt x="11347" y="5088"/>
                  <a:pt x="11350" y="5091"/>
                  <a:pt x="11350" y="5095"/>
                </a:cubicBezTo>
                <a:lnTo>
                  <a:pt x="11351" y="5095"/>
                </a:lnTo>
                <a:cubicBezTo>
                  <a:pt x="11351" y="5100"/>
                  <a:pt x="11348" y="5103"/>
                  <a:pt x="11332" y="5102"/>
                </a:cubicBezTo>
                <a:cubicBezTo>
                  <a:pt x="11316" y="5101"/>
                  <a:pt x="11315" y="5100"/>
                  <a:pt x="11322" y="5095"/>
                </a:cubicBezTo>
                <a:cubicBezTo>
                  <a:pt x="11327" y="5090"/>
                  <a:pt x="11334" y="5087"/>
                  <a:pt x="11341" y="5087"/>
                </a:cubicBezTo>
                <a:close/>
                <a:moveTo>
                  <a:pt x="12462" y="5082"/>
                </a:moveTo>
                <a:cubicBezTo>
                  <a:pt x="12466" y="5083"/>
                  <a:pt x="12470" y="5085"/>
                  <a:pt x="12470" y="5088"/>
                </a:cubicBezTo>
                <a:cubicBezTo>
                  <a:pt x="12470" y="5091"/>
                  <a:pt x="12469" y="5094"/>
                  <a:pt x="12467" y="5094"/>
                </a:cubicBezTo>
                <a:cubicBezTo>
                  <a:pt x="12465" y="5093"/>
                  <a:pt x="12462" y="5090"/>
                  <a:pt x="12459" y="5088"/>
                </a:cubicBezTo>
                <a:cubicBezTo>
                  <a:pt x="12457" y="5085"/>
                  <a:pt x="12458" y="5082"/>
                  <a:pt x="12462" y="5082"/>
                </a:cubicBezTo>
                <a:close/>
                <a:moveTo>
                  <a:pt x="14500" y="5081"/>
                </a:moveTo>
                <a:cubicBezTo>
                  <a:pt x="14498" y="5080"/>
                  <a:pt x="14495" y="5081"/>
                  <a:pt x="14493" y="5082"/>
                </a:cubicBezTo>
                <a:cubicBezTo>
                  <a:pt x="14488" y="5083"/>
                  <a:pt x="14490" y="5084"/>
                  <a:pt x="14498" y="5085"/>
                </a:cubicBezTo>
                <a:cubicBezTo>
                  <a:pt x="14504" y="5085"/>
                  <a:pt x="14507" y="5084"/>
                  <a:pt x="14508" y="5082"/>
                </a:cubicBezTo>
                <a:cubicBezTo>
                  <a:pt x="14508" y="5082"/>
                  <a:pt x="14508" y="5081"/>
                  <a:pt x="14507" y="5081"/>
                </a:cubicBezTo>
                <a:lnTo>
                  <a:pt x="14507" y="5082"/>
                </a:lnTo>
                <a:cubicBezTo>
                  <a:pt x="14505" y="5081"/>
                  <a:pt x="14503" y="5081"/>
                  <a:pt x="14500" y="5081"/>
                </a:cubicBezTo>
                <a:close/>
                <a:moveTo>
                  <a:pt x="17463" y="5079"/>
                </a:moveTo>
                <a:cubicBezTo>
                  <a:pt x="17466" y="5079"/>
                  <a:pt x="17470" y="5079"/>
                  <a:pt x="17474" y="5079"/>
                </a:cubicBezTo>
                <a:cubicBezTo>
                  <a:pt x="17518" y="5080"/>
                  <a:pt x="17542" y="5083"/>
                  <a:pt x="17544" y="5089"/>
                </a:cubicBezTo>
                <a:cubicBezTo>
                  <a:pt x="17544" y="5090"/>
                  <a:pt x="17544" y="5090"/>
                  <a:pt x="17544" y="5090"/>
                </a:cubicBezTo>
                <a:cubicBezTo>
                  <a:pt x="17544" y="5091"/>
                  <a:pt x="17543" y="5093"/>
                  <a:pt x="17541" y="5094"/>
                </a:cubicBezTo>
                <a:cubicBezTo>
                  <a:pt x="17524" y="5100"/>
                  <a:pt x="17503" y="5102"/>
                  <a:pt x="17485" y="5099"/>
                </a:cubicBezTo>
                <a:cubicBezTo>
                  <a:pt x="17481" y="5098"/>
                  <a:pt x="17462" y="5095"/>
                  <a:pt x="17443" y="5093"/>
                </a:cubicBezTo>
                <a:cubicBezTo>
                  <a:pt x="17398" y="5087"/>
                  <a:pt x="17412" y="5079"/>
                  <a:pt x="17463" y="5079"/>
                </a:cubicBezTo>
                <a:close/>
                <a:moveTo>
                  <a:pt x="17144" y="5067"/>
                </a:moveTo>
                <a:cubicBezTo>
                  <a:pt x="17151" y="5067"/>
                  <a:pt x="17162" y="5068"/>
                  <a:pt x="17178" y="5070"/>
                </a:cubicBezTo>
                <a:cubicBezTo>
                  <a:pt x="17196" y="5073"/>
                  <a:pt x="17206" y="5075"/>
                  <a:pt x="17207" y="5077"/>
                </a:cubicBezTo>
                <a:cubicBezTo>
                  <a:pt x="17207" y="5078"/>
                  <a:pt x="17207" y="5079"/>
                  <a:pt x="17205" y="5080"/>
                </a:cubicBezTo>
                <a:cubicBezTo>
                  <a:pt x="17188" y="5085"/>
                  <a:pt x="17168" y="5084"/>
                  <a:pt x="17150" y="5077"/>
                </a:cubicBezTo>
                <a:cubicBezTo>
                  <a:pt x="17134" y="5071"/>
                  <a:pt x="17133" y="5068"/>
                  <a:pt x="17144" y="5067"/>
                </a:cubicBezTo>
                <a:close/>
                <a:moveTo>
                  <a:pt x="6804" y="5057"/>
                </a:moveTo>
                <a:cubicBezTo>
                  <a:pt x="6808" y="5056"/>
                  <a:pt x="6812" y="5057"/>
                  <a:pt x="6816" y="5058"/>
                </a:cubicBezTo>
                <a:cubicBezTo>
                  <a:pt x="6829" y="5060"/>
                  <a:pt x="6835" y="5064"/>
                  <a:pt x="6835" y="5067"/>
                </a:cubicBezTo>
                <a:cubicBezTo>
                  <a:pt x="6833" y="5070"/>
                  <a:pt x="6823" y="5072"/>
                  <a:pt x="6805" y="5071"/>
                </a:cubicBezTo>
                <a:cubicBezTo>
                  <a:pt x="6777" y="5071"/>
                  <a:pt x="6776" y="5071"/>
                  <a:pt x="6786" y="5062"/>
                </a:cubicBezTo>
                <a:cubicBezTo>
                  <a:pt x="6791" y="5059"/>
                  <a:pt x="6798" y="5057"/>
                  <a:pt x="6804" y="5057"/>
                </a:cubicBezTo>
                <a:close/>
                <a:moveTo>
                  <a:pt x="19068" y="5050"/>
                </a:moveTo>
                <a:cubicBezTo>
                  <a:pt x="19060" y="5050"/>
                  <a:pt x="19051" y="5050"/>
                  <a:pt x="19039" y="5051"/>
                </a:cubicBezTo>
                <a:cubicBezTo>
                  <a:pt x="18941" y="5053"/>
                  <a:pt x="18939" y="5063"/>
                  <a:pt x="19036" y="5074"/>
                </a:cubicBezTo>
                <a:cubicBezTo>
                  <a:pt x="19092" y="5080"/>
                  <a:pt x="19142" y="5080"/>
                  <a:pt x="19144" y="5073"/>
                </a:cubicBezTo>
                <a:cubicBezTo>
                  <a:pt x="19144" y="5070"/>
                  <a:pt x="19139" y="5064"/>
                  <a:pt x="19128" y="5059"/>
                </a:cubicBezTo>
                <a:cubicBezTo>
                  <a:pt x="19115" y="5052"/>
                  <a:pt x="19104" y="5050"/>
                  <a:pt x="19068" y="5050"/>
                </a:cubicBezTo>
                <a:close/>
                <a:moveTo>
                  <a:pt x="15413" y="5038"/>
                </a:moveTo>
                <a:cubicBezTo>
                  <a:pt x="15416" y="5038"/>
                  <a:pt x="15416" y="5041"/>
                  <a:pt x="15416" y="5043"/>
                </a:cubicBezTo>
                <a:cubicBezTo>
                  <a:pt x="15416" y="5044"/>
                  <a:pt x="15416" y="5044"/>
                  <a:pt x="15416" y="5044"/>
                </a:cubicBezTo>
                <a:cubicBezTo>
                  <a:pt x="15415" y="5047"/>
                  <a:pt x="15412" y="5049"/>
                  <a:pt x="15408" y="5048"/>
                </a:cubicBezTo>
                <a:cubicBezTo>
                  <a:pt x="15404" y="5048"/>
                  <a:pt x="15402" y="5046"/>
                  <a:pt x="15405" y="5043"/>
                </a:cubicBezTo>
                <a:cubicBezTo>
                  <a:pt x="15408" y="5040"/>
                  <a:pt x="15409" y="5037"/>
                  <a:pt x="15413" y="5038"/>
                </a:cubicBezTo>
                <a:close/>
                <a:moveTo>
                  <a:pt x="16064" y="5036"/>
                </a:moveTo>
                <a:cubicBezTo>
                  <a:pt x="16069" y="5036"/>
                  <a:pt x="16072" y="5037"/>
                  <a:pt x="16072" y="5039"/>
                </a:cubicBezTo>
                <a:cubicBezTo>
                  <a:pt x="16072" y="5040"/>
                  <a:pt x="16071" y="5040"/>
                  <a:pt x="16071" y="5041"/>
                </a:cubicBezTo>
                <a:cubicBezTo>
                  <a:pt x="16068" y="5044"/>
                  <a:pt x="16064" y="5046"/>
                  <a:pt x="16059" y="5047"/>
                </a:cubicBezTo>
                <a:cubicBezTo>
                  <a:pt x="16055" y="5046"/>
                  <a:pt x="16052" y="5043"/>
                  <a:pt x="16053" y="5041"/>
                </a:cubicBezTo>
                <a:cubicBezTo>
                  <a:pt x="16053" y="5038"/>
                  <a:pt x="16058" y="5035"/>
                  <a:pt x="16064" y="5036"/>
                </a:cubicBezTo>
                <a:close/>
                <a:moveTo>
                  <a:pt x="11724" y="5032"/>
                </a:moveTo>
                <a:lnTo>
                  <a:pt x="11724" y="5033"/>
                </a:lnTo>
                <a:cubicBezTo>
                  <a:pt x="11701" y="5031"/>
                  <a:pt x="11692" y="5033"/>
                  <a:pt x="11692" y="5039"/>
                </a:cubicBezTo>
                <a:cubicBezTo>
                  <a:pt x="11691" y="5054"/>
                  <a:pt x="11751" y="5057"/>
                  <a:pt x="11754" y="5042"/>
                </a:cubicBezTo>
                <a:cubicBezTo>
                  <a:pt x="11755" y="5041"/>
                  <a:pt x="11755" y="5040"/>
                  <a:pt x="11755" y="5039"/>
                </a:cubicBezTo>
                <a:cubicBezTo>
                  <a:pt x="11754" y="5033"/>
                  <a:pt x="11748" y="5032"/>
                  <a:pt x="11724" y="5032"/>
                </a:cubicBezTo>
                <a:close/>
                <a:moveTo>
                  <a:pt x="18667" y="4975"/>
                </a:moveTo>
                <a:cubicBezTo>
                  <a:pt x="18670" y="4975"/>
                  <a:pt x="18674" y="4975"/>
                  <a:pt x="18679" y="4976"/>
                </a:cubicBezTo>
                <a:lnTo>
                  <a:pt x="18682" y="4977"/>
                </a:lnTo>
                <a:cubicBezTo>
                  <a:pt x="18696" y="4977"/>
                  <a:pt x="18703" y="4978"/>
                  <a:pt x="18704" y="4979"/>
                </a:cubicBezTo>
                <a:cubicBezTo>
                  <a:pt x="18704" y="4979"/>
                  <a:pt x="18703" y="4980"/>
                  <a:pt x="18703" y="4980"/>
                </a:cubicBezTo>
                <a:cubicBezTo>
                  <a:pt x="18703" y="4980"/>
                  <a:pt x="18701" y="4981"/>
                  <a:pt x="18699" y="4982"/>
                </a:cubicBezTo>
                <a:cubicBezTo>
                  <a:pt x="18685" y="4987"/>
                  <a:pt x="18658" y="4986"/>
                  <a:pt x="18652" y="4979"/>
                </a:cubicBezTo>
                <a:cubicBezTo>
                  <a:pt x="18650" y="4977"/>
                  <a:pt x="18656" y="4975"/>
                  <a:pt x="18667" y="4975"/>
                </a:cubicBezTo>
                <a:close/>
                <a:moveTo>
                  <a:pt x="18615" y="4970"/>
                </a:moveTo>
                <a:cubicBezTo>
                  <a:pt x="18622" y="4970"/>
                  <a:pt x="18631" y="4972"/>
                  <a:pt x="18638" y="4975"/>
                </a:cubicBezTo>
                <a:cubicBezTo>
                  <a:pt x="18641" y="4977"/>
                  <a:pt x="18642" y="4978"/>
                  <a:pt x="18641" y="4979"/>
                </a:cubicBezTo>
                <a:cubicBezTo>
                  <a:pt x="18641" y="4980"/>
                  <a:pt x="18636" y="4980"/>
                  <a:pt x="18625" y="4980"/>
                </a:cubicBezTo>
                <a:cubicBezTo>
                  <a:pt x="18612" y="4980"/>
                  <a:pt x="18601" y="4977"/>
                  <a:pt x="18602" y="4974"/>
                </a:cubicBezTo>
                <a:cubicBezTo>
                  <a:pt x="18602" y="4971"/>
                  <a:pt x="18607" y="4970"/>
                  <a:pt x="18615" y="4970"/>
                </a:cubicBezTo>
                <a:close/>
                <a:moveTo>
                  <a:pt x="18516" y="4969"/>
                </a:moveTo>
                <a:cubicBezTo>
                  <a:pt x="18520" y="4969"/>
                  <a:pt x="18524" y="4970"/>
                  <a:pt x="18529" y="4973"/>
                </a:cubicBezTo>
                <a:lnTo>
                  <a:pt x="18529" y="4972"/>
                </a:lnTo>
                <a:cubicBezTo>
                  <a:pt x="18533" y="4974"/>
                  <a:pt x="18534" y="4975"/>
                  <a:pt x="18534" y="4975"/>
                </a:cubicBezTo>
                <a:cubicBezTo>
                  <a:pt x="18534" y="4977"/>
                  <a:pt x="18530" y="4977"/>
                  <a:pt x="18520" y="4977"/>
                </a:cubicBezTo>
                <a:cubicBezTo>
                  <a:pt x="18505" y="4976"/>
                  <a:pt x="18501" y="4974"/>
                  <a:pt x="18508" y="4972"/>
                </a:cubicBezTo>
                <a:cubicBezTo>
                  <a:pt x="18510" y="4970"/>
                  <a:pt x="18513" y="4969"/>
                  <a:pt x="18516" y="4969"/>
                </a:cubicBezTo>
                <a:close/>
                <a:moveTo>
                  <a:pt x="18399" y="4956"/>
                </a:moveTo>
                <a:cubicBezTo>
                  <a:pt x="18410" y="4956"/>
                  <a:pt x="18423" y="4956"/>
                  <a:pt x="18436" y="4958"/>
                </a:cubicBezTo>
                <a:cubicBezTo>
                  <a:pt x="18459" y="4961"/>
                  <a:pt x="18470" y="4964"/>
                  <a:pt x="18470" y="4966"/>
                </a:cubicBezTo>
                <a:cubicBezTo>
                  <a:pt x="18471" y="4966"/>
                  <a:pt x="18471" y="4966"/>
                  <a:pt x="18471" y="4966"/>
                </a:cubicBezTo>
                <a:cubicBezTo>
                  <a:pt x="18470" y="4969"/>
                  <a:pt x="18454" y="4970"/>
                  <a:pt x="18426" y="4968"/>
                </a:cubicBezTo>
                <a:cubicBezTo>
                  <a:pt x="18408" y="4968"/>
                  <a:pt x="18390" y="4966"/>
                  <a:pt x="18372" y="4962"/>
                </a:cubicBezTo>
                <a:cubicBezTo>
                  <a:pt x="18369" y="4959"/>
                  <a:pt x="18381" y="4956"/>
                  <a:pt x="18399" y="4956"/>
                </a:cubicBezTo>
                <a:close/>
                <a:moveTo>
                  <a:pt x="19201" y="4916"/>
                </a:moveTo>
                <a:lnTo>
                  <a:pt x="19200" y="4921"/>
                </a:lnTo>
                <a:cubicBezTo>
                  <a:pt x="19199" y="4920"/>
                  <a:pt x="19198" y="4919"/>
                  <a:pt x="19199" y="4917"/>
                </a:cubicBezTo>
                <a:lnTo>
                  <a:pt x="19201" y="4916"/>
                </a:lnTo>
                <a:close/>
                <a:moveTo>
                  <a:pt x="17406" y="4910"/>
                </a:moveTo>
                <a:cubicBezTo>
                  <a:pt x="17410" y="4910"/>
                  <a:pt x="17414" y="4911"/>
                  <a:pt x="17418" y="4911"/>
                </a:cubicBezTo>
                <a:cubicBezTo>
                  <a:pt x="17420" y="4913"/>
                  <a:pt x="17421" y="4913"/>
                  <a:pt x="17421" y="4913"/>
                </a:cubicBezTo>
                <a:cubicBezTo>
                  <a:pt x="17421" y="4914"/>
                  <a:pt x="17415" y="4914"/>
                  <a:pt x="17406" y="4914"/>
                </a:cubicBezTo>
                <a:cubicBezTo>
                  <a:pt x="17393" y="4913"/>
                  <a:pt x="17387" y="4913"/>
                  <a:pt x="17393" y="4911"/>
                </a:cubicBezTo>
                <a:cubicBezTo>
                  <a:pt x="17397" y="4910"/>
                  <a:pt x="17402" y="4910"/>
                  <a:pt x="17406" y="4910"/>
                </a:cubicBezTo>
                <a:close/>
                <a:moveTo>
                  <a:pt x="17267" y="4862"/>
                </a:moveTo>
                <a:cubicBezTo>
                  <a:pt x="17275" y="4862"/>
                  <a:pt x="17287" y="4863"/>
                  <a:pt x="17304" y="4864"/>
                </a:cubicBezTo>
                <a:cubicBezTo>
                  <a:pt x="17326" y="4867"/>
                  <a:pt x="17336" y="4868"/>
                  <a:pt x="17335" y="4870"/>
                </a:cubicBezTo>
                <a:cubicBezTo>
                  <a:pt x="17335" y="4871"/>
                  <a:pt x="17333" y="4872"/>
                  <a:pt x="17331" y="4873"/>
                </a:cubicBezTo>
                <a:cubicBezTo>
                  <a:pt x="17306" y="4878"/>
                  <a:pt x="17279" y="4877"/>
                  <a:pt x="17253" y="4870"/>
                </a:cubicBezTo>
                <a:cubicBezTo>
                  <a:pt x="17249" y="4865"/>
                  <a:pt x="17253" y="4862"/>
                  <a:pt x="17267" y="4862"/>
                </a:cubicBezTo>
                <a:close/>
                <a:moveTo>
                  <a:pt x="18645" y="4838"/>
                </a:moveTo>
                <a:cubicBezTo>
                  <a:pt x="18764" y="4838"/>
                  <a:pt x="18960" y="4845"/>
                  <a:pt x="19164" y="4857"/>
                </a:cubicBezTo>
                <a:lnTo>
                  <a:pt x="19201" y="4859"/>
                </a:lnTo>
                <a:lnTo>
                  <a:pt x="19201" y="4914"/>
                </a:lnTo>
                <a:cubicBezTo>
                  <a:pt x="19200" y="4914"/>
                  <a:pt x="19199" y="4915"/>
                  <a:pt x="19196" y="4915"/>
                </a:cubicBezTo>
                <a:cubicBezTo>
                  <a:pt x="19191" y="4917"/>
                  <a:pt x="19185" y="4916"/>
                  <a:pt x="19183" y="4913"/>
                </a:cubicBezTo>
                <a:cubicBezTo>
                  <a:pt x="19161" y="4904"/>
                  <a:pt x="19136" y="4898"/>
                  <a:pt x="19111" y="4899"/>
                </a:cubicBezTo>
                <a:cubicBezTo>
                  <a:pt x="19104" y="4901"/>
                  <a:pt x="19109" y="4904"/>
                  <a:pt x="19125" y="4909"/>
                </a:cubicBezTo>
                <a:cubicBezTo>
                  <a:pt x="19147" y="4916"/>
                  <a:pt x="19142" y="4916"/>
                  <a:pt x="19077" y="4912"/>
                </a:cubicBezTo>
                <a:cubicBezTo>
                  <a:pt x="18964" y="4904"/>
                  <a:pt x="18678" y="4883"/>
                  <a:pt x="18654" y="4879"/>
                </a:cubicBezTo>
                <a:cubicBezTo>
                  <a:pt x="18634" y="4877"/>
                  <a:pt x="18614" y="4878"/>
                  <a:pt x="18595" y="4880"/>
                </a:cubicBezTo>
                <a:cubicBezTo>
                  <a:pt x="18564" y="4883"/>
                  <a:pt x="18553" y="4883"/>
                  <a:pt x="18545" y="4877"/>
                </a:cubicBezTo>
                <a:cubicBezTo>
                  <a:pt x="18530" y="4868"/>
                  <a:pt x="18496" y="4862"/>
                  <a:pt x="18443" y="4861"/>
                </a:cubicBezTo>
                <a:cubicBezTo>
                  <a:pt x="18401" y="4860"/>
                  <a:pt x="18384" y="4850"/>
                  <a:pt x="18426" y="4850"/>
                </a:cubicBezTo>
                <a:cubicBezTo>
                  <a:pt x="18464" y="4851"/>
                  <a:pt x="18501" y="4849"/>
                  <a:pt x="18537" y="4843"/>
                </a:cubicBezTo>
                <a:cubicBezTo>
                  <a:pt x="18553" y="4840"/>
                  <a:pt x="18591" y="4838"/>
                  <a:pt x="18645" y="4838"/>
                </a:cubicBezTo>
                <a:close/>
                <a:moveTo>
                  <a:pt x="17246" y="4838"/>
                </a:moveTo>
                <a:cubicBezTo>
                  <a:pt x="17203" y="4838"/>
                  <a:pt x="17199" y="4841"/>
                  <a:pt x="17198" y="4848"/>
                </a:cubicBezTo>
                <a:cubicBezTo>
                  <a:pt x="17198" y="4851"/>
                  <a:pt x="17187" y="4858"/>
                  <a:pt x="17172" y="4863"/>
                </a:cubicBezTo>
                <a:cubicBezTo>
                  <a:pt x="17157" y="4867"/>
                  <a:pt x="17137" y="4874"/>
                  <a:pt x="17126" y="4878"/>
                </a:cubicBezTo>
                <a:cubicBezTo>
                  <a:pt x="17112" y="4881"/>
                  <a:pt x="17098" y="4884"/>
                  <a:pt x="17084" y="4884"/>
                </a:cubicBezTo>
                <a:cubicBezTo>
                  <a:pt x="17072" y="4883"/>
                  <a:pt x="17065" y="4885"/>
                  <a:pt x="17067" y="4888"/>
                </a:cubicBezTo>
                <a:cubicBezTo>
                  <a:pt x="17073" y="4894"/>
                  <a:pt x="17046" y="4898"/>
                  <a:pt x="17003" y="4897"/>
                </a:cubicBezTo>
                <a:cubicBezTo>
                  <a:pt x="16960" y="4896"/>
                  <a:pt x="16939" y="4902"/>
                  <a:pt x="16962" y="4908"/>
                </a:cubicBezTo>
                <a:cubicBezTo>
                  <a:pt x="16990" y="4915"/>
                  <a:pt x="17021" y="4918"/>
                  <a:pt x="17052" y="4914"/>
                </a:cubicBezTo>
                <a:cubicBezTo>
                  <a:pt x="17082" y="4912"/>
                  <a:pt x="17095" y="4914"/>
                  <a:pt x="17100" y="4919"/>
                </a:cubicBezTo>
                <a:cubicBezTo>
                  <a:pt x="17108" y="4923"/>
                  <a:pt x="17119" y="4927"/>
                  <a:pt x="17129" y="4926"/>
                </a:cubicBezTo>
                <a:cubicBezTo>
                  <a:pt x="17142" y="4927"/>
                  <a:pt x="17155" y="4930"/>
                  <a:pt x="17166" y="4933"/>
                </a:cubicBezTo>
                <a:cubicBezTo>
                  <a:pt x="17211" y="4941"/>
                  <a:pt x="17258" y="4945"/>
                  <a:pt x="17305" y="4945"/>
                </a:cubicBezTo>
                <a:cubicBezTo>
                  <a:pt x="17373" y="4948"/>
                  <a:pt x="17454" y="4951"/>
                  <a:pt x="17484" y="4954"/>
                </a:cubicBezTo>
                <a:cubicBezTo>
                  <a:pt x="17780" y="4978"/>
                  <a:pt x="18037" y="4991"/>
                  <a:pt x="18171" y="4992"/>
                </a:cubicBezTo>
                <a:cubicBezTo>
                  <a:pt x="18200" y="4990"/>
                  <a:pt x="18229" y="4993"/>
                  <a:pt x="18257" y="5001"/>
                </a:cubicBezTo>
                <a:cubicBezTo>
                  <a:pt x="18270" y="5008"/>
                  <a:pt x="18288" y="5009"/>
                  <a:pt x="18305" y="5005"/>
                </a:cubicBezTo>
                <a:cubicBezTo>
                  <a:pt x="18318" y="5002"/>
                  <a:pt x="18333" y="5001"/>
                  <a:pt x="18346" y="5005"/>
                </a:cubicBezTo>
                <a:cubicBezTo>
                  <a:pt x="18372" y="5011"/>
                  <a:pt x="18399" y="5012"/>
                  <a:pt x="18427" y="5009"/>
                </a:cubicBezTo>
                <a:cubicBezTo>
                  <a:pt x="18479" y="5008"/>
                  <a:pt x="18496" y="5009"/>
                  <a:pt x="18511" y="5016"/>
                </a:cubicBezTo>
                <a:cubicBezTo>
                  <a:pt x="18528" y="5025"/>
                  <a:pt x="18550" y="5026"/>
                  <a:pt x="18568" y="5020"/>
                </a:cubicBezTo>
                <a:cubicBezTo>
                  <a:pt x="18583" y="5018"/>
                  <a:pt x="18593" y="5018"/>
                  <a:pt x="18598" y="5021"/>
                </a:cubicBezTo>
                <a:cubicBezTo>
                  <a:pt x="18603" y="5025"/>
                  <a:pt x="18613" y="5026"/>
                  <a:pt x="18632" y="5022"/>
                </a:cubicBezTo>
                <a:cubicBezTo>
                  <a:pt x="18658" y="5019"/>
                  <a:pt x="18685" y="5016"/>
                  <a:pt x="18712" y="5016"/>
                </a:cubicBezTo>
                <a:cubicBezTo>
                  <a:pt x="18753" y="5015"/>
                  <a:pt x="18767" y="5013"/>
                  <a:pt x="18778" y="5005"/>
                </a:cubicBezTo>
                <a:cubicBezTo>
                  <a:pt x="18789" y="4996"/>
                  <a:pt x="18797" y="4995"/>
                  <a:pt x="18857" y="4999"/>
                </a:cubicBezTo>
                <a:cubicBezTo>
                  <a:pt x="18890" y="5003"/>
                  <a:pt x="18922" y="5002"/>
                  <a:pt x="18954" y="5000"/>
                </a:cubicBezTo>
                <a:cubicBezTo>
                  <a:pt x="18974" y="4997"/>
                  <a:pt x="18997" y="4995"/>
                  <a:pt x="19008" y="4994"/>
                </a:cubicBezTo>
                <a:cubicBezTo>
                  <a:pt x="19018" y="4992"/>
                  <a:pt x="19023" y="4991"/>
                  <a:pt x="19023" y="4989"/>
                </a:cubicBezTo>
                <a:cubicBezTo>
                  <a:pt x="19025" y="4985"/>
                  <a:pt x="19004" y="4979"/>
                  <a:pt x="18966" y="4974"/>
                </a:cubicBezTo>
                <a:cubicBezTo>
                  <a:pt x="18760" y="4949"/>
                  <a:pt x="18501" y="4925"/>
                  <a:pt x="18347" y="4918"/>
                </a:cubicBezTo>
                <a:cubicBezTo>
                  <a:pt x="18275" y="4914"/>
                  <a:pt x="18189" y="4910"/>
                  <a:pt x="18157" y="4905"/>
                </a:cubicBezTo>
                <a:cubicBezTo>
                  <a:pt x="18123" y="4900"/>
                  <a:pt x="18063" y="4896"/>
                  <a:pt x="18022" y="4894"/>
                </a:cubicBezTo>
                <a:cubicBezTo>
                  <a:pt x="17990" y="4891"/>
                  <a:pt x="17959" y="4888"/>
                  <a:pt x="17929" y="4882"/>
                </a:cubicBezTo>
                <a:cubicBezTo>
                  <a:pt x="17915" y="4878"/>
                  <a:pt x="17906" y="4878"/>
                  <a:pt x="17899" y="4881"/>
                </a:cubicBezTo>
                <a:cubicBezTo>
                  <a:pt x="17887" y="4884"/>
                  <a:pt x="17875" y="4884"/>
                  <a:pt x="17865" y="4881"/>
                </a:cubicBezTo>
                <a:cubicBezTo>
                  <a:pt x="17852" y="4878"/>
                  <a:pt x="17780" y="4871"/>
                  <a:pt x="17706" y="4865"/>
                </a:cubicBezTo>
                <a:cubicBezTo>
                  <a:pt x="17632" y="4861"/>
                  <a:pt x="17568" y="4854"/>
                  <a:pt x="17566" y="4853"/>
                </a:cubicBezTo>
                <a:cubicBezTo>
                  <a:pt x="17536" y="4849"/>
                  <a:pt x="17506" y="4847"/>
                  <a:pt x="17476" y="4846"/>
                </a:cubicBezTo>
                <a:cubicBezTo>
                  <a:pt x="17353" y="4841"/>
                  <a:pt x="17285" y="4838"/>
                  <a:pt x="17246" y="4838"/>
                </a:cubicBezTo>
                <a:close/>
                <a:moveTo>
                  <a:pt x="18183" y="4812"/>
                </a:moveTo>
                <a:cubicBezTo>
                  <a:pt x="18185" y="4812"/>
                  <a:pt x="18187" y="4813"/>
                  <a:pt x="18189" y="4813"/>
                </a:cubicBezTo>
                <a:lnTo>
                  <a:pt x="18190" y="4814"/>
                </a:lnTo>
                <a:cubicBezTo>
                  <a:pt x="18203" y="4814"/>
                  <a:pt x="18209" y="4815"/>
                  <a:pt x="18209" y="4816"/>
                </a:cubicBezTo>
                <a:cubicBezTo>
                  <a:pt x="18210" y="4817"/>
                  <a:pt x="18208" y="4818"/>
                  <a:pt x="18204" y="4818"/>
                </a:cubicBezTo>
                <a:cubicBezTo>
                  <a:pt x="18192" y="4824"/>
                  <a:pt x="18162" y="4823"/>
                  <a:pt x="18162" y="4816"/>
                </a:cubicBezTo>
                <a:cubicBezTo>
                  <a:pt x="18162" y="4814"/>
                  <a:pt x="18171" y="4812"/>
                  <a:pt x="18183" y="4812"/>
                </a:cubicBezTo>
                <a:close/>
                <a:moveTo>
                  <a:pt x="18703" y="4581"/>
                </a:moveTo>
                <a:cubicBezTo>
                  <a:pt x="18704" y="4582"/>
                  <a:pt x="18705" y="4582"/>
                  <a:pt x="18705" y="4582"/>
                </a:cubicBezTo>
                <a:cubicBezTo>
                  <a:pt x="18706" y="4582"/>
                  <a:pt x="18706" y="4583"/>
                  <a:pt x="18706" y="4583"/>
                </a:cubicBezTo>
                <a:cubicBezTo>
                  <a:pt x="18706" y="4584"/>
                  <a:pt x="18702" y="4585"/>
                  <a:pt x="18696" y="4585"/>
                </a:cubicBezTo>
                <a:cubicBezTo>
                  <a:pt x="18688" y="4584"/>
                  <a:pt x="18686" y="4582"/>
                  <a:pt x="18691" y="4582"/>
                </a:cubicBezTo>
                <a:lnTo>
                  <a:pt x="18695" y="4583"/>
                </a:lnTo>
                <a:cubicBezTo>
                  <a:pt x="18699" y="4582"/>
                  <a:pt x="18701" y="4581"/>
                  <a:pt x="18703" y="4581"/>
                </a:cubicBezTo>
                <a:close/>
                <a:moveTo>
                  <a:pt x="18807" y="4575"/>
                </a:moveTo>
                <a:cubicBezTo>
                  <a:pt x="18797" y="4575"/>
                  <a:pt x="18790" y="4576"/>
                  <a:pt x="18793" y="4579"/>
                </a:cubicBezTo>
                <a:cubicBezTo>
                  <a:pt x="18802" y="4583"/>
                  <a:pt x="18814" y="4585"/>
                  <a:pt x="18826" y="4585"/>
                </a:cubicBezTo>
                <a:cubicBezTo>
                  <a:pt x="18842" y="4586"/>
                  <a:pt x="18849" y="4585"/>
                  <a:pt x="18848" y="4583"/>
                </a:cubicBezTo>
                <a:cubicBezTo>
                  <a:pt x="18849" y="4582"/>
                  <a:pt x="18848" y="4582"/>
                  <a:pt x="18846" y="4581"/>
                </a:cubicBezTo>
                <a:cubicBezTo>
                  <a:pt x="18837" y="4577"/>
                  <a:pt x="18819" y="4575"/>
                  <a:pt x="18807" y="4575"/>
                </a:cubicBezTo>
                <a:close/>
                <a:moveTo>
                  <a:pt x="18249" y="4550"/>
                </a:moveTo>
                <a:cubicBezTo>
                  <a:pt x="18243" y="4550"/>
                  <a:pt x="18238" y="4551"/>
                  <a:pt x="18233" y="4554"/>
                </a:cubicBezTo>
                <a:cubicBezTo>
                  <a:pt x="18221" y="4560"/>
                  <a:pt x="18223" y="4561"/>
                  <a:pt x="18243" y="4562"/>
                </a:cubicBezTo>
                <a:lnTo>
                  <a:pt x="18243" y="4560"/>
                </a:lnTo>
                <a:cubicBezTo>
                  <a:pt x="18255" y="4561"/>
                  <a:pt x="18265" y="4559"/>
                  <a:pt x="18265" y="4557"/>
                </a:cubicBezTo>
                <a:cubicBezTo>
                  <a:pt x="18265" y="4553"/>
                  <a:pt x="18258" y="4550"/>
                  <a:pt x="18249" y="4550"/>
                </a:cubicBezTo>
                <a:close/>
                <a:moveTo>
                  <a:pt x="3173" y="4543"/>
                </a:moveTo>
                <a:cubicBezTo>
                  <a:pt x="3196" y="4544"/>
                  <a:pt x="3212" y="4546"/>
                  <a:pt x="3213" y="4551"/>
                </a:cubicBezTo>
                <a:cubicBezTo>
                  <a:pt x="3213" y="4565"/>
                  <a:pt x="3059" y="4578"/>
                  <a:pt x="3037" y="4565"/>
                </a:cubicBezTo>
                <a:cubicBezTo>
                  <a:pt x="3030" y="4562"/>
                  <a:pt x="3033" y="4559"/>
                  <a:pt x="3047" y="4556"/>
                </a:cubicBezTo>
                <a:lnTo>
                  <a:pt x="3048" y="4556"/>
                </a:lnTo>
                <a:cubicBezTo>
                  <a:pt x="3077" y="4549"/>
                  <a:pt x="3134" y="4543"/>
                  <a:pt x="3173" y="4543"/>
                </a:cubicBezTo>
                <a:close/>
                <a:moveTo>
                  <a:pt x="18827" y="4524"/>
                </a:moveTo>
                <a:cubicBezTo>
                  <a:pt x="18825" y="4524"/>
                  <a:pt x="18822" y="4524"/>
                  <a:pt x="18819" y="4524"/>
                </a:cubicBezTo>
                <a:cubicBezTo>
                  <a:pt x="18766" y="4525"/>
                  <a:pt x="18750" y="4530"/>
                  <a:pt x="18768" y="4538"/>
                </a:cubicBezTo>
                <a:cubicBezTo>
                  <a:pt x="18803" y="4542"/>
                  <a:pt x="18838" y="4543"/>
                  <a:pt x="18872" y="4540"/>
                </a:cubicBezTo>
                <a:cubicBezTo>
                  <a:pt x="18872" y="4540"/>
                  <a:pt x="18873" y="4538"/>
                  <a:pt x="18873" y="4535"/>
                </a:cubicBezTo>
                <a:cubicBezTo>
                  <a:pt x="18873" y="4534"/>
                  <a:pt x="18873" y="4533"/>
                  <a:pt x="18872" y="4532"/>
                </a:cubicBezTo>
                <a:cubicBezTo>
                  <a:pt x="18871" y="4527"/>
                  <a:pt x="18865" y="4524"/>
                  <a:pt x="18827" y="4524"/>
                </a:cubicBezTo>
                <a:close/>
                <a:moveTo>
                  <a:pt x="18090" y="4512"/>
                </a:moveTo>
                <a:cubicBezTo>
                  <a:pt x="18062" y="4512"/>
                  <a:pt x="18035" y="4512"/>
                  <a:pt x="18007" y="4513"/>
                </a:cubicBezTo>
                <a:cubicBezTo>
                  <a:pt x="17977" y="4516"/>
                  <a:pt x="17975" y="4517"/>
                  <a:pt x="17996" y="4518"/>
                </a:cubicBezTo>
                <a:cubicBezTo>
                  <a:pt x="18010" y="4519"/>
                  <a:pt x="18022" y="4523"/>
                  <a:pt x="18033" y="4528"/>
                </a:cubicBezTo>
                <a:cubicBezTo>
                  <a:pt x="18042" y="4536"/>
                  <a:pt x="18055" y="4537"/>
                  <a:pt x="18066" y="4533"/>
                </a:cubicBezTo>
                <a:cubicBezTo>
                  <a:pt x="18105" y="4530"/>
                  <a:pt x="18145" y="4530"/>
                  <a:pt x="18185" y="4532"/>
                </a:cubicBezTo>
                <a:cubicBezTo>
                  <a:pt x="18284" y="4535"/>
                  <a:pt x="18287" y="4535"/>
                  <a:pt x="18301" y="4548"/>
                </a:cubicBezTo>
                <a:cubicBezTo>
                  <a:pt x="18307" y="4555"/>
                  <a:pt x="18312" y="4563"/>
                  <a:pt x="18315" y="4571"/>
                </a:cubicBezTo>
                <a:cubicBezTo>
                  <a:pt x="18318" y="4584"/>
                  <a:pt x="18352" y="4591"/>
                  <a:pt x="18382" y="4585"/>
                </a:cubicBezTo>
                <a:cubicBezTo>
                  <a:pt x="18423" y="4582"/>
                  <a:pt x="18464" y="4584"/>
                  <a:pt x="18504" y="4592"/>
                </a:cubicBezTo>
                <a:cubicBezTo>
                  <a:pt x="18523" y="4596"/>
                  <a:pt x="18543" y="4598"/>
                  <a:pt x="18563" y="4599"/>
                </a:cubicBezTo>
                <a:cubicBezTo>
                  <a:pt x="18718" y="4610"/>
                  <a:pt x="18869" y="4622"/>
                  <a:pt x="18871" y="4623"/>
                </a:cubicBezTo>
                <a:cubicBezTo>
                  <a:pt x="18904" y="4624"/>
                  <a:pt x="18937" y="4623"/>
                  <a:pt x="18971" y="4620"/>
                </a:cubicBezTo>
                <a:cubicBezTo>
                  <a:pt x="18980" y="4620"/>
                  <a:pt x="18985" y="4619"/>
                  <a:pt x="18986" y="4618"/>
                </a:cubicBezTo>
                <a:cubicBezTo>
                  <a:pt x="18986" y="4617"/>
                  <a:pt x="18986" y="4617"/>
                  <a:pt x="18986" y="4617"/>
                </a:cubicBezTo>
                <a:cubicBezTo>
                  <a:pt x="18985" y="4614"/>
                  <a:pt x="18953" y="4609"/>
                  <a:pt x="18896" y="4605"/>
                </a:cubicBezTo>
                <a:lnTo>
                  <a:pt x="18896" y="4604"/>
                </a:lnTo>
                <a:cubicBezTo>
                  <a:pt x="18795" y="4597"/>
                  <a:pt x="18756" y="4590"/>
                  <a:pt x="18768" y="4580"/>
                </a:cubicBezTo>
                <a:cubicBezTo>
                  <a:pt x="18774" y="4574"/>
                  <a:pt x="18770" y="4572"/>
                  <a:pt x="18748" y="4567"/>
                </a:cubicBezTo>
                <a:cubicBezTo>
                  <a:pt x="18731" y="4563"/>
                  <a:pt x="18713" y="4561"/>
                  <a:pt x="18695" y="4560"/>
                </a:cubicBezTo>
                <a:cubicBezTo>
                  <a:pt x="18680" y="4559"/>
                  <a:pt x="18665" y="4556"/>
                  <a:pt x="18651" y="4552"/>
                </a:cubicBezTo>
                <a:cubicBezTo>
                  <a:pt x="18641" y="4547"/>
                  <a:pt x="18629" y="4546"/>
                  <a:pt x="18619" y="4551"/>
                </a:cubicBezTo>
                <a:cubicBezTo>
                  <a:pt x="18603" y="4557"/>
                  <a:pt x="18587" y="4553"/>
                  <a:pt x="18565" y="4539"/>
                </a:cubicBezTo>
                <a:cubicBezTo>
                  <a:pt x="18545" y="4526"/>
                  <a:pt x="18393" y="4511"/>
                  <a:pt x="18339" y="4516"/>
                </a:cubicBezTo>
                <a:cubicBezTo>
                  <a:pt x="18320" y="4517"/>
                  <a:pt x="18245" y="4516"/>
                  <a:pt x="18173" y="4514"/>
                </a:cubicBezTo>
                <a:cubicBezTo>
                  <a:pt x="18145" y="4513"/>
                  <a:pt x="18117" y="4512"/>
                  <a:pt x="18090" y="4512"/>
                </a:cubicBezTo>
                <a:close/>
                <a:moveTo>
                  <a:pt x="3672" y="4506"/>
                </a:moveTo>
                <a:cubicBezTo>
                  <a:pt x="3662" y="4506"/>
                  <a:pt x="3648" y="4508"/>
                  <a:pt x="3627" y="4513"/>
                </a:cubicBezTo>
                <a:cubicBezTo>
                  <a:pt x="3585" y="4523"/>
                  <a:pt x="3574" y="4527"/>
                  <a:pt x="3579" y="4537"/>
                </a:cubicBezTo>
                <a:cubicBezTo>
                  <a:pt x="3584" y="4547"/>
                  <a:pt x="3678" y="4545"/>
                  <a:pt x="3699" y="4531"/>
                </a:cubicBezTo>
                <a:cubicBezTo>
                  <a:pt x="3705" y="4527"/>
                  <a:pt x="3709" y="4524"/>
                  <a:pt x="3709" y="4522"/>
                </a:cubicBezTo>
                <a:cubicBezTo>
                  <a:pt x="3709" y="4519"/>
                  <a:pt x="3705" y="4517"/>
                  <a:pt x="3699" y="4514"/>
                </a:cubicBezTo>
                <a:cubicBezTo>
                  <a:pt x="3690" y="4509"/>
                  <a:pt x="3682" y="4506"/>
                  <a:pt x="3672" y="4506"/>
                </a:cubicBezTo>
                <a:close/>
                <a:moveTo>
                  <a:pt x="3242" y="4502"/>
                </a:moveTo>
                <a:cubicBezTo>
                  <a:pt x="3249" y="4502"/>
                  <a:pt x="3256" y="4504"/>
                  <a:pt x="3257" y="4507"/>
                </a:cubicBezTo>
                <a:lnTo>
                  <a:pt x="3258" y="4508"/>
                </a:lnTo>
                <a:cubicBezTo>
                  <a:pt x="3258" y="4509"/>
                  <a:pt x="3258" y="4509"/>
                  <a:pt x="3258" y="4510"/>
                </a:cubicBezTo>
                <a:cubicBezTo>
                  <a:pt x="3257" y="4513"/>
                  <a:pt x="3247" y="4515"/>
                  <a:pt x="3225" y="4516"/>
                </a:cubicBezTo>
                <a:cubicBezTo>
                  <a:pt x="3201" y="4518"/>
                  <a:pt x="3194" y="4516"/>
                  <a:pt x="3202" y="4511"/>
                </a:cubicBezTo>
                <a:cubicBezTo>
                  <a:pt x="3211" y="4504"/>
                  <a:pt x="3229" y="4501"/>
                  <a:pt x="3242" y="4502"/>
                </a:cubicBezTo>
                <a:close/>
                <a:moveTo>
                  <a:pt x="3298" y="4500"/>
                </a:moveTo>
                <a:cubicBezTo>
                  <a:pt x="3299" y="4500"/>
                  <a:pt x="3301" y="4501"/>
                  <a:pt x="3302" y="4501"/>
                </a:cubicBezTo>
                <a:cubicBezTo>
                  <a:pt x="3308" y="4504"/>
                  <a:pt x="3313" y="4508"/>
                  <a:pt x="3313" y="4510"/>
                </a:cubicBezTo>
                <a:lnTo>
                  <a:pt x="3314" y="4510"/>
                </a:lnTo>
                <a:cubicBezTo>
                  <a:pt x="3314" y="4512"/>
                  <a:pt x="3309" y="4513"/>
                  <a:pt x="3302" y="4513"/>
                </a:cubicBezTo>
                <a:cubicBezTo>
                  <a:pt x="3296" y="4513"/>
                  <a:pt x="3292" y="4509"/>
                  <a:pt x="3291" y="4505"/>
                </a:cubicBezTo>
                <a:cubicBezTo>
                  <a:pt x="3291" y="4502"/>
                  <a:pt x="3294" y="4500"/>
                  <a:pt x="3298" y="4500"/>
                </a:cubicBezTo>
                <a:close/>
                <a:moveTo>
                  <a:pt x="19030" y="4439"/>
                </a:moveTo>
                <a:cubicBezTo>
                  <a:pt x="19044" y="4439"/>
                  <a:pt x="19058" y="4441"/>
                  <a:pt x="19060" y="4443"/>
                </a:cubicBezTo>
                <a:cubicBezTo>
                  <a:pt x="19061" y="4444"/>
                  <a:pt x="19061" y="4444"/>
                  <a:pt x="19061" y="4444"/>
                </a:cubicBezTo>
                <a:cubicBezTo>
                  <a:pt x="19060" y="4447"/>
                  <a:pt x="19048" y="4448"/>
                  <a:pt x="19027" y="4447"/>
                </a:cubicBezTo>
                <a:lnTo>
                  <a:pt x="19029" y="4446"/>
                </a:lnTo>
                <a:cubicBezTo>
                  <a:pt x="19002" y="4446"/>
                  <a:pt x="18995" y="4444"/>
                  <a:pt x="19004" y="4442"/>
                </a:cubicBezTo>
                <a:cubicBezTo>
                  <a:pt x="19011" y="4440"/>
                  <a:pt x="19021" y="4439"/>
                  <a:pt x="19030" y="4439"/>
                </a:cubicBezTo>
                <a:close/>
                <a:moveTo>
                  <a:pt x="18565" y="4426"/>
                </a:moveTo>
                <a:lnTo>
                  <a:pt x="18567" y="4426"/>
                </a:lnTo>
                <a:cubicBezTo>
                  <a:pt x="18670" y="4425"/>
                  <a:pt x="18773" y="4431"/>
                  <a:pt x="18875" y="4444"/>
                </a:cubicBezTo>
                <a:cubicBezTo>
                  <a:pt x="18914" y="4452"/>
                  <a:pt x="19009" y="4463"/>
                  <a:pt x="19199" y="4480"/>
                </a:cubicBezTo>
                <a:lnTo>
                  <a:pt x="19200" y="4480"/>
                </a:lnTo>
                <a:lnTo>
                  <a:pt x="19201" y="4493"/>
                </a:lnTo>
                <a:lnTo>
                  <a:pt x="19196" y="4492"/>
                </a:lnTo>
                <a:cubicBezTo>
                  <a:pt x="19163" y="4488"/>
                  <a:pt x="19103" y="4482"/>
                  <a:pt x="19060" y="4479"/>
                </a:cubicBezTo>
                <a:cubicBezTo>
                  <a:pt x="19013" y="4474"/>
                  <a:pt x="18942" y="4468"/>
                  <a:pt x="18901" y="4463"/>
                </a:cubicBezTo>
                <a:cubicBezTo>
                  <a:pt x="18860" y="4459"/>
                  <a:pt x="18799" y="4455"/>
                  <a:pt x="18766" y="4452"/>
                </a:cubicBezTo>
                <a:cubicBezTo>
                  <a:pt x="18733" y="4450"/>
                  <a:pt x="18673" y="4446"/>
                  <a:pt x="18632" y="4443"/>
                </a:cubicBezTo>
                <a:cubicBezTo>
                  <a:pt x="18548" y="4437"/>
                  <a:pt x="18521" y="4431"/>
                  <a:pt x="18565" y="4426"/>
                </a:cubicBezTo>
                <a:close/>
                <a:moveTo>
                  <a:pt x="4105" y="4401"/>
                </a:moveTo>
                <a:cubicBezTo>
                  <a:pt x="4108" y="4401"/>
                  <a:pt x="4110" y="4401"/>
                  <a:pt x="4112" y="4402"/>
                </a:cubicBezTo>
                <a:cubicBezTo>
                  <a:pt x="4112" y="4402"/>
                  <a:pt x="4113" y="4402"/>
                  <a:pt x="4112" y="4403"/>
                </a:cubicBezTo>
                <a:cubicBezTo>
                  <a:pt x="4111" y="4404"/>
                  <a:pt x="4108" y="4405"/>
                  <a:pt x="4102" y="4405"/>
                </a:cubicBezTo>
                <a:cubicBezTo>
                  <a:pt x="4093" y="4404"/>
                  <a:pt x="4092" y="4402"/>
                  <a:pt x="4098" y="4402"/>
                </a:cubicBezTo>
                <a:cubicBezTo>
                  <a:pt x="4100" y="4401"/>
                  <a:pt x="4103" y="4400"/>
                  <a:pt x="4105" y="4401"/>
                </a:cubicBezTo>
                <a:close/>
                <a:moveTo>
                  <a:pt x="3417" y="4401"/>
                </a:moveTo>
                <a:cubicBezTo>
                  <a:pt x="3419" y="4401"/>
                  <a:pt x="3422" y="4401"/>
                  <a:pt x="3424" y="4402"/>
                </a:cubicBezTo>
                <a:lnTo>
                  <a:pt x="3425" y="4403"/>
                </a:lnTo>
                <a:cubicBezTo>
                  <a:pt x="3425" y="4403"/>
                  <a:pt x="3426" y="4403"/>
                  <a:pt x="3426" y="4403"/>
                </a:cubicBezTo>
                <a:cubicBezTo>
                  <a:pt x="3426" y="4403"/>
                  <a:pt x="3426" y="4403"/>
                  <a:pt x="3425" y="4404"/>
                </a:cubicBezTo>
                <a:cubicBezTo>
                  <a:pt x="3424" y="4405"/>
                  <a:pt x="3420" y="4405"/>
                  <a:pt x="3414" y="4405"/>
                </a:cubicBezTo>
                <a:cubicBezTo>
                  <a:pt x="3406" y="4404"/>
                  <a:pt x="3405" y="4403"/>
                  <a:pt x="3410" y="4402"/>
                </a:cubicBezTo>
                <a:cubicBezTo>
                  <a:pt x="3412" y="4401"/>
                  <a:pt x="3415" y="4400"/>
                  <a:pt x="3417" y="4401"/>
                </a:cubicBezTo>
                <a:close/>
                <a:moveTo>
                  <a:pt x="17955" y="4397"/>
                </a:moveTo>
                <a:cubicBezTo>
                  <a:pt x="17963" y="4397"/>
                  <a:pt x="17967" y="4398"/>
                  <a:pt x="17966" y="4399"/>
                </a:cubicBezTo>
                <a:cubicBezTo>
                  <a:pt x="17966" y="4400"/>
                  <a:pt x="17963" y="4401"/>
                  <a:pt x="17957" y="4403"/>
                </a:cubicBezTo>
                <a:cubicBezTo>
                  <a:pt x="17952" y="4405"/>
                  <a:pt x="17946" y="4403"/>
                  <a:pt x="17942" y="4401"/>
                </a:cubicBezTo>
                <a:lnTo>
                  <a:pt x="17944" y="4401"/>
                </a:lnTo>
                <a:cubicBezTo>
                  <a:pt x="17940" y="4398"/>
                  <a:pt x="17946" y="4396"/>
                  <a:pt x="17952" y="4397"/>
                </a:cubicBezTo>
                <a:cubicBezTo>
                  <a:pt x="17953" y="4397"/>
                  <a:pt x="17954" y="4397"/>
                  <a:pt x="17955" y="4397"/>
                </a:cubicBezTo>
                <a:close/>
                <a:moveTo>
                  <a:pt x="3360" y="4395"/>
                </a:moveTo>
                <a:cubicBezTo>
                  <a:pt x="3380" y="4395"/>
                  <a:pt x="3390" y="4397"/>
                  <a:pt x="3387" y="4399"/>
                </a:cubicBezTo>
                <a:cubicBezTo>
                  <a:pt x="3371" y="4407"/>
                  <a:pt x="3353" y="4409"/>
                  <a:pt x="3335" y="4405"/>
                </a:cubicBezTo>
                <a:cubicBezTo>
                  <a:pt x="3318" y="4399"/>
                  <a:pt x="3328" y="4395"/>
                  <a:pt x="3360" y="4395"/>
                </a:cubicBezTo>
                <a:close/>
                <a:moveTo>
                  <a:pt x="17909" y="4394"/>
                </a:moveTo>
                <a:cubicBezTo>
                  <a:pt x="17915" y="4394"/>
                  <a:pt x="17921" y="4395"/>
                  <a:pt x="17927" y="4396"/>
                </a:cubicBezTo>
                <a:cubicBezTo>
                  <a:pt x="17928" y="4400"/>
                  <a:pt x="17884" y="4401"/>
                  <a:pt x="17881" y="4398"/>
                </a:cubicBezTo>
                <a:cubicBezTo>
                  <a:pt x="17877" y="4396"/>
                  <a:pt x="17887" y="4394"/>
                  <a:pt x="17902" y="4394"/>
                </a:cubicBezTo>
                <a:cubicBezTo>
                  <a:pt x="17904" y="4394"/>
                  <a:pt x="17906" y="4394"/>
                  <a:pt x="17909" y="4394"/>
                </a:cubicBezTo>
                <a:close/>
                <a:moveTo>
                  <a:pt x="3454" y="4391"/>
                </a:moveTo>
                <a:cubicBezTo>
                  <a:pt x="3456" y="4391"/>
                  <a:pt x="3457" y="4391"/>
                  <a:pt x="3458" y="4391"/>
                </a:cubicBezTo>
                <a:cubicBezTo>
                  <a:pt x="3468" y="4392"/>
                  <a:pt x="3474" y="4394"/>
                  <a:pt x="3472" y="4397"/>
                </a:cubicBezTo>
                <a:lnTo>
                  <a:pt x="3473" y="4397"/>
                </a:lnTo>
                <a:cubicBezTo>
                  <a:pt x="3468" y="4401"/>
                  <a:pt x="3461" y="4402"/>
                  <a:pt x="3454" y="4401"/>
                </a:cubicBezTo>
                <a:cubicBezTo>
                  <a:pt x="3446" y="4402"/>
                  <a:pt x="3440" y="4398"/>
                  <a:pt x="3440" y="4396"/>
                </a:cubicBezTo>
                <a:cubicBezTo>
                  <a:pt x="3440" y="4394"/>
                  <a:pt x="3446" y="4391"/>
                  <a:pt x="3454" y="4391"/>
                </a:cubicBezTo>
                <a:close/>
                <a:moveTo>
                  <a:pt x="3552" y="4384"/>
                </a:moveTo>
                <a:cubicBezTo>
                  <a:pt x="3555" y="4384"/>
                  <a:pt x="3561" y="4386"/>
                  <a:pt x="3567" y="4390"/>
                </a:cubicBezTo>
                <a:lnTo>
                  <a:pt x="3568" y="4390"/>
                </a:lnTo>
                <a:cubicBezTo>
                  <a:pt x="3571" y="4391"/>
                  <a:pt x="3572" y="4392"/>
                  <a:pt x="3572" y="4393"/>
                </a:cubicBezTo>
                <a:cubicBezTo>
                  <a:pt x="3572" y="4394"/>
                  <a:pt x="3567" y="4394"/>
                  <a:pt x="3562" y="4394"/>
                </a:cubicBezTo>
                <a:cubicBezTo>
                  <a:pt x="3553" y="4394"/>
                  <a:pt x="3546" y="4392"/>
                  <a:pt x="3546" y="4389"/>
                </a:cubicBezTo>
                <a:cubicBezTo>
                  <a:pt x="3547" y="4386"/>
                  <a:pt x="3548" y="4384"/>
                  <a:pt x="3552" y="4384"/>
                </a:cubicBezTo>
                <a:close/>
                <a:moveTo>
                  <a:pt x="18301" y="4381"/>
                </a:moveTo>
                <a:cubicBezTo>
                  <a:pt x="18303" y="4381"/>
                  <a:pt x="18306" y="4381"/>
                  <a:pt x="18309" y="4381"/>
                </a:cubicBezTo>
                <a:cubicBezTo>
                  <a:pt x="18320" y="4382"/>
                  <a:pt x="18328" y="4384"/>
                  <a:pt x="18328" y="4387"/>
                </a:cubicBezTo>
                <a:cubicBezTo>
                  <a:pt x="18328" y="4387"/>
                  <a:pt x="18328" y="4387"/>
                  <a:pt x="18328" y="4388"/>
                </a:cubicBezTo>
                <a:cubicBezTo>
                  <a:pt x="18328" y="4392"/>
                  <a:pt x="18313" y="4392"/>
                  <a:pt x="18300" y="4386"/>
                </a:cubicBezTo>
                <a:cubicBezTo>
                  <a:pt x="18295" y="4383"/>
                  <a:pt x="18295" y="4381"/>
                  <a:pt x="18301" y="4381"/>
                </a:cubicBezTo>
                <a:close/>
                <a:moveTo>
                  <a:pt x="3628" y="4380"/>
                </a:moveTo>
                <a:cubicBezTo>
                  <a:pt x="3638" y="4381"/>
                  <a:pt x="3646" y="4383"/>
                  <a:pt x="3646" y="4386"/>
                </a:cubicBezTo>
                <a:lnTo>
                  <a:pt x="3646" y="4387"/>
                </a:lnTo>
                <a:cubicBezTo>
                  <a:pt x="3646" y="4389"/>
                  <a:pt x="3637" y="4391"/>
                  <a:pt x="3629" y="4390"/>
                </a:cubicBezTo>
                <a:cubicBezTo>
                  <a:pt x="3618" y="4391"/>
                  <a:pt x="3611" y="4387"/>
                  <a:pt x="3611" y="4385"/>
                </a:cubicBezTo>
                <a:cubicBezTo>
                  <a:pt x="3611" y="4382"/>
                  <a:pt x="3619" y="4380"/>
                  <a:pt x="3628" y="4380"/>
                </a:cubicBezTo>
                <a:close/>
                <a:moveTo>
                  <a:pt x="18392" y="4380"/>
                </a:moveTo>
                <a:cubicBezTo>
                  <a:pt x="18418" y="4380"/>
                  <a:pt x="18450" y="4384"/>
                  <a:pt x="18450" y="4389"/>
                </a:cubicBezTo>
                <a:cubicBezTo>
                  <a:pt x="18424" y="4394"/>
                  <a:pt x="18397" y="4396"/>
                  <a:pt x="18370" y="4393"/>
                </a:cubicBezTo>
                <a:cubicBezTo>
                  <a:pt x="18351" y="4390"/>
                  <a:pt x="18356" y="4383"/>
                  <a:pt x="18381" y="4380"/>
                </a:cubicBezTo>
                <a:cubicBezTo>
                  <a:pt x="18385" y="4380"/>
                  <a:pt x="18388" y="4380"/>
                  <a:pt x="18392" y="4380"/>
                </a:cubicBezTo>
                <a:close/>
                <a:moveTo>
                  <a:pt x="18235" y="4377"/>
                </a:moveTo>
                <a:cubicBezTo>
                  <a:pt x="18241" y="4377"/>
                  <a:pt x="18248" y="4378"/>
                  <a:pt x="18251" y="4379"/>
                </a:cubicBezTo>
                <a:cubicBezTo>
                  <a:pt x="18253" y="4380"/>
                  <a:pt x="18254" y="4381"/>
                  <a:pt x="18254" y="4381"/>
                </a:cubicBezTo>
                <a:cubicBezTo>
                  <a:pt x="18254" y="4381"/>
                  <a:pt x="18254" y="4382"/>
                  <a:pt x="18254" y="4382"/>
                </a:cubicBezTo>
                <a:cubicBezTo>
                  <a:pt x="18254" y="4383"/>
                  <a:pt x="18248" y="4384"/>
                  <a:pt x="18242" y="4384"/>
                </a:cubicBezTo>
                <a:cubicBezTo>
                  <a:pt x="18231" y="4383"/>
                  <a:pt x="18222" y="4383"/>
                  <a:pt x="18222" y="4382"/>
                </a:cubicBezTo>
                <a:lnTo>
                  <a:pt x="18223" y="4381"/>
                </a:lnTo>
                <a:cubicBezTo>
                  <a:pt x="18223" y="4378"/>
                  <a:pt x="18229" y="4377"/>
                  <a:pt x="18235" y="4377"/>
                </a:cubicBezTo>
                <a:close/>
                <a:moveTo>
                  <a:pt x="17805" y="4356"/>
                </a:moveTo>
                <a:cubicBezTo>
                  <a:pt x="17808" y="4356"/>
                  <a:pt x="17810" y="4356"/>
                  <a:pt x="17813" y="4357"/>
                </a:cubicBezTo>
                <a:cubicBezTo>
                  <a:pt x="17813" y="4357"/>
                  <a:pt x="17813" y="4358"/>
                  <a:pt x="17813" y="4358"/>
                </a:cubicBezTo>
                <a:cubicBezTo>
                  <a:pt x="17813" y="4359"/>
                  <a:pt x="17810" y="4360"/>
                  <a:pt x="17803" y="4360"/>
                </a:cubicBezTo>
                <a:cubicBezTo>
                  <a:pt x="17795" y="4359"/>
                  <a:pt x="17793" y="4358"/>
                  <a:pt x="17799" y="4357"/>
                </a:cubicBezTo>
                <a:lnTo>
                  <a:pt x="17798" y="4358"/>
                </a:lnTo>
                <a:cubicBezTo>
                  <a:pt x="17800" y="4357"/>
                  <a:pt x="17802" y="4356"/>
                  <a:pt x="17805" y="4356"/>
                </a:cubicBezTo>
                <a:close/>
                <a:moveTo>
                  <a:pt x="17728" y="4352"/>
                </a:moveTo>
                <a:cubicBezTo>
                  <a:pt x="17734" y="4352"/>
                  <a:pt x="17740" y="4353"/>
                  <a:pt x="17746" y="4355"/>
                </a:cubicBezTo>
                <a:cubicBezTo>
                  <a:pt x="17746" y="4356"/>
                  <a:pt x="17747" y="4356"/>
                  <a:pt x="17747" y="4356"/>
                </a:cubicBezTo>
                <a:cubicBezTo>
                  <a:pt x="17747" y="4358"/>
                  <a:pt x="17736" y="4359"/>
                  <a:pt x="17718" y="4358"/>
                </a:cubicBezTo>
                <a:lnTo>
                  <a:pt x="17682" y="4357"/>
                </a:lnTo>
                <a:lnTo>
                  <a:pt x="17710" y="4353"/>
                </a:lnTo>
                <a:cubicBezTo>
                  <a:pt x="17716" y="4352"/>
                  <a:pt x="17722" y="4351"/>
                  <a:pt x="17728" y="4352"/>
                </a:cubicBezTo>
                <a:close/>
                <a:moveTo>
                  <a:pt x="17669" y="4351"/>
                </a:moveTo>
                <a:cubicBezTo>
                  <a:pt x="17675" y="4351"/>
                  <a:pt x="17680" y="4352"/>
                  <a:pt x="17680" y="4353"/>
                </a:cubicBezTo>
                <a:cubicBezTo>
                  <a:pt x="17680" y="4354"/>
                  <a:pt x="17675" y="4357"/>
                  <a:pt x="17670" y="4358"/>
                </a:cubicBezTo>
                <a:cubicBezTo>
                  <a:pt x="17664" y="4360"/>
                  <a:pt x="17659" y="4358"/>
                  <a:pt x="17659" y="4356"/>
                </a:cubicBezTo>
                <a:lnTo>
                  <a:pt x="17658" y="4357"/>
                </a:lnTo>
                <a:cubicBezTo>
                  <a:pt x="17658" y="4354"/>
                  <a:pt x="17663" y="4352"/>
                  <a:pt x="17669" y="4351"/>
                </a:cubicBezTo>
                <a:close/>
                <a:moveTo>
                  <a:pt x="3595" y="4303"/>
                </a:moveTo>
                <a:cubicBezTo>
                  <a:pt x="3589" y="4303"/>
                  <a:pt x="3584" y="4305"/>
                  <a:pt x="3584" y="4308"/>
                </a:cubicBezTo>
                <a:cubicBezTo>
                  <a:pt x="3585" y="4311"/>
                  <a:pt x="3588" y="4313"/>
                  <a:pt x="3594" y="4313"/>
                </a:cubicBezTo>
                <a:cubicBezTo>
                  <a:pt x="3600" y="4313"/>
                  <a:pt x="3606" y="4312"/>
                  <a:pt x="3606" y="4309"/>
                </a:cubicBezTo>
                <a:cubicBezTo>
                  <a:pt x="3606" y="4306"/>
                  <a:pt x="3600" y="4303"/>
                  <a:pt x="3595" y="4303"/>
                </a:cubicBezTo>
                <a:close/>
                <a:moveTo>
                  <a:pt x="18458" y="4255"/>
                </a:moveTo>
                <a:cubicBezTo>
                  <a:pt x="18453" y="4255"/>
                  <a:pt x="18446" y="4255"/>
                  <a:pt x="18439" y="4256"/>
                </a:cubicBezTo>
                <a:cubicBezTo>
                  <a:pt x="18394" y="4263"/>
                  <a:pt x="18365" y="4284"/>
                  <a:pt x="18404" y="4285"/>
                </a:cubicBezTo>
                <a:cubicBezTo>
                  <a:pt x="18413" y="4286"/>
                  <a:pt x="18421" y="4284"/>
                  <a:pt x="18422" y="4281"/>
                </a:cubicBezTo>
                <a:cubicBezTo>
                  <a:pt x="18422" y="4278"/>
                  <a:pt x="18433" y="4278"/>
                  <a:pt x="18452" y="4280"/>
                </a:cubicBezTo>
                <a:cubicBezTo>
                  <a:pt x="18470" y="4283"/>
                  <a:pt x="18480" y="4281"/>
                  <a:pt x="18477" y="4280"/>
                </a:cubicBezTo>
                <a:cubicBezTo>
                  <a:pt x="18474" y="4279"/>
                  <a:pt x="18475" y="4273"/>
                  <a:pt x="18479" y="4269"/>
                </a:cubicBezTo>
                <a:cubicBezTo>
                  <a:pt x="18483" y="4266"/>
                  <a:pt x="18485" y="4263"/>
                  <a:pt x="18485" y="4261"/>
                </a:cubicBezTo>
                <a:cubicBezTo>
                  <a:pt x="18484" y="4257"/>
                  <a:pt x="18475" y="4255"/>
                  <a:pt x="18458" y="4255"/>
                </a:cubicBezTo>
                <a:close/>
                <a:moveTo>
                  <a:pt x="18520" y="4253"/>
                </a:moveTo>
                <a:cubicBezTo>
                  <a:pt x="18509" y="4253"/>
                  <a:pt x="18501" y="4255"/>
                  <a:pt x="18501" y="4260"/>
                </a:cubicBezTo>
                <a:lnTo>
                  <a:pt x="18500" y="4260"/>
                </a:lnTo>
                <a:cubicBezTo>
                  <a:pt x="18500" y="4266"/>
                  <a:pt x="18507" y="4268"/>
                  <a:pt x="18533" y="4268"/>
                </a:cubicBezTo>
                <a:cubicBezTo>
                  <a:pt x="18550" y="4268"/>
                  <a:pt x="18558" y="4267"/>
                  <a:pt x="18558" y="4265"/>
                </a:cubicBezTo>
                <a:cubicBezTo>
                  <a:pt x="18557" y="4264"/>
                  <a:pt x="18556" y="4263"/>
                  <a:pt x="18552" y="4261"/>
                </a:cubicBezTo>
                <a:cubicBezTo>
                  <a:pt x="18544" y="4256"/>
                  <a:pt x="18531" y="4253"/>
                  <a:pt x="18520" y="4253"/>
                </a:cubicBezTo>
                <a:close/>
                <a:moveTo>
                  <a:pt x="5214" y="4186"/>
                </a:moveTo>
                <a:cubicBezTo>
                  <a:pt x="5188" y="4186"/>
                  <a:pt x="5153" y="4188"/>
                  <a:pt x="5129" y="4191"/>
                </a:cubicBezTo>
                <a:cubicBezTo>
                  <a:pt x="5109" y="4193"/>
                  <a:pt x="5089" y="4193"/>
                  <a:pt x="5069" y="4191"/>
                </a:cubicBezTo>
                <a:cubicBezTo>
                  <a:pt x="5041" y="4189"/>
                  <a:pt x="5012" y="4188"/>
                  <a:pt x="4984" y="4190"/>
                </a:cubicBezTo>
                <a:cubicBezTo>
                  <a:pt x="4936" y="4191"/>
                  <a:pt x="4920" y="4192"/>
                  <a:pt x="4768" y="4205"/>
                </a:cubicBezTo>
                <a:cubicBezTo>
                  <a:pt x="4728" y="4208"/>
                  <a:pt x="4677" y="4212"/>
                  <a:pt x="4658" y="4213"/>
                </a:cubicBezTo>
                <a:cubicBezTo>
                  <a:pt x="4608" y="4214"/>
                  <a:pt x="4448" y="4223"/>
                  <a:pt x="4396" y="4229"/>
                </a:cubicBezTo>
                <a:cubicBezTo>
                  <a:pt x="4368" y="4231"/>
                  <a:pt x="4340" y="4232"/>
                  <a:pt x="4312" y="4232"/>
                </a:cubicBezTo>
                <a:cubicBezTo>
                  <a:pt x="4290" y="4231"/>
                  <a:pt x="4268" y="4233"/>
                  <a:pt x="4246" y="4237"/>
                </a:cubicBezTo>
                <a:cubicBezTo>
                  <a:pt x="4227" y="4241"/>
                  <a:pt x="4207" y="4243"/>
                  <a:pt x="4187" y="4243"/>
                </a:cubicBezTo>
                <a:cubicBezTo>
                  <a:pt x="4144" y="4244"/>
                  <a:pt x="4102" y="4246"/>
                  <a:pt x="4060" y="4249"/>
                </a:cubicBezTo>
                <a:cubicBezTo>
                  <a:pt x="4012" y="4254"/>
                  <a:pt x="3953" y="4260"/>
                  <a:pt x="3930" y="4262"/>
                </a:cubicBezTo>
                <a:cubicBezTo>
                  <a:pt x="3904" y="4264"/>
                  <a:pt x="3879" y="4267"/>
                  <a:pt x="3855" y="4272"/>
                </a:cubicBezTo>
                <a:cubicBezTo>
                  <a:pt x="3833" y="4276"/>
                  <a:pt x="3811" y="4277"/>
                  <a:pt x="3788" y="4277"/>
                </a:cubicBezTo>
                <a:cubicBezTo>
                  <a:pt x="3750" y="4275"/>
                  <a:pt x="3643" y="4291"/>
                  <a:pt x="3637" y="4298"/>
                </a:cubicBezTo>
                <a:cubicBezTo>
                  <a:pt x="3633" y="4301"/>
                  <a:pt x="3628" y="4304"/>
                  <a:pt x="3622" y="4306"/>
                </a:cubicBezTo>
                <a:cubicBezTo>
                  <a:pt x="3616" y="4306"/>
                  <a:pt x="3624" y="4309"/>
                  <a:pt x="3640" y="4310"/>
                </a:cubicBezTo>
                <a:cubicBezTo>
                  <a:pt x="3657" y="4309"/>
                  <a:pt x="3674" y="4308"/>
                  <a:pt x="3690" y="4305"/>
                </a:cubicBezTo>
                <a:cubicBezTo>
                  <a:pt x="3709" y="4300"/>
                  <a:pt x="3716" y="4301"/>
                  <a:pt x="3730" y="4308"/>
                </a:cubicBezTo>
                <a:cubicBezTo>
                  <a:pt x="3744" y="4316"/>
                  <a:pt x="3778" y="4318"/>
                  <a:pt x="3862" y="4308"/>
                </a:cubicBezTo>
                <a:cubicBezTo>
                  <a:pt x="3881" y="4303"/>
                  <a:pt x="3902" y="4303"/>
                  <a:pt x="3922" y="4308"/>
                </a:cubicBezTo>
                <a:cubicBezTo>
                  <a:pt x="3936" y="4312"/>
                  <a:pt x="3951" y="4313"/>
                  <a:pt x="3965" y="4310"/>
                </a:cubicBezTo>
                <a:cubicBezTo>
                  <a:pt x="3989" y="4306"/>
                  <a:pt x="4015" y="4303"/>
                  <a:pt x="4041" y="4303"/>
                </a:cubicBezTo>
                <a:cubicBezTo>
                  <a:pt x="4073" y="4300"/>
                  <a:pt x="4105" y="4297"/>
                  <a:pt x="4136" y="4291"/>
                </a:cubicBezTo>
                <a:cubicBezTo>
                  <a:pt x="4209" y="4278"/>
                  <a:pt x="4284" y="4272"/>
                  <a:pt x="4360" y="4271"/>
                </a:cubicBezTo>
                <a:cubicBezTo>
                  <a:pt x="4375" y="4271"/>
                  <a:pt x="4391" y="4273"/>
                  <a:pt x="4407" y="4276"/>
                </a:cubicBezTo>
                <a:cubicBezTo>
                  <a:pt x="4433" y="4279"/>
                  <a:pt x="4460" y="4277"/>
                  <a:pt x="4485" y="4272"/>
                </a:cubicBezTo>
                <a:cubicBezTo>
                  <a:pt x="4562" y="4257"/>
                  <a:pt x="4640" y="4249"/>
                  <a:pt x="4720" y="4248"/>
                </a:cubicBezTo>
                <a:cubicBezTo>
                  <a:pt x="4738" y="4249"/>
                  <a:pt x="4755" y="4249"/>
                  <a:pt x="4773" y="4246"/>
                </a:cubicBezTo>
                <a:cubicBezTo>
                  <a:pt x="4802" y="4237"/>
                  <a:pt x="4834" y="4232"/>
                  <a:pt x="4867" y="4232"/>
                </a:cubicBezTo>
                <a:cubicBezTo>
                  <a:pt x="4876" y="4232"/>
                  <a:pt x="4888" y="4231"/>
                  <a:pt x="4896" y="4227"/>
                </a:cubicBezTo>
                <a:cubicBezTo>
                  <a:pt x="4915" y="4216"/>
                  <a:pt x="4942" y="4215"/>
                  <a:pt x="4964" y="4221"/>
                </a:cubicBezTo>
                <a:cubicBezTo>
                  <a:pt x="4981" y="4228"/>
                  <a:pt x="5054" y="4227"/>
                  <a:pt x="5111" y="4220"/>
                </a:cubicBezTo>
                <a:cubicBezTo>
                  <a:pt x="5216" y="4207"/>
                  <a:pt x="5248" y="4201"/>
                  <a:pt x="5247" y="4190"/>
                </a:cubicBezTo>
                <a:lnTo>
                  <a:pt x="5248" y="4190"/>
                </a:lnTo>
                <a:cubicBezTo>
                  <a:pt x="5248" y="4187"/>
                  <a:pt x="5234" y="4186"/>
                  <a:pt x="5214" y="4186"/>
                </a:cubicBezTo>
                <a:close/>
                <a:moveTo>
                  <a:pt x="19073" y="4176"/>
                </a:moveTo>
                <a:cubicBezTo>
                  <a:pt x="19066" y="4176"/>
                  <a:pt x="19061" y="4178"/>
                  <a:pt x="19060" y="4183"/>
                </a:cubicBezTo>
                <a:cubicBezTo>
                  <a:pt x="19059" y="4188"/>
                  <a:pt x="19066" y="4192"/>
                  <a:pt x="19081" y="4192"/>
                </a:cubicBezTo>
                <a:cubicBezTo>
                  <a:pt x="19091" y="4192"/>
                  <a:pt x="19097" y="4191"/>
                  <a:pt x="19098" y="4189"/>
                </a:cubicBezTo>
                <a:cubicBezTo>
                  <a:pt x="19098" y="4189"/>
                  <a:pt x="19098" y="4188"/>
                  <a:pt x="19098" y="4188"/>
                </a:cubicBezTo>
                <a:cubicBezTo>
                  <a:pt x="19097" y="4187"/>
                  <a:pt x="19097" y="4186"/>
                  <a:pt x="19095" y="4184"/>
                </a:cubicBezTo>
                <a:cubicBezTo>
                  <a:pt x="19089" y="4180"/>
                  <a:pt x="19081" y="4176"/>
                  <a:pt x="19073" y="4176"/>
                </a:cubicBezTo>
                <a:close/>
                <a:moveTo>
                  <a:pt x="19187" y="4041"/>
                </a:moveTo>
                <a:lnTo>
                  <a:pt x="19186" y="4042"/>
                </a:lnTo>
                <a:cubicBezTo>
                  <a:pt x="19189" y="4042"/>
                  <a:pt x="19191" y="4041"/>
                  <a:pt x="19193" y="4041"/>
                </a:cubicBezTo>
                <a:lnTo>
                  <a:pt x="19200" y="4042"/>
                </a:lnTo>
                <a:lnTo>
                  <a:pt x="19201" y="4043"/>
                </a:lnTo>
                <a:lnTo>
                  <a:pt x="19201" y="4045"/>
                </a:lnTo>
                <a:lnTo>
                  <a:pt x="19199" y="4044"/>
                </a:lnTo>
                <a:cubicBezTo>
                  <a:pt x="19184" y="4044"/>
                  <a:pt x="19178" y="4042"/>
                  <a:pt x="19187" y="4041"/>
                </a:cubicBezTo>
                <a:close/>
                <a:moveTo>
                  <a:pt x="18973" y="4019"/>
                </a:moveTo>
                <a:lnTo>
                  <a:pt x="19015" y="4023"/>
                </a:lnTo>
                <a:cubicBezTo>
                  <a:pt x="19063" y="4027"/>
                  <a:pt x="19088" y="4031"/>
                  <a:pt x="19088" y="4034"/>
                </a:cubicBezTo>
                <a:cubicBezTo>
                  <a:pt x="19087" y="4036"/>
                  <a:pt x="19076" y="4038"/>
                  <a:pt x="19053" y="4039"/>
                </a:cubicBezTo>
                <a:cubicBezTo>
                  <a:pt x="19034" y="4040"/>
                  <a:pt x="19014" y="4037"/>
                  <a:pt x="18998" y="4030"/>
                </a:cubicBezTo>
                <a:lnTo>
                  <a:pt x="18973" y="4019"/>
                </a:lnTo>
                <a:close/>
                <a:moveTo>
                  <a:pt x="18751" y="3997"/>
                </a:moveTo>
                <a:cubicBezTo>
                  <a:pt x="18780" y="3997"/>
                  <a:pt x="18828" y="4001"/>
                  <a:pt x="18867" y="4007"/>
                </a:cubicBezTo>
                <a:lnTo>
                  <a:pt x="18867" y="4008"/>
                </a:lnTo>
                <a:cubicBezTo>
                  <a:pt x="18885" y="4009"/>
                  <a:pt x="18902" y="4014"/>
                  <a:pt x="18918" y="4021"/>
                </a:cubicBezTo>
                <a:cubicBezTo>
                  <a:pt x="18919" y="4022"/>
                  <a:pt x="18919" y="4024"/>
                  <a:pt x="18919" y="4024"/>
                </a:cubicBezTo>
                <a:cubicBezTo>
                  <a:pt x="18919" y="4028"/>
                  <a:pt x="18906" y="4026"/>
                  <a:pt x="18849" y="4017"/>
                </a:cubicBezTo>
                <a:cubicBezTo>
                  <a:pt x="18820" y="4013"/>
                  <a:pt x="18791" y="4009"/>
                  <a:pt x="18762" y="4008"/>
                </a:cubicBezTo>
                <a:cubicBezTo>
                  <a:pt x="18749" y="4008"/>
                  <a:pt x="18737" y="4005"/>
                  <a:pt x="18725" y="4001"/>
                </a:cubicBezTo>
                <a:cubicBezTo>
                  <a:pt x="18723" y="3998"/>
                  <a:pt x="18733" y="3997"/>
                  <a:pt x="18751" y="3997"/>
                </a:cubicBezTo>
                <a:close/>
                <a:moveTo>
                  <a:pt x="18347" y="3971"/>
                </a:moveTo>
                <a:cubicBezTo>
                  <a:pt x="18350" y="3971"/>
                  <a:pt x="18353" y="3971"/>
                  <a:pt x="18356" y="3971"/>
                </a:cubicBezTo>
                <a:cubicBezTo>
                  <a:pt x="18357" y="3972"/>
                  <a:pt x="18358" y="3972"/>
                  <a:pt x="18358" y="3972"/>
                </a:cubicBezTo>
                <a:cubicBezTo>
                  <a:pt x="18358" y="3974"/>
                  <a:pt x="18354" y="3974"/>
                  <a:pt x="18347" y="3974"/>
                </a:cubicBezTo>
                <a:cubicBezTo>
                  <a:pt x="18338" y="3974"/>
                  <a:pt x="18333" y="3973"/>
                  <a:pt x="18338" y="3971"/>
                </a:cubicBezTo>
                <a:lnTo>
                  <a:pt x="18338" y="3972"/>
                </a:lnTo>
                <a:cubicBezTo>
                  <a:pt x="18341" y="3971"/>
                  <a:pt x="18344" y="3971"/>
                  <a:pt x="18347" y="3971"/>
                </a:cubicBezTo>
                <a:close/>
                <a:moveTo>
                  <a:pt x="19179" y="3907"/>
                </a:moveTo>
                <a:cubicBezTo>
                  <a:pt x="19183" y="3908"/>
                  <a:pt x="19188" y="3908"/>
                  <a:pt x="19192" y="3908"/>
                </a:cubicBezTo>
                <a:lnTo>
                  <a:pt x="19201" y="3909"/>
                </a:lnTo>
                <a:lnTo>
                  <a:pt x="19201" y="3918"/>
                </a:lnTo>
                <a:lnTo>
                  <a:pt x="19201" y="3922"/>
                </a:lnTo>
                <a:cubicBezTo>
                  <a:pt x="19172" y="3919"/>
                  <a:pt x="19160" y="3915"/>
                  <a:pt x="19160" y="3911"/>
                </a:cubicBezTo>
                <a:cubicBezTo>
                  <a:pt x="19160" y="3908"/>
                  <a:pt x="19168" y="3907"/>
                  <a:pt x="19179" y="3907"/>
                </a:cubicBezTo>
                <a:close/>
                <a:moveTo>
                  <a:pt x="17485" y="3890"/>
                </a:moveTo>
                <a:cubicBezTo>
                  <a:pt x="17491" y="3889"/>
                  <a:pt x="17497" y="3891"/>
                  <a:pt x="17501" y="3895"/>
                </a:cubicBezTo>
                <a:cubicBezTo>
                  <a:pt x="17503" y="3896"/>
                  <a:pt x="17502" y="3897"/>
                  <a:pt x="17502" y="3898"/>
                </a:cubicBezTo>
                <a:cubicBezTo>
                  <a:pt x="17501" y="3900"/>
                  <a:pt x="17493" y="3899"/>
                  <a:pt x="17484" y="3895"/>
                </a:cubicBezTo>
                <a:cubicBezTo>
                  <a:pt x="17474" y="3890"/>
                  <a:pt x="17475" y="3890"/>
                  <a:pt x="17485" y="3890"/>
                </a:cubicBezTo>
                <a:close/>
                <a:moveTo>
                  <a:pt x="17122" y="3888"/>
                </a:moveTo>
                <a:cubicBezTo>
                  <a:pt x="17118" y="3888"/>
                  <a:pt x="17115" y="3889"/>
                  <a:pt x="17115" y="3890"/>
                </a:cubicBezTo>
                <a:cubicBezTo>
                  <a:pt x="17115" y="3894"/>
                  <a:pt x="17157" y="3903"/>
                  <a:pt x="17162" y="3900"/>
                </a:cubicBezTo>
                <a:cubicBezTo>
                  <a:pt x="17174" y="3900"/>
                  <a:pt x="17187" y="3902"/>
                  <a:pt x="17199" y="3906"/>
                </a:cubicBezTo>
                <a:cubicBezTo>
                  <a:pt x="17238" y="3914"/>
                  <a:pt x="17249" y="3915"/>
                  <a:pt x="17249" y="3910"/>
                </a:cubicBezTo>
                <a:cubicBezTo>
                  <a:pt x="17264" y="3907"/>
                  <a:pt x="17279" y="3907"/>
                  <a:pt x="17294" y="3909"/>
                </a:cubicBezTo>
                <a:lnTo>
                  <a:pt x="17338" y="3911"/>
                </a:lnTo>
                <a:lnTo>
                  <a:pt x="17313" y="3902"/>
                </a:lnTo>
                <a:cubicBezTo>
                  <a:pt x="17286" y="3892"/>
                  <a:pt x="17174" y="3884"/>
                  <a:pt x="17167" y="3891"/>
                </a:cubicBezTo>
                <a:cubicBezTo>
                  <a:pt x="17165" y="3893"/>
                  <a:pt x="17153" y="3892"/>
                  <a:pt x="17139" y="3889"/>
                </a:cubicBezTo>
                <a:cubicBezTo>
                  <a:pt x="17132" y="3888"/>
                  <a:pt x="17126" y="3888"/>
                  <a:pt x="17122" y="3888"/>
                </a:cubicBezTo>
                <a:close/>
                <a:moveTo>
                  <a:pt x="19108" y="3878"/>
                </a:moveTo>
                <a:cubicBezTo>
                  <a:pt x="19114" y="3879"/>
                  <a:pt x="19119" y="3881"/>
                  <a:pt x="19118" y="3883"/>
                </a:cubicBezTo>
                <a:cubicBezTo>
                  <a:pt x="19118" y="3886"/>
                  <a:pt x="19113" y="3888"/>
                  <a:pt x="19107" y="3887"/>
                </a:cubicBezTo>
                <a:cubicBezTo>
                  <a:pt x="19102" y="3887"/>
                  <a:pt x="19097" y="3885"/>
                  <a:pt x="19097" y="3883"/>
                </a:cubicBezTo>
                <a:cubicBezTo>
                  <a:pt x="19098" y="3881"/>
                  <a:pt x="19102" y="3879"/>
                  <a:pt x="19108" y="3878"/>
                </a:cubicBezTo>
                <a:close/>
                <a:moveTo>
                  <a:pt x="19174" y="3866"/>
                </a:moveTo>
                <a:cubicBezTo>
                  <a:pt x="19182" y="3866"/>
                  <a:pt x="19191" y="3867"/>
                  <a:pt x="19198" y="3869"/>
                </a:cubicBezTo>
                <a:lnTo>
                  <a:pt x="19200" y="3870"/>
                </a:lnTo>
                <a:lnTo>
                  <a:pt x="19201" y="3875"/>
                </a:lnTo>
                <a:lnTo>
                  <a:pt x="19201" y="3876"/>
                </a:lnTo>
                <a:lnTo>
                  <a:pt x="19199" y="3876"/>
                </a:lnTo>
                <a:cubicBezTo>
                  <a:pt x="19196" y="3876"/>
                  <a:pt x="19192" y="3876"/>
                  <a:pt x="19187" y="3876"/>
                </a:cubicBezTo>
                <a:cubicBezTo>
                  <a:pt x="19173" y="3876"/>
                  <a:pt x="19161" y="3873"/>
                  <a:pt x="19161" y="3870"/>
                </a:cubicBezTo>
                <a:cubicBezTo>
                  <a:pt x="19161" y="3868"/>
                  <a:pt x="19167" y="3866"/>
                  <a:pt x="19174" y="3866"/>
                </a:cubicBezTo>
                <a:close/>
                <a:moveTo>
                  <a:pt x="18995" y="3846"/>
                </a:moveTo>
                <a:cubicBezTo>
                  <a:pt x="19006" y="3845"/>
                  <a:pt x="19016" y="3847"/>
                  <a:pt x="19026" y="3850"/>
                </a:cubicBezTo>
                <a:cubicBezTo>
                  <a:pt x="19043" y="3854"/>
                  <a:pt x="19060" y="3858"/>
                  <a:pt x="19077" y="3860"/>
                </a:cubicBezTo>
                <a:cubicBezTo>
                  <a:pt x="19082" y="3861"/>
                  <a:pt x="19085" y="3861"/>
                  <a:pt x="19084" y="3862"/>
                </a:cubicBezTo>
                <a:cubicBezTo>
                  <a:pt x="19084" y="3863"/>
                  <a:pt x="19078" y="3864"/>
                  <a:pt x="19065" y="3864"/>
                </a:cubicBezTo>
                <a:cubicBezTo>
                  <a:pt x="19047" y="3864"/>
                  <a:pt x="19028" y="3863"/>
                  <a:pt x="19010" y="3861"/>
                </a:cubicBezTo>
                <a:lnTo>
                  <a:pt x="19010" y="3860"/>
                </a:lnTo>
                <a:cubicBezTo>
                  <a:pt x="18980" y="3856"/>
                  <a:pt x="18971" y="3850"/>
                  <a:pt x="18984" y="3847"/>
                </a:cubicBezTo>
                <a:cubicBezTo>
                  <a:pt x="18988" y="3846"/>
                  <a:pt x="18991" y="3846"/>
                  <a:pt x="18995" y="3846"/>
                </a:cubicBezTo>
                <a:close/>
                <a:moveTo>
                  <a:pt x="18675" y="3811"/>
                </a:moveTo>
                <a:cubicBezTo>
                  <a:pt x="18675" y="3811"/>
                  <a:pt x="18676" y="3811"/>
                  <a:pt x="18677" y="3811"/>
                </a:cubicBezTo>
                <a:cubicBezTo>
                  <a:pt x="18682" y="3811"/>
                  <a:pt x="18688" y="3813"/>
                  <a:pt x="18691" y="3817"/>
                </a:cubicBezTo>
                <a:cubicBezTo>
                  <a:pt x="18691" y="3818"/>
                  <a:pt x="18692" y="3819"/>
                  <a:pt x="18692" y="3819"/>
                </a:cubicBezTo>
                <a:cubicBezTo>
                  <a:pt x="18692" y="3821"/>
                  <a:pt x="18689" y="3821"/>
                  <a:pt x="18684" y="3821"/>
                </a:cubicBezTo>
                <a:cubicBezTo>
                  <a:pt x="18679" y="3822"/>
                  <a:pt x="18673" y="3820"/>
                  <a:pt x="18669" y="3816"/>
                </a:cubicBezTo>
                <a:lnTo>
                  <a:pt x="18669" y="3815"/>
                </a:lnTo>
                <a:cubicBezTo>
                  <a:pt x="18668" y="3813"/>
                  <a:pt x="18670" y="3810"/>
                  <a:pt x="18675" y="3811"/>
                </a:cubicBezTo>
                <a:close/>
                <a:moveTo>
                  <a:pt x="18954" y="3803"/>
                </a:moveTo>
                <a:cubicBezTo>
                  <a:pt x="18980" y="3803"/>
                  <a:pt x="19026" y="3812"/>
                  <a:pt x="19026" y="3818"/>
                </a:cubicBezTo>
                <a:cubicBezTo>
                  <a:pt x="19026" y="3822"/>
                  <a:pt x="19023" y="3826"/>
                  <a:pt x="19018" y="3828"/>
                </a:cubicBezTo>
                <a:cubicBezTo>
                  <a:pt x="18970" y="3831"/>
                  <a:pt x="18922" y="3832"/>
                  <a:pt x="18874" y="3827"/>
                </a:cubicBezTo>
                <a:lnTo>
                  <a:pt x="18873" y="3828"/>
                </a:lnTo>
                <a:cubicBezTo>
                  <a:pt x="18868" y="3826"/>
                  <a:pt x="18865" y="3823"/>
                  <a:pt x="18867" y="3821"/>
                </a:cubicBezTo>
                <a:cubicBezTo>
                  <a:pt x="18870" y="3818"/>
                  <a:pt x="18869" y="3816"/>
                  <a:pt x="18866" y="3816"/>
                </a:cubicBezTo>
                <a:cubicBezTo>
                  <a:pt x="18813" y="3810"/>
                  <a:pt x="18822" y="3803"/>
                  <a:pt x="18879" y="3806"/>
                </a:cubicBezTo>
                <a:cubicBezTo>
                  <a:pt x="18900" y="3808"/>
                  <a:pt x="18920" y="3808"/>
                  <a:pt x="18941" y="3805"/>
                </a:cubicBezTo>
                <a:cubicBezTo>
                  <a:pt x="18944" y="3804"/>
                  <a:pt x="18949" y="3803"/>
                  <a:pt x="18954" y="3803"/>
                </a:cubicBezTo>
                <a:close/>
                <a:moveTo>
                  <a:pt x="19201" y="3803"/>
                </a:moveTo>
                <a:lnTo>
                  <a:pt x="19201" y="3820"/>
                </a:lnTo>
                <a:lnTo>
                  <a:pt x="19199" y="3820"/>
                </a:lnTo>
                <a:cubicBezTo>
                  <a:pt x="19180" y="3824"/>
                  <a:pt x="19187" y="3824"/>
                  <a:pt x="19200" y="3824"/>
                </a:cubicBezTo>
                <a:lnTo>
                  <a:pt x="19201" y="3824"/>
                </a:lnTo>
                <a:lnTo>
                  <a:pt x="19201" y="3826"/>
                </a:lnTo>
                <a:lnTo>
                  <a:pt x="19201" y="3833"/>
                </a:lnTo>
                <a:lnTo>
                  <a:pt x="19196" y="3834"/>
                </a:lnTo>
                <a:cubicBezTo>
                  <a:pt x="19161" y="3834"/>
                  <a:pt x="19100" y="3832"/>
                  <a:pt x="19095" y="3828"/>
                </a:cubicBezTo>
                <a:cubicBezTo>
                  <a:pt x="19092" y="3825"/>
                  <a:pt x="19092" y="3821"/>
                  <a:pt x="19092" y="3817"/>
                </a:cubicBezTo>
                <a:cubicBezTo>
                  <a:pt x="19091" y="3808"/>
                  <a:pt x="19098" y="3806"/>
                  <a:pt x="19140" y="3808"/>
                </a:cubicBezTo>
                <a:cubicBezTo>
                  <a:pt x="19158" y="3809"/>
                  <a:pt x="19177" y="3808"/>
                  <a:pt x="19195" y="3805"/>
                </a:cubicBezTo>
                <a:lnTo>
                  <a:pt x="19201" y="3803"/>
                </a:lnTo>
                <a:close/>
                <a:moveTo>
                  <a:pt x="18267" y="3799"/>
                </a:moveTo>
                <a:cubicBezTo>
                  <a:pt x="18269" y="3798"/>
                  <a:pt x="18273" y="3799"/>
                  <a:pt x="18280" y="3799"/>
                </a:cubicBezTo>
                <a:lnTo>
                  <a:pt x="18281" y="3800"/>
                </a:lnTo>
                <a:cubicBezTo>
                  <a:pt x="18292" y="3800"/>
                  <a:pt x="18303" y="3801"/>
                  <a:pt x="18312" y="3805"/>
                </a:cubicBezTo>
                <a:cubicBezTo>
                  <a:pt x="18316" y="3807"/>
                  <a:pt x="18318" y="3809"/>
                  <a:pt x="18318" y="3809"/>
                </a:cubicBezTo>
                <a:cubicBezTo>
                  <a:pt x="18317" y="3810"/>
                  <a:pt x="18314" y="3810"/>
                  <a:pt x="18308" y="3810"/>
                </a:cubicBezTo>
                <a:cubicBezTo>
                  <a:pt x="18297" y="3808"/>
                  <a:pt x="18287" y="3806"/>
                  <a:pt x="18276" y="3804"/>
                </a:cubicBezTo>
                <a:cubicBezTo>
                  <a:pt x="18265" y="3800"/>
                  <a:pt x="18261" y="3799"/>
                  <a:pt x="18267" y="3799"/>
                </a:cubicBezTo>
                <a:close/>
                <a:moveTo>
                  <a:pt x="18522" y="3779"/>
                </a:moveTo>
                <a:cubicBezTo>
                  <a:pt x="18528" y="3779"/>
                  <a:pt x="18536" y="3779"/>
                  <a:pt x="18544" y="3780"/>
                </a:cubicBezTo>
                <a:cubicBezTo>
                  <a:pt x="18590" y="3784"/>
                  <a:pt x="18596" y="3787"/>
                  <a:pt x="18595" y="3799"/>
                </a:cubicBezTo>
                <a:cubicBezTo>
                  <a:pt x="18596" y="3807"/>
                  <a:pt x="18591" y="3808"/>
                  <a:pt x="18576" y="3808"/>
                </a:cubicBezTo>
                <a:cubicBezTo>
                  <a:pt x="18566" y="3808"/>
                  <a:pt x="18556" y="3805"/>
                  <a:pt x="18546" y="3802"/>
                </a:cubicBezTo>
                <a:cubicBezTo>
                  <a:pt x="18536" y="3797"/>
                  <a:pt x="18525" y="3794"/>
                  <a:pt x="18514" y="3791"/>
                </a:cubicBezTo>
                <a:lnTo>
                  <a:pt x="18514" y="3790"/>
                </a:lnTo>
                <a:cubicBezTo>
                  <a:pt x="18490" y="3783"/>
                  <a:pt x="18495" y="3779"/>
                  <a:pt x="18522" y="3779"/>
                </a:cubicBezTo>
                <a:close/>
                <a:moveTo>
                  <a:pt x="18735" y="3778"/>
                </a:moveTo>
                <a:cubicBezTo>
                  <a:pt x="18741" y="3778"/>
                  <a:pt x="18752" y="3779"/>
                  <a:pt x="18767" y="3781"/>
                </a:cubicBezTo>
                <a:cubicBezTo>
                  <a:pt x="18798" y="3784"/>
                  <a:pt x="18825" y="3791"/>
                  <a:pt x="18824" y="3794"/>
                </a:cubicBezTo>
                <a:cubicBezTo>
                  <a:pt x="18823" y="3794"/>
                  <a:pt x="18820" y="3795"/>
                  <a:pt x="18812" y="3795"/>
                </a:cubicBezTo>
                <a:cubicBezTo>
                  <a:pt x="18801" y="3795"/>
                  <a:pt x="18790" y="3799"/>
                  <a:pt x="18781" y="3804"/>
                </a:cubicBezTo>
                <a:cubicBezTo>
                  <a:pt x="18774" y="3809"/>
                  <a:pt x="18764" y="3812"/>
                  <a:pt x="18754" y="3813"/>
                </a:cubicBezTo>
                <a:cubicBezTo>
                  <a:pt x="18749" y="3814"/>
                  <a:pt x="18743" y="3816"/>
                  <a:pt x="18744" y="3821"/>
                </a:cubicBezTo>
                <a:cubicBezTo>
                  <a:pt x="18744" y="3832"/>
                  <a:pt x="18732" y="3830"/>
                  <a:pt x="18726" y="3818"/>
                </a:cubicBezTo>
                <a:lnTo>
                  <a:pt x="18726" y="3817"/>
                </a:lnTo>
                <a:cubicBezTo>
                  <a:pt x="18714" y="3806"/>
                  <a:pt x="18693" y="3800"/>
                  <a:pt x="18674" y="3803"/>
                </a:cubicBezTo>
                <a:cubicBezTo>
                  <a:pt x="18665" y="3807"/>
                  <a:pt x="18647" y="3797"/>
                  <a:pt x="18649" y="3794"/>
                </a:cubicBezTo>
                <a:cubicBezTo>
                  <a:pt x="18652" y="3791"/>
                  <a:pt x="18662" y="3790"/>
                  <a:pt x="18672" y="3791"/>
                </a:cubicBezTo>
                <a:cubicBezTo>
                  <a:pt x="18711" y="3794"/>
                  <a:pt x="18723" y="3790"/>
                  <a:pt x="18723" y="3784"/>
                </a:cubicBezTo>
                <a:cubicBezTo>
                  <a:pt x="18723" y="3780"/>
                  <a:pt x="18724" y="3778"/>
                  <a:pt x="18735" y="3778"/>
                </a:cubicBezTo>
                <a:close/>
                <a:moveTo>
                  <a:pt x="18431" y="3773"/>
                </a:moveTo>
                <a:cubicBezTo>
                  <a:pt x="18435" y="3773"/>
                  <a:pt x="18439" y="3775"/>
                  <a:pt x="18440" y="3777"/>
                </a:cubicBezTo>
                <a:cubicBezTo>
                  <a:pt x="18440" y="3777"/>
                  <a:pt x="18440" y="3778"/>
                  <a:pt x="18440" y="3778"/>
                </a:cubicBezTo>
                <a:cubicBezTo>
                  <a:pt x="18440" y="3780"/>
                  <a:pt x="18436" y="3783"/>
                  <a:pt x="18433" y="3783"/>
                </a:cubicBezTo>
                <a:cubicBezTo>
                  <a:pt x="18432" y="3783"/>
                  <a:pt x="18432" y="3783"/>
                  <a:pt x="18431" y="3783"/>
                </a:cubicBezTo>
                <a:cubicBezTo>
                  <a:pt x="18428" y="3783"/>
                  <a:pt x="18425" y="3780"/>
                  <a:pt x="18425" y="3777"/>
                </a:cubicBezTo>
                <a:cubicBezTo>
                  <a:pt x="18426" y="3775"/>
                  <a:pt x="18428" y="3774"/>
                  <a:pt x="18431" y="3773"/>
                </a:cubicBezTo>
                <a:close/>
                <a:moveTo>
                  <a:pt x="18980" y="3773"/>
                </a:moveTo>
                <a:cubicBezTo>
                  <a:pt x="18986" y="3773"/>
                  <a:pt x="18991" y="3775"/>
                  <a:pt x="18991" y="3778"/>
                </a:cubicBezTo>
                <a:cubicBezTo>
                  <a:pt x="18991" y="3781"/>
                  <a:pt x="18988" y="3783"/>
                  <a:pt x="18984" y="3783"/>
                </a:cubicBezTo>
                <a:cubicBezTo>
                  <a:pt x="18980" y="3783"/>
                  <a:pt x="18976" y="3780"/>
                  <a:pt x="18973" y="3777"/>
                </a:cubicBezTo>
                <a:cubicBezTo>
                  <a:pt x="18971" y="3775"/>
                  <a:pt x="18973" y="3773"/>
                  <a:pt x="18980" y="3773"/>
                </a:cubicBezTo>
                <a:close/>
                <a:moveTo>
                  <a:pt x="17568" y="3771"/>
                </a:moveTo>
                <a:cubicBezTo>
                  <a:pt x="17543" y="3771"/>
                  <a:pt x="17525" y="3785"/>
                  <a:pt x="17538" y="3794"/>
                </a:cubicBezTo>
                <a:cubicBezTo>
                  <a:pt x="17545" y="3800"/>
                  <a:pt x="17660" y="3807"/>
                  <a:pt x="17862" y="3813"/>
                </a:cubicBezTo>
                <a:cubicBezTo>
                  <a:pt x="17905" y="3815"/>
                  <a:pt x="17964" y="3819"/>
                  <a:pt x="17993" y="3823"/>
                </a:cubicBezTo>
                <a:cubicBezTo>
                  <a:pt x="18023" y="3828"/>
                  <a:pt x="18066" y="3831"/>
                  <a:pt x="18089" y="3833"/>
                </a:cubicBezTo>
                <a:cubicBezTo>
                  <a:pt x="18113" y="3835"/>
                  <a:pt x="18136" y="3839"/>
                  <a:pt x="18160" y="3845"/>
                </a:cubicBezTo>
                <a:cubicBezTo>
                  <a:pt x="18195" y="3855"/>
                  <a:pt x="18369" y="3860"/>
                  <a:pt x="18373" y="3850"/>
                </a:cubicBezTo>
                <a:cubicBezTo>
                  <a:pt x="18372" y="3846"/>
                  <a:pt x="18352" y="3842"/>
                  <a:pt x="18315" y="3837"/>
                </a:cubicBezTo>
                <a:cubicBezTo>
                  <a:pt x="18250" y="3830"/>
                  <a:pt x="18236" y="3828"/>
                  <a:pt x="18047" y="3813"/>
                </a:cubicBezTo>
                <a:cubicBezTo>
                  <a:pt x="17984" y="3809"/>
                  <a:pt x="17931" y="3803"/>
                  <a:pt x="17927" y="3802"/>
                </a:cubicBezTo>
                <a:cubicBezTo>
                  <a:pt x="17923" y="3800"/>
                  <a:pt x="17923" y="3796"/>
                  <a:pt x="17926" y="3791"/>
                </a:cubicBezTo>
                <a:cubicBezTo>
                  <a:pt x="17928" y="3788"/>
                  <a:pt x="17926" y="3785"/>
                  <a:pt x="17918" y="3784"/>
                </a:cubicBezTo>
                <a:cubicBezTo>
                  <a:pt x="17910" y="3784"/>
                  <a:pt x="17908" y="3786"/>
                  <a:pt x="17910" y="3789"/>
                </a:cubicBezTo>
                <a:cubicBezTo>
                  <a:pt x="17916" y="3797"/>
                  <a:pt x="17892" y="3799"/>
                  <a:pt x="17850" y="3796"/>
                </a:cubicBezTo>
                <a:cubicBezTo>
                  <a:pt x="17828" y="3792"/>
                  <a:pt x="17770" y="3789"/>
                  <a:pt x="17722" y="3787"/>
                </a:cubicBezTo>
                <a:cubicBezTo>
                  <a:pt x="17686" y="3786"/>
                  <a:pt x="17650" y="3782"/>
                  <a:pt x="17614" y="3776"/>
                </a:cubicBezTo>
                <a:cubicBezTo>
                  <a:pt x="17599" y="3772"/>
                  <a:pt x="17583" y="3771"/>
                  <a:pt x="17568" y="3771"/>
                </a:cubicBezTo>
                <a:close/>
                <a:moveTo>
                  <a:pt x="18284" y="3762"/>
                </a:moveTo>
                <a:cubicBezTo>
                  <a:pt x="18293" y="3762"/>
                  <a:pt x="18307" y="3762"/>
                  <a:pt x="18328" y="3763"/>
                </a:cubicBezTo>
                <a:lnTo>
                  <a:pt x="18329" y="3764"/>
                </a:lnTo>
                <a:cubicBezTo>
                  <a:pt x="18371" y="3767"/>
                  <a:pt x="18392" y="3770"/>
                  <a:pt x="18393" y="3773"/>
                </a:cubicBezTo>
                <a:cubicBezTo>
                  <a:pt x="18393" y="3775"/>
                  <a:pt x="18376" y="3776"/>
                  <a:pt x="18340" y="3775"/>
                </a:cubicBezTo>
                <a:cubicBezTo>
                  <a:pt x="18318" y="3775"/>
                  <a:pt x="18296" y="3774"/>
                  <a:pt x="18274" y="3770"/>
                </a:cubicBezTo>
                <a:cubicBezTo>
                  <a:pt x="18267" y="3764"/>
                  <a:pt x="18269" y="3762"/>
                  <a:pt x="18284" y="3762"/>
                </a:cubicBezTo>
                <a:close/>
                <a:moveTo>
                  <a:pt x="18520" y="3755"/>
                </a:moveTo>
                <a:cubicBezTo>
                  <a:pt x="18530" y="3755"/>
                  <a:pt x="18542" y="3759"/>
                  <a:pt x="18550" y="3764"/>
                </a:cubicBezTo>
                <a:cubicBezTo>
                  <a:pt x="18556" y="3767"/>
                  <a:pt x="18559" y="3770"/>
                  <a:pt x="18559" y="3771"/>
                </a:cubicBezTo>
                <a:cubicBezTo>
                  <a:pt x="18559" y="3772"/>
                  <a:pt x="18554" y="3771"/>
                  <a:pt x="18543" y="3771"/>
                </a:cubicBezTo>
                <a:cubicBezTo>
                  <a:pt x="18533" y="3770"/>
                  <a:pt x="18523" y="3770"/>
                  <a:pt x="18513" y="3767"/>
                </a:cubicBezTo>
                <a:cubicBezTo>
                  <a:pt x="18508" y="3766"/>
                  <a:pt x="18505" y="3763"/>
                  <a:pt x="18508" y="3760"/>
                </a:cubicBezTo>
                <a:lnTo>
                  <a:pt x="18508" y="3759"/>
                </a:lnTo>
                <a:cubicBezTo>
                  <a:pt x="18510" y="3756"/>
                  <a:pt x="18515" y="3755"/>
                  <a:pt x="18520" y="3755"/>
                </a:cubicBezTo>
                <a:close/>
                <a:moveTo>
                  <a:pt x="18042" y="3742"/>
                </a:moveTo>
                <a:cubicBezTo>
                  <a:pt x="18044" y="3742"/>
                  <a:pt x="18047" y="3743"/>
                  <a:pt x="18049" y="3744"/>
                </a:cubicBezTo>
                <a:cubicBezTo>
                  <a:pt x="18049" y="3744"/>
                  <a:pt x="18049" y="3745"/>
                  <a:pt x="18049" y="3745"/>
                </a:cubicBezTo>
                <a:cubicBezTo>
                  <a:pt x="18049" y="3746"/>
                  <a:pt x="18045" y="3747"/>
                  <a:pt x="18039" y="3746"/>
                </a:cubicBezTo>
                <a:cubicBezTo>
                  <a:pt x="18031" y="3746"/>
                  <a:pt x="18029" y="3745"/>
                  <a:pt x="18035" y="3743"/>
                </a:cubicBezTo>
                <a:lnTo>
                  <a:pt x="18034" y="3743"/>
                </a:lnTo>
                <a:cubicBezTo>
                  <a:pt x="18037" y="3742"/>
                  <a:pt x="18039" y="3742"/>
                  <a:pt x="18042" y="3742"/>
                </a:cubicBezTo>
                <a:close/>
                <a:moveTo>
                  <a:pt x="18272" y="3734"/>
                </a:moveTo>
                <a:cubicBezTo>
                  <a:pt x="18291" y="3734"/>
                  <a:pt x="18316" y="3739"/>
                  <a:pt x="18317" y="3744"/>
                </a:cubicBezTo>
                <a:cubicBezTo>
                  <a:pt x="18317" y="3744"/>
                  <a:pt x="18317" y="3744"/>
                  <a:pt x="18316" y="3745"/>
                </a:cubicBezTo>
                <a:lnTo>
                  <a:pt x="18316" y="3744"/>
                </a:lnTo>
                <a:cubicBezTo>
                  <a:pt x="18311" y="3750"/>
                  <a:pt x="18298" y="3749"/>
                  <a:pt x="18265" y="3743"/>
                </a:cubicBezTo>
                <a:cubicBezTo>
                  <a:pt x="18248" y="3739"/>
                  <a:pt x="18246" y="3738"/>
                  <a:pt x="18256" y="3736"/>
                </a:cubicBezTo>
                <a:cubicBezTo>
                  <a:pt x="18260" y="3734"/>
                  <a:pt x="18266" y="3734"/>
                  <a:pt x="18272" y="3734"/>
                </a:cubicBezTo>
                <a:close/>
                <a:moveTo>
                  <a:pt x="18042" y="3716"/>
                </a:moveTo>
                <a:cubicBezTo>
                  <a:pt x="18043" y="3716"/>
                  <a:pt x="18044" y="3716"/>
                  <a:pt x="18046" y="3716"/>
                </a:cubicBezTo>
                <a:cubicBezTo>
                  <a:pt x="18052" y="3715"/>
                  <a:pt x="18058" y="3717"/>
                  <a:pt x="18061" y="3721"/>
                </a:cubicBezTo>
                <a:lnTo>
                  <a:pt x="18061" y="3722"/>
                </a:lnTo>
                <a:cubicBezTo>
                  <a:pt x="18062" y="3723"/>
                  <a:pt x="18063" y="3725"/>
                  <a:pt x="18063" y="3725"/>
                </a:cubicBezTo>
                <a:cubicBezTo>
                  <a:pt x="18062" y="3728"/>
                  <a:pt x="18054" y="3726"/>
                  <a:pt x="18045" y="3721"/>
                </a:cubicBezTo>
                <a:cubicBezTo>
                  <a:pt x="18036" y="3717"/>
                  <a:pt x="18035" y="3715"/>
                  <a:pt x="18042" y="3716"/>
                </a:cubicBezTo>
                <a:close/>
                <a:moveTo>
                  <a:pt x="17705" y="3711"/>
                </a:moveTo>
                <a:cubicBezTo>
                  <a:pt x="17709" y="3711"/>
                  <a:pt x="17711" y="3713"/>
                  <a:pt x="17711" y="3716"/>
                </a:cubicBezTo>
                <a:cubicBezTo>
                  <a:pt x="17711" y="3718"/>
                  <a:pt x="17707" y="3721"/>
                  <a:pt x="17700" y="3721"/>
                </a:cubicBezTo>
                <a:cubicBezTo>
                  <a:pt x="17693" y="3720"/>
                  <a:pt x="17691" y="3718"/>
                  <a:pt x="17693" y="3715"/>
                </a:cubicBezTo>
                <a:cubicBezTo>
                  <a:pt x="17696" y="3712"/>
                  <a:pt x="17700" y="3711"/>
                  <a:pt x="17705" y="3711"/>
                </a:cubicBezTo>
                <a:close/>
                <a:moveTo>
                  <a:pt x="17984" y="3703"/>
                </a:moveTo>
                <a:cubicBezTo>
                  <a:pt x="17989" y="3704"/>
                  <a:pt x="17992" y="3705"/>
                  <a:pt x="17992" y="3707"/>
                </a:cubicBezTo>
                <a:cubicBezTo>
                  <a:pt x="17992" y="3708"/>
                  <a:pt x="17991" y="3708"/>
                  <a:pt x="17991" y="3709"/>
                </a:cubicBezTo>
                <a:cubicBezTo>
                  <a:pt x="17989" y="3712"/>
                  <a:pt x="17985" y="3713"/>
                  <a:pt x="17980" y="3713"/>
                </a:cubicBezTo>
                <a:cubicBezTo>
                  <a:pt x="17976" y="3713"/>
                  <a:pt x="17973" y="3711"/>
                  <a:pt x="17973" y="3708"/>
                </a:cubicBezTo>
                <a:cubicBezTo>
                  <a:pt x="17973" y="3706"/>
                  <a:pt x="17977" y="3703"/>
                  <a:pt x="17984" y="3703"/>
                </a:cubicBezTo>
                <a:close/>
                <a:moveTo>
                  <a:pt x="18219" y="3700"/>
                </a:moveTo>
                <a:cubicBezTo>
                  <a:pt x="18222" y="3700"/>
                  <a:pt x="18224" y="3701"/>
                  <a:pt x="18226" y="3702"/>
                </a:cubicBezTo>
                <a:cubicBezTo>
                  <a:pt x="18227" y="3702"/>
                  <a:pt x="18227" y="3703"/>
                  <a:pt x="18227" y="3703"/>
                </a:cubicBezTo>
                <a:cubicBezTo>
                  <a:pt x="18227" y="3704"/>
                  <a:pt x="18223" y="3705"/>
                  <a:pt x="18217" y="3705"/>
                </a:cubicBezTo>
                <a:cubicBezTo>
                  <a:pt x="18209" y="3703"/>
                  <a:pt x="18207" y="3702"/>
                  <a:pt x="18212" y="3701"/>
                </a:cubicBezTo>
                <a:lnTo>
                  <a:pt x="18213" y="3701"/>
                </a:lnTo>
                <a:cubicBezTo>
                  <a:pt x="18215" y="3701"/>
                  <a:pt x="18217" y="3700"/>
                  <a:pt x="18219" y="3700"/>
                </a:cubicBezTo>
                <a:close/>
                <a:moveTo>
                  <a:pt x="18112" y="3699"/>
                </a:moveTo>
                <a:cubicBezTo>
                  <a:pt x="18113" y="3699"/>
                  <a:pt x="18114" y="3699"/>
                  <a:pt x="18115" y="3699"/>
                </a:cubicBezTo>
                <a:cubicBezTo>
                  <a:pt x="18119" y="3701"/>
                  <a:pt x="18121" y="3703"/>
                  <a:pt x="18121" y="3704"/>
                </a:cubicBezTo>
                <a:cubicBezTo>
                  <a:pt x="18121" y="3705"/>
                  <a:pt x="18121" y="3705"/>
                  <a:pt x="18121" y="3705"/>
                </a:cubicBezTo>
                <a:cubicBezTo>
                  <a:pt x="18121" y="3707"/>
                  <a:pt x="18117" y="3707"/>
                  <a:pt x="18110" y="3707"/>
                </a:cubicBezTo>
                <a:cubicBezTo>
                  <a:pt x="18103" y="3707"/>
                  <a:pt x="18101" y="3705"/>
                  <a:pt x="18104" y="3702"/>
                </a:cubicBezTo>
                <a:lnTo>
                  <a:pt x="18105" y="3702"/>
                </a:lnTo>
                <a:cubicBezTo>
                  <a:pt x="18105" y="3700"/>
                  <a:pt x="18108" y="3699"/>
                  <a:pt x="18112" y="3699"/>
                </a:cubicBezTo>
                <a:close/>
                <a:moveTo>
                  <a:pt x="18279" y="3692"/>
                </a:moveTo>
                <a:cubicBezTo>
                  <a:pt x="18287" y="3692"/>
                  <a:pt x="18293" y="3693"/>
                  <a:pt x="18293" y="3695"/>
                </a:cubicBezTo>
                <a:lnTo>
                  <a:pt x="18292" y="3696"/>
                </a:lnTo>
                <a:cubicBezTo>
                  <a:pt x="18292" y="3704"/>
                  <a:pt x="18257" y="3710"/>
                  <a:pt x="18250" y="3705"/>
                </a:cubicBezTo>
                <a:cubicBezTo>
                  <a:pt x="18244" y="3702"/>
                  <a:pt x="18242" y="3699"/>
                  <a:pt x="18244" y="3698"/>
                </a:cubicBezTo>
                <a:cubicBezTo>
                  <a:pt x="18248" y="3694"/>
                  <a:pt x="18266" y="3692"/>
                  <a:pt x="18279" y="3692"/>
                </a:cubicBezTo>
                <a:close/>
                <a:moveTo>
                  <a:pt x="17645" y="3687"/>
                </a:moveTo>
                <a:cubicBezTo>
                  <a:pt x="17684" y="3686"/>
                  <a:pt x="17723" y="3689"/>
                  <a:pt x="17760" y="3695"/>
                </a:cubicBezTo>
                <a:cubicBezTo>
                  <a:pt x="17763" y="3696"/>
                  <a:pt x="17765" y="3697"/>
                  <a:pt x="17765" y="3698"/>
                </a:cubicBezTo>
                <a:cubicBezTo>
                  <a:pt x="17766" y="3699"/>
                  <a:pt x="17762" y="3701"/>
                  <a:pt x="17754" y="3704"/>
                </a:cubicBezTo>
                <a:lnTo>
                  <a:pt x="17754" y="3705"/>
                </a:lnTo>
                <a:cubicBezTo>
                  <a:pt x="17731" y="3713"/>
                  <a:pt x="17723" y="3713"/>
                  <a:pt x="17677" y="3700"/>
                </a:cubicBezTo>
                <a:cubicBezTo>
                  <a:pt x="17657" y="3694"/>
                  <a:pt x="17642" y="3688"/>
                  <a:pt x="17645" y="3687"/>
                </a:cubicBezTo>
                <a:close/>
                <a:moveTo>
                  <a:pt x="18383" y="3685"/>
                </a:moveTo>
                <a:cubicBezTo>
                  <a:pt x="18395" y="3685"/>
                  <a:pt x="18406" y="3686"/>
                  <a:pt x="18418" y="3688"/>
                </a:cubicBezTo>
                <a:lnTo>
                  <a:pt x="18417" y="3688"/>
                </a:lnTo>
                <a:cubicBezTo>
                  <a:pt x="18429" y="3690"/>
                  <a:pt x="18435" y="3692"/>
                  <a:pt x="18435" y="3694"/>
                </a:cubicBezTo>
                <a:cubicBezTo>
                  <a:pt x="18436" y="3698"/>
                  <a:pt x="18411" y="3700"/>
                  <a:pt x="18370" y="3699"/>
                </a:cubicBezTo>
                <a:cubicBezTo>
                  <a:pt x="18337" y="3697"/>
                  <a:pt x="18321" y="3695"/>
                  <a:pt x="18327" y="3692"/>
                </a:cubicBezTo>
                <a:cubicBezTo>
                  <a:pt x="18345" y="3688"/>
                  <a:pt x="18364" y="3685"/>
                  <a:pt x="18383" y="3685"/>
                </a:cubicBezTo>
                <a:close/>
                <a:moveTo>
                  <a:pt x="18545" y="3681"/>
                </a:moveTo>
                <a:cubicBezTo>
                  <a:pt x="18553" y="3682"/>
                  <a:pt x="18561" y="3682"/>
                  <a:pt x="18569" y="3684"/>
                </a:cubicBezTo>
                <a:lnTo>
                  <a:pt x="18586" y="3689"/>
                </a:lnTo>
                <a:lnTo>
                  <a:pt x="18566" y="3695"/>
                </a:lnTo>
                <a:cubicBezTo>
                  <a:pt x="18540" y="3701"/>
                  <a:pt x="18506" y="3700"/>
                  <a:pt x="18501" y="3693"/>
                </a:cubicBezTo>
                <a:cubicBezTo>
                  <a:pt x="18498" y="3690"/>
                  <a:pt x="18500" y="3687"/>
                  <a:pt x="18506" y="3686"/>
                </a:cubicBezTo>
                <a:cubicBezTo>
                  <a:pt x="18518" y="3683"/>
                  <a:pt x="18532" y="3681"/>
                  <a:pt x="18545" y="3681"/>
                </a:cubicBezTo>
                <a:close/>
                <a:moveTo>
                  <a:pt x="17838" y="3676"/>
                </a:moveTo>
                <a:cubicBezTo>
                  <a:pt x="17841" y="3676"/>
                  <a:pt x="17844" y="3677"/>
                  <a:pt x="17847" y="3677"/>
                </a:cubicBezTo>
                <a:cubicBezTo>
                  <a:pt x="17855" y="3679"/>
                  <a:pt x="17861" y="3681"/>
                  <a:pt x="17861" y="3682"/>
                </a:cubicBezTo>
                <a:cubicBezTo>
                  <a:pt x="17861" y="3683"/>
                  <a:pt x="17855" y="3685"/>
                  <a:pt x="17847" y="3684"/>
                </a:cubicBezTo>
                <a:cubicBezTo>
                  <a:pt x="17839" y="3684"/>
                  <a:pt x="17832" y="3681"/>
                  <a:pt x="17832" y="3678"/>
                </a:cubicBezTo>
                <a:lnTo>
                  <a:pt x="17831" y="3679"/>
                </a:lnTo>
                <a:cubicBezTo>
                  <a:pt x="17831" y="3678"/>
                  <a:pt x="17834" y="3677"/>
                  <a:pt x="17838" y="3676"/>
                </a:cubicBezTo>
                <a:close/>
                <a:moveTo>
                  <a:pt x="17917" y="3666"/>
                </a:moveTo>
                <a:cubicBezTo>
                  <a:pt x="17913" y="3666"/>
                  <a:pt x="17909" y="3667"/>
                  <a:pt x="17906" y="3670"/>
                </a:cubicBezTo>
                <a:cubicBezTo>
                  <a:pt x="17904" y="3673"/>
                  <a:pt x="17905" y="3676"/>
                  <a:pt x="17909" y="3675"/>
                </a:cubicBezTo>
                <a:cubicBezTo>
                  <a:pt x="17914" y="3676"/>
                  <a:pt x="17918" y="3674"/>
                  <a:pt x="17920" y="3671"/>
                </a:cubicBezTo>
                <a:cubicBezTo>
                  <a:pt x="17921" y="3670"/>
                  <a:pt x="17921" y="3670"/>
                  <a:pt x="17921" y="3669"/>
                </a:cubicBezTo>
                <a:cubicBezTo>
                  <a:pt x="17921" y="3667"/>
                  <a:pt x="17920" y="3666"/>
                  <a:pt x="17917" y="3666"/>
                </a:cubicBezTo>
                <a:close/>
                <a:moveTo>
                  <a:pt x="2969" y="1409"/>
                </a:moveTo>
                <a:cubicBezTo>
                  <a:pt x="2968" y="1409"/>
                  <a:pt x="2963" y="1411"/>
                  <a:pt x="2961" y="1414"/>
                </a:cubicBezTo>
                <a:cubicBezTo>
                  <a:pt x="2958" y="1417"/>
                  <a:pt x="2961" y="1419"/>
                  <a:pt x="2964" y="1419"/>
                </a:cubicBezTo>
                <a:cubicBezTo>
                  <a:pt x="2968" y="1419"/>
                  <a:pt x="2971" y="1418"/>
                  <a:pt x="2971" y="1415"/>
                </a:cubicBezTo>
                <a:cubicBezTo>
                  <a:pt x="2971" y="1412"/>
                  <a:pt x="2971" y="1410"/>
                  <a:pt x="2969" y="1409"/>
                </a:cubicBezTo>
                <a:close/>
                <a:moveTo>
                  <a:pt x="18954" y="1399"/>
                </a:moveTo>
                <a:cubicBezTo>
                  <a:pt x="18947" y="1399"/>
                  <a:pt x="18945" y="1402"/>
                  <a:pt x="18948" y="1405"/>
                </a:cubicBezTo>
                <a:cubicBezTo>
                  <a:pt x="18950" y="1408"/>
                  <a:pt x="18953" y="1410"/>
                  <a:pt x="18955" y="1410"/>
                </a:cubicBezTo>
                <a:cubicBezTo>
                  <a:pt x="18956" y="1410"/>
                  <a:pt x="18959" y="1407"/>
                  <a:pt x="18962" y="1404"/>
                </a:cubicBezTo>
                <a:cubicBezTo>
                  <a:pt x="18962" y="1404"/>
                  <a:pt x="18962" y="1403"/>
                  <a:pt x="18962" y="1402"/>
                </a:cubicBezTo>
                <a:cubicBezTo>
                  <a:pt x="18962" y="1401"/>
                  <a:pt x="18960" y="1399"/>
                  <a:pt x="18954" y="1399"/>
                </a:cubicBezTo>
                <a:close/>
                <a:moveTo>
                  <a:pt x="543" y="1215"/>
                </a:moveTo>
                <a:cubicBezTo>
                  <a:pt x="524" y="1216"/>
                  <a:pt x="505" y="1220"/>
                  <a:pt x="490" y="1228"/>
                </a:cubicBezTo>
                <a:cubicBezTo>
                  <a:pt x="484" y="1234"/>
                  <a:pt x="546" y="1231"/>
                  <a:pt x="565" y="1224"/>
                </a:cubicBezTo>
                <a:cubicBezTo>
                  <a:pt x="570" y="1222"/>
                  <a:pt x="572" y="1221"/>
                  <a:pt x="572" y="1219"/>
                </a:cubicBezTo>
                <a:cubicBezTo>
                  <a:pt x="572" y="1218"/>
                  <a:pt x="569" y="1217"/>
                  <a:pt x="564" y="1215"/>
                </a:cubicBezTo>
                <a:lnTo>
                  <a:pt x="562" y="1216"/>
                </a:lnTo>
                <a:cubicBezTo>
                  <a:pt x="556" y="1215"/>
                  <a:pt x="549" y="1215"/>
                  <a:pt x="543" y="1215"/>
                </a:cubicBezTo>
                <a:close/>
                <a:moveTo>
                  <a:pt x="19170" y="1204"/>
                </a:moveTo>
                <a:cubicBezTo>
                  <a:pt x="19176" y="1205"/>
                  <a:pt x="19183" y="1205"/>
                  <a:pt x="19192" y="1205"/>
                </a:cubicBezTo>
                <a:lnTo>
                  <a:pt x="19201" y="1206"/>
                </a:lnTo>
                <a:lnTo>
                  <a:pt x="19200" y="1214"/>
                </a:lnTo>
                <a:lnTo>
                  <a:pt x="19192" y="1212"/>
                </a:lnTo>
                <a:cubicBezTo>
                  <a:pt x="19149" y="1208"/>
                  <a:pt x="19145" y="1204"/>
                  <a:pt x="19170" y="1204"/>
                </a:cubicBezTo>
                <a:close/>
                <a:moveTo>
                  <a:pt x="731" y="1203"/>
                </a:moveTo>
                <a:cubicBezTo>
                  <a:pt x="736" y="1203"/>
                  <a:pt x="739" y="1204"/>
                  <a:pt x="739" y="1206"/>
                </a:cubicBezTo>
                <a:cubicBezTo>
                  <a:pt x="739" y="1207"/>
                  <a:pt x="739" y="1207"/>
                  <a:pt x="738" y="1208"/>
                </a:cubicBezTo>
                <a:cubicBezTo>
                  <a:pt x="736" y="1211"/>
                  <a:pt x="732" y="1213"/>
                  <a:pt x="727" y="1214"/>
                </a:cubicBezTo>
                <a:cubicBezTo>
                  <a:pt x="723" y="1214"/>
                  <a:pt x="720" y="1210"/>
                  <a:pt x="720" y="1208"/>
                </a:cubicBezTo>
                <a:lnTo>
                  <a:pt x="721" y="1207"/>
                </a:lnTo>
                <a:cubicBezTo>
                  <a:pt x="721" y="1205"/>
                  <a:pt x="724" y="1203"/>
                  <a:pt x="731" y="1203"/>
                </a:cubicBezTo>
                <a:close/>
                <a:moveTo>
                  <a:pt x="19079" y="1199"/>
                </a:moveTo>
                <a:cubicBezTo>
                  <a:pt x="19093" y="1198"/>
                  <a:pt x="19114" y="1200"/>
                  <a:pt x="19127" y="1205"/>
                </a:cubicBezTo>
                <a:cubicBezTo>
                  <a:pt x="19129" y="1206"/>
                  <a:pt x="19130" y="1207"/>
                  <a:pt x="19130" y="1207"/>
                </a:cubicBezTo>
                <a:cubicBezTo>
                  <a:pt x="19129" y="1209"/>
                  <a:pt x="19118" y="1209"/>
                  <a:pt x="19099" y="1209"/>
                </a:cubicBezTo>
                <a:cubicBezTo>
                  <a:pt x="19073" y="1209"/>
                  <a:pt x="19059" y="1206"/>
                  <a:pt x="19063" y="1203"/>
                </a:cubicBezTo>
                <a:lnTo>
                  <a:pt x="19062" y="1202"/>
                </a:lnTo>
                <a:cubicBezTo>
                  <a:pt x="19063" y="1200"/>
                  <a:pt x="19070" y="1199"/>
                  <a:pt x="19079" y="1199"/>
                </a:cubicBezTo>
                <a:close/>
                <a:moveTo>
                  <a:pt x="18982" y="1193"/>
                </a:moveTo>
                <a:cubicBezTo>
                  <a:pt x="19005" y="1194"/>
                  <a:pt x="19052" y="1200"/>
                  <a:pt x="19052" y="1203"/>
                </a:cubicBezTo>
                <a:cubicBezTo>
                  <a:pt x="19052" y="1205"/>
                  <a:pt x="19049" y="1207"/>
                  <a:pt x="19046" y="1207"/>
                </a:cubicBezTo>
                <a:cubicBezTo>
                  <a:pt x="19043" y="1205"/>
                  <a:pt x="19024" y="1202"/>
                  <a:pt x="19002" y="1201"/>
                </a:cubicBezTo>
                <a:cubicBezTo>
                  <a:pt x="18981" y="1199"/>
                  <a:pt x="18966" y="1195"/>
                  <a:pt x="18970" y="1195"/>
                </a:cubicBezTo>
                <a:cubicBezTo>
                  <a:pt x="18972" y="1194"/>
                  <a:pt x="18976" y="1193"/>
                  <a:pt x="18982" y="1193"/>
                </a:cubicBezTo>
                <a:close/>
                <a:moveTo>
                  <a:pt x="18859" y="1192"/>
                </a:moveTo>
                <a:cubicBezTo>
                  <a:pt x="18866" y="1192"/>
                  <a:pt x="18873" y="1193"/>
                  <a:pt x="18881" y="1194"/>
                </a:cubicBezTo>
                <a:cubicBezTo>
                  <a:pt x="18883" y="1194"/>
                  <a:pt x="18884" y="1195"/>
                  <a:pt x="18884" y="1196"/>
                </a:cubicBezTo>
                <a:cubicBezTo>
                  <a:pt x="18885" y="1198"/>
                  <a:pt x="18878" y="1201"/>
                  <a:pt x="18868" y="1200"/>
                </a:cubicBezTo>
                <a:cubicBezTo>
                  <a:pt x="18852" y="1200"/>
                  <a:pt x="18844" y="1194"/>
                  <a:pt x="18853" y="1193"/>
                </a:cubicBezTo>
                <a:lnTo>
                  <a:pt x="18852" y="1192"/>
                </a:lnTo>
                <a:cubicBezTo>
                  <a:pt x="18854" y="1192"/>
                  <a:pt x="18856" y="1192"/>
                  <a:pt x="18859" y="1192"/>
                </a:cubicBezTo>
                <a:close/>
                <a:moveTo>
                  <a:pt x="4883" y="1134"/>
                </a:moveTo>
                <a:cubicBezTo>
                  <a:pt x="4865" y="1134"/>
                  <a:pt x="4847" y="1135"/>
                  <a:pt x="4828" y="1136"/>
                </a:cubicBezTo>
                <a:cubicBezTo>
                  <a:pt x="4795" y="1140"/>
                  <a:pt x="4749" y="1143"/>
                  <a:pt x="4726" y="1145"/>
                </a:cubicBezTo>
                <a:cubicBezTo>
                  <a:pt x="4703" y="1147"/>
                  <a:pt x="4656" y="1152"/>
                  <a:pt x="4623" y="1158"/>
                </a:cubicBezTo>
                <a:cubicBezTo>
                  <a:pt x="4594" y="1162"/>
                  <a:pt x="4564" y="1165"/>
                  <a:pt x="4533" y="1165"/>
                </a:cubicBezTo>
                <a:cubicBezTo>
                  <a:pt x="4513" y="1165"/>
                  <a:pt x="4492" y="1167"/>
                  <a:pt x="4473" y="1169"/>
                </a:cubicBezTo>
                <a:cubicBezTo>
                  <a:pt x="4456" y="1172"/>
                  <a:pt x="4406" y="1175"/>
                  <a:pt x="4360" y="1178"/>
                </a:cubicBezTo>
                <a:cubicBezTo>
                  <a:pt x="4296" y="1182"/>
                  <a:pt x="4274" y="1184"/>
                  <a:pt x="4267" y="1191"/>
                </a:cubicBezTo>
                <a:cubicBezTo>
                  <a:pt x="4260" y="1198"/>
                  <a:pt x="4243" y="1200"/>
                  <a:pt x="4201" y="1201"/>
                </a:cubicBezTo>
                <a:cubicBezTo>
                  <a:pt x="4180" y="1200"/>
                  <a:pt x="4159" y="1202"/>
                  <a:pt x="4140" y="1208"/>
                </a:cubicBezTo>
                <a:cubicBezTo>
                  <a:pt x="4137" y="1212"/>
                  <a:pt x="4121" y="1215"/>
                  <a:pt x="4104" y="1215"/>
                </a:cubicBezTo>
                <a:cubicBezTo>
                  <a:pt x="4083" y="1214"/>
                  <a:pt x="4063" y="1215"/>
                  <a:pt x="4044" y="1217"/>
                </a:cubicBezTo>
                <a:cubicBezTo>
                  <a:pt x="4026" y="1221"/>
                  <a:pt x="4007" y="1224"/>
                  <a:pt x="3988" y="1225"/>
                </a:cubicBezTo>
                <a:cubicBezTo>
                  <a:pt x="3944" y="1227"/>
                  <a:pt x="3902" y="1231"/>
                  <a:pt x="3861" y="1239"/>
                </a:cubicBezTo>
                <a:cubicBezTo>
                  <a:pt x="3840" y="1243"/>
                  <a:pt x="3818" y="1246"/>
                  <a:pt x="3796" y="1247"/>
                </a:cubicBezTo>
                <a:cubicBezTo>
                  <a:pt x="3692" y="1257"/>
                  <a:pt x="3661" y="1261"/>
                  <a:pt x="3646" y="1268"/>
                </a:cubicBezTo>
                <a:cubicBezTo>
                  <a:pt x="3637" y="1271"/>
                  <a:pt x="3628" y="1273"/>
                  <a:pt x="3625" y="1272"/>
                </a:cubicBezTo>
                <a:cubicBezTo>
                  <a:pt x="3612" y="1270"/>
                  <a:pt x="3600" y="1270"/>
                  <a:pt x="3588" y="1273"/>
                </a:cubicBezTo>
                <a:cubicBezTo>
                  <a:pt x="3571" y="1275"/>
                  <a:pt x="3554" y="1277"/>
                  <a:pt x="3538" y="1277"/>
                </a:cubicBezTo>
                <a:cubicBezTo>
                  <a:pt x="3528" y="1277"/>
                  <a:pt x="3521" y="1281"/>
                  <a:pt x="3522" y="1284"/>
                </a:cubicBezTo>
                <a:cubicBezTo>
                  <a:pt x="3524" y="1293"/>
                  <a:pt x="3509" y="1300"/>
                  <a:pt x="3481" y="1301"/>
                </a:cubicBezTo>
                <a:cubicBezTo>
                  <a:pt x="3422" y="1305"/>
                  <a:pt x="3364" y="1313"/>
                  <a:pt x="3307" y="1326"/>
                </a:cubicBezTo>
                <a:cubicBezTo>
                  <a:pt x="3290" y="1332"/>
                  <a:pt x="3272" y="1338"/>
                  <a:pt x="3252" y="1342"/>
                </a:cubicBezTo>
                <a:cubicBezTo>
                  <a:pt x="3230" y="1348"/>
                  <a:pt x="3219" y="1353"/>
                  <a:pt x="3219" y="1359"/>
                </a:cubicBezTo>
                <a:cubicBezTo>
                  <a:pt x="3219" y="1365"/>
                  <a:pt x="3224" y="1369"/>
                  <a:pt x="3252" y="1367"/>
                </a:cubicBezTo>
                <a:cubicBezTo>
                  <a:pt x="3281" y="1365"/>
                  <a:pt x="3310" y="1361"/>
                  <a:pt x="3338" y="1357"/>
                </a:cubicBezTo>
                <a:cubicBezTo>
                  <a:pt x="3366" y="1352"/>
                  <a:pt x="3401" y="1345"/>
                  <a:pt x="3414" y="1342"/>
                </a:cubicBezTo>
                <a:cubicBezTo>
                  <a:pt x="3430" y="1337"/>
                  <a:pt x="3448" y="1336"/>
                  <a:pt x="3466" y="1338"/>
                </a:cubicBezTo>
                <a:cubicBezTo>
                  <a:pt x="3486" y="1340"/>
                  <a:pt x="3506" y="1339"/>
                  <a:pt x="3525" y="1335"/>
                </a:cubicBezTo>
                <a:cubicBezTo>
                  <a:pt x="3547" y="1331"/>
                  <a:pt x="3568" y="1328"/>
                  <a:pt x="3589" y="1326"/>
                </a:cubicBezTo>
                <a:cubicBezTo>
                  <a:pt x="3663" y="1320"/>
                  <a:pt x="3736" y="1309"/>
                  <a:pt x="3808" y="1295"/>
                </a:cubicBezTo>
                <a:cubicBezTo>
                  <a:pt x="3830" y="1291"/>
                  <a:pt x="3854" y="1290"/>
                  <a:pt x="3877" y="1290"/>
                </a:cubicBezTo>
                <a:cubicBezTo>
                  <a:pt x="3905" y="1291"/>
                  <a:pt x="3933" y="1289"/>
                  <a:pt x="3959" y="1282"/>
                </a:cubicBezTo>
                <a:cubicBezTo>
                  <a:pt x="3975" y="1278"/>
                  <a:pt x="3991" y="1276"/>
                  <a:pt x="4008" y="1274"/>
                </a:cubicBezTo>
                <a:cubicBezTo>
                  <a:pt x="4018" y="1273"/>
                  <a:pt x="4028" y="1272"/>
                  <a:pt x="4037" y="1267"/>
                </a:cubicBezTo>
                <a:cubicBezTo>
                  <a:pt x="4055" y="1262"/>
                  <a:pt x="4075" y="1258"/>
                  <a:pt x="4095" y="1256"/>
                </a:cubicBezTo>
                <a:cubicBezTo>
                  <a:pt x="4114" y="1254"/>
                  <a:pt x="4133" y="1250"/>
                  <a:pt x="4151" y="1246"/>
                </a:cubicBezTo>
                <a:cubicBezTo>
                  <a:pt x="4191" y="1236"/>
                  <a:pt x="4233" y="1230"/>
                  <a:pt x="4275" y="1228"/>
                </a:cubicBezTo>
                <a:cubicBezTo>
                  <a:pt x="4289" y="1227"/>
                  <a:pt x="4304" y="1226"/>
                  <a:pt x="4318" y="1223"/>
                </a:cubicBezTo>
                <a:cubicBezTo>
                  <a:pt x="4365" y="1215"/>
                  <a:pt x="4412" y="1210"/>
                  <a:pt x="4459" y="1206"/>
                </a:cubicBezTo>
                <a:cubicBezTo>
                  <a:pt x="4497" y="1205"/>
                  <a:pt x="4535" y="1200"/>
                  <a:pt x="4570" y="1193"/>
                </a:cubicBezTo>
                <a:cubicBezTo>
                  <a:pt x="4585" y="1189"/>
                  <a:pt x="4603" y="1186"/>
                  <a:pt x="4620" y="1184"/>
                </a:cubicBezTo>
                <a:cubicBezTo>
                  <a:pt x="4643" y="1181"/>
                  <a:pt x="4682" y="1175"/>
                  <a:pt x="4707" y="1171"/>
                </a:cubicBezTo>
                <a:cubicBezTo>
                  <a:pt x="4750" y="1162"/>
                  <a:pt x="4794" y="1156"/>
                  <a:pt x="4839" y="1154"/>
                </a:cubicBezTo>
                <a:cubicBezTo>
                  <a:pt x="4847" y="1154"/>
                  <a:pt x="4855" y="1153"/>
                  <a:pt x="4860" y="1149"/>
                </a:cubicBezTo>
                <a:cubicBezTo>
                  <a:pt x="4867" y="1145"/>
                  <a:pt x="4876" y="1144"/>
                  <a:pt x="4885" y="1144"/>
                </a:cubicBezTo>
                <a:cubicBezTo>
                  <a:pt x="4899" y="1145"/>
                  <a:pt x="4909" y="1143"/>
                  <a:pt x="4910" y="1139"/>
                </a:cubicBezTo>
                <a:cubicBezTo>
                  <a:pt x="4912" y="1137"/>
                  <a:pt x="4909" y="1136"/>
                  <a:pt x="4902" y="1134"/>
                </a:cubicBezTo>
                <a:cubicBezTo>
                  <a:pt x="4895" y="1134"/>
                  <a:pt x="4889" y="1134"/>
                  <a:pt x="4883" y="1134"/>
                </a:cubicBezTo>
                <a:close/>
                <a:moveTo>
                  <a:pt x="939" y="1123"/>
                </a:moveTo>
                <a:cubicBezTo>
                  <a:pt x="946" y="1123"/>
                  <a:pt x="948" y="1125"/>
                  <a:pt x="947" y="1131"/>
                </a:cubicBezTo>
                <a:cubicBezTo>
                  <a:pt x="948" y="1140"/>
                  <a:pt x="941" y="1143"/>
                  <a:pt x="917" y="1147"/>
                </a:cubicBezTo>
                <a:cubicBezTo>
                  <a:pt x="901" y="1148"/>
                  <a:pt x="843" y="1160"/>
                  <a:pt x="786" y="1171"/>
                </a:cubicBezTo>
                <a:lnTo>
                  <a:pt x="784" y="1172"/>
                </a:lnTo>
                <a:cubicBezTo>
                  <a:pt x="727" y="1183"/>
                  <a:pt x="678" y="1193"/>
                  <a:pt x="672" y="1194"/>
                </a:cubicBezTo>
                <a:cubicBezTo>
                  <a:pt x="667" y="1196"/>
                  <a:pt x="664" y="1199"/>
                  <a:pt x="666" y="1201"/>
                </a:cubicBezTo>
                <a:cubicBezTo>
                  <a:pt x="669" y="1203"/>
                  <a:pt x="663" y="1204"/>
                  <a:pt x="654" y="1203"/>
                </a:cubicBezTo>
                <a:cubicBezTo>
                  <a:pt x="644" y="1202"/>
                  <a:pt x="633" y="1203"/>
                  <a:pt x="625" y="1208"/>
                </a:cubicBezTo>
                <a:cubicBezTo>
                  <a:pt x="611" y="1215"/>
                  <a:pt x="611" y="1215"/>
                  <a:pt x="627" y="1216"/>
                </a:cubicBezTo>
                <a:cubicBezTo>
                  <a:pt x="644" y="1215"/>
                  <a:pt x="658" y="1214"/>
                  <a:pt x="673" y="1212"/>
                </a:cubicBezTo>
                <a:cubicBezTo>
                  <a:pt x="699" y="1207"/>
                  <a:pt x="720" y="1212"/>
                  <a:pt x="720" y="1224"/>
                </a:cubicBezTo>
                <a:cubicBezTo>
                  <a:pt x="720" y="1229"/>
                  <a:pt x="657" y="1241"/>
                  <a:pt x="582" y="1250"/>
                </a:cubicBezTo>
                <a:cubicBezTo>
                  <a:pt x="546" y="1254"/>
                  <a:pt x="500" y="1261"/>
                  <a:pt x="479" y="1264"/>
                </a:cubicBezTo>
                <a:cubicBezTo>
                  <a:pt x="458" y="1268"/>
                  <a:pt x="416" y="1274"/>
                  <a:pt x="389" y="1278"/>
                </a:cubicBezTo>
                <a:cubicBezTo>
                  <a:pt x="243" y="1298"/>
                  <a:pt x="196" y="1304"/>
                  <a:pt x="107" y="1319"/>
                </a:cubicBezTo>
                <a:cubicBezTo>
                  <a:pt x="89" y="1322"/>
                  <a:pt x="70" y="1323"/>
                  <a:pt x="51" y="1323"/>
                </a:cubicBezTo>
                <a:cubicBezTo>
                  <a:pt x="38" y="1323"/>
                  <a:pt x="26" y="1323"/>
                  <a:pt x="13" y="1325"/>
                </a:cubicBezTo>
                <a:lnTo>
                  <a:pt x="1" y="1326"/>
                </a:lnTo>
                <a:lnTo>
                  <a:pt x="0" y="1296"/>
                </a:lnTo>
                <a:lnTo>
                  <a:pt x="2" y="1295"/>
                </a:lnTo>
                <a:cubicBezTo>
                  <a:pt x="30" y="1286"/>
                  <a:pt x="84" y="1279"/>
                  <a:pt x="88" y="1284"/>
                </a:cubicBezTo>
                <a:cubicBezTo>
                  <a:pt x="93" y="1290"/>
                  <a:pt x="141" y="1286"/>
                  <a:pt x="233" y="1269"/>
                </a:cubicBezTo>
                <a:cubicBezTo>
                  <a:pt x="278" y="1260"/>
                  <a:pt x="336" y="1248"/>
                  <a:pt x="364" y="1243"/>
                </a:cubicBezTo>
                <a:cubicBezTo>
                  <a:pt x="390" y="1238"/>
                  <a:pt x="415" y="1232"/>
                  <a:pt x="441" y="1223"/>
                </a:cubicBezTo>
                <a:cubicBezTo>
                  <a:pt x="452" y="1217"/>
                  <a:pt x="465" y="1214"/>
                  <a:pt x="479" y="1212"/>
                </a:cubicBezTo>
                <a:cubicBezTo>
                  <a:pt x="491" y="1213"/>
                  <a:pt x="561" y="1198"/>
                  <a:pt x="729" y="1160"/>
                </a:cubicBezTo>
                <a:cubicBezTo>
                  <a:pt x="794" y="1144"/>
                  <a:pt x="860" y="1132"/>
                  <a:pt x="929" y="1123"/>
                </a:cubicBezTo>
                <a:cubicBezTo>
                  <a:pt x="933" y="1123"/>
                  <a:pt x="936" y="1122"/>
                  <a:pt x="939" y="1123"/>
                </a:cubicBezTo>
                <a:close/>
                <a:moveTo>
                  <a:pt x="4987" y="1122"/>
                </a:moveTo>
                <a:cubicBezTo>
                  <a:pt x="4977" y="1122"/>
                  <a:pt x="4968" y="1124"/>
                  <a:pt x="4959" y="1127"/>
                </a:cubicBezTo>
                <a:cubicBezTo>
                  <a:pt x="4955" y="1130"/>
                  <a:pt x="4949" y="1132"/>
                  <a:pt x="4942" y="1131"/>
                </a:cubicBezTo>
                <a:cubicBezTo>
                  <a:pt x="4936" y="1131"/>
                  <a:pt x="4930" y="1132"/>
                  <a:pt x="4925" y="1135"/>
                </a:cubicBezTo>
                <a:cubicBezTo>
                  <a:pt x="4923" y="1137"/>
                  <a:pt x="4939" y="1139"/>
                  <a:pt x="4963" y="1140"/>
                </a:cubicBezTo>
                <a:cubicBezTo>
                  <a:pt x="4993" y="1142"/>
                  <a:pt x="5009" y="1139"/>
                  <a:pt x="5018" y="1132"/>
                </a:cubicBezTo>
                <a:cubicBezTo>
                  <a:pt x="5021" y="1129"/>
                  <a:pt x="5023" y="1128"/>
                  <a:pt x="5023" y="1127"/>
                </a:cubicBezTo>
                <a:cubicBezTo>
                  <a:pt x="5023" y="1125"/>
                  <a:pt x="5016" y="1123"/>
                  <a:pt x="4996" y="1122"/>
                </a:cubicBezTo>
                <a:cubicBezTo>
                  <a:pt x="4993" y="1122"/>
                  <a:pt x="4990" y="1122"/>
                  <a:pt x="4987" y="1122"/>
                </a:cubicBezTo>
                <a:close/>
                <a:moveTo>
                  <a:pt x="16452" y="1108"/>
                </a:moveTo>
                <a:cubicBezTo>
                  <a:pt x="16450" y="1108"/>
                  <a:pt x="16447" y="1108"/>
                  <a:pt x="16445" y="1109"/>
                </a:cubicBezTo>
                <a:cubicBezTo>
                  <a:pt x="16440" y="1111"/>
                  <a:pt x="16442" y="1112"/>
                  <a:pt x="16450" y="1113"/>
                </a:cubicBezTo>
                <a:cubicBezTo>
                  <a:pt x="16456" y="1113"/>
                  <a:pt x="16459" y="1113"/>
                  <a:pt x="16460" y="1112"/>
                </a:cubicBezTo>
                <a:cubicBezTo>
                  <a:pt x="16460" y="1111"/>
                  <a:pt x="16460" y="1111"/>
                  <a:pt x="16459" y="1110"/>
                </a:cubicBezTo>
                <a:cubicBezTo>
                  <a:pt x="16457" y="1109"/>
                  <a:pt x="16455" y="1108"/>
                  <a:pt x="16452" y="1108"/>
                </a:cubicBezTo>
                <a:close/>
                <a:moveTo>
                  <a:pt x="978" y="1108"/>
                </a:moveTo>
                <a:cubicBezTo>
                  <a:pt x="985" y="1107"/>
                  <a:pt x="990" y="1108"/>
                  <a:pt x="993" y="1110"/>
                </a:cubicBezTo>
                <a:cubicBezTo>
                  <a:pt x="995" y="1112"/>
                  <a:pt x="996" y="1114"/>
                  <a:pt x="996" y="1115"/>
                </a:cubicBezTo>
                <a:cubicBezTo>
                  <a:pt x="996" y="1117"/>
                  <a:pt x="994" y="1119"/>
                  <a:pt x="990" y="1120"/>
                </a:cubicBezTo>
                <a:cubicBezTo>
                  <a:pt x="976" y="1125"/>
                  <a:pt x="955" y="1125"/>
                  <a:pt x="955" y="1119"/>
                </a:cubicBezTo>
                <a:lnTo>
                  <a:pt x="956" y="1117"/>
                </a:lnTo>
                <a:cubicBezTo>
                  <a:pt x="956" y="1111"/>
                  <a:pt x="968" y="1108"/>
                  <a:pt x="978" y="1108"/>
                </a:cubicBezTo>
                <a:close/>
                <a:moveTo>
                  <a:pt x="5261" y="1100"/>
                </a:moveTo>
                <a:cubicBezTo>
                  <a:pt x="5233" y="1101"/>
                  <a:pt x="5187" y="1103"/>
                  <a:pt x="5126" y="1108"/>
                </a:cubicBezTo>
                <a:cubicBezTo>
                  <a:pt x="5045" y="1115"/>
                  <a:pt x="5041" y="1115"/>
                  <a:pt x="5041" y="1128"/>
                </a:cubicBezTo>
                <a:cubicBezTo>
                  <a:pt x="5041" y="1135"/>
                  <a:pt x="5048" y="1135"/>
                  <a:pt x="5089" y="1134"/>
                </a:cubicBezTo>
                <a:cubicBezTo>
                  <a:pt x="5115" y="1132"/>
                  <a:pt x="5157" y="1130"/>
                  <a:pt x="5182" y="1126"/>
                </a:cubicBezTo>
                <a:cubicBezTo>
                  <a:pt x="5206" y="1124"/>
                  <a:pt x="5228" y="1119"/>
                  <a:pt x="5250" y="1113"/>
                </a:cubicBezTo>
                <a:cubicBezTo>
                  <a:pt x="5258" y="1110"/>
                  <a:pt x="5270" y="1108"/>
                  <a:pt x="5281" y="1109"/>
                </a:cubicBezTo>
                <a:cubicBezTo>
                  <a:pt x="5285" y="1109"/>
                  <a:pt x="5291" y="1109"/>
                  <a:pt x="5293" y="1105"/>
                </a:cubicBezTo>
                <a:cubicBezTo>
                  <a:pt x="5294" y="1102"/>
                  <a:pt x="5283" y="1100"/>
                  <a:pt x="5261" y="1100"/>
                </a:cubicBezTo>
                <a:close/>
                <a:moveTo>
                  <a:pt x="17504" y="1095"/>
                </a:moveTo>
                <a:cubicBezTo>
                  <a:pt x="17488" y="1095"/>
                  <a:pt x="17484" y="1097"/>
                  <a:pt x="17482" y="1103"/>
                </a:cubicBezTo>
                <a:cubicBezTo>
                  <a:pt x="17481" y="1109"/>
                  <a:pt x="17484" y="1112"/>
                  <a:pt x="17495" y="1111"/>
                </a:cubicBezTo>
                <a:cubicBezTo>
                  <a:pt x="17516" y="1112"/>
                  <a:pt x="17533" y="1120"/>
                  <a:pt x="17527" y="1127"/>
                </a:cubicBezTo>
                <a:cubicBezTo>
                  <a:pt x="17521" y="1134"/>
                  <a:pt x="17535" y="1141"/>
                  <a:pt x="17555" y="1145"/>
                </a:cubicBezTo>
                <a:cubicBezTo>
                  <a:pt x="17599" y="1151"/>
                  <a:pt x="17644" y="1151"/>
                  <a:pt x="17689" y="1146"/>
                </a:cubicBezTo>
                <a:lnTo>
                  <a:pt x="17717" y="1140"/>
                </a:lnTo>
                <a:lnTo>
                  <a:pt x="17687" y="1135"/>
                </a:lnTo>
                <a:cubicBezTo>
                  <a:pt x="17669" y="1132"/>
                  <a:pt x="17659" y="1128"/>
                  <a:pt x="17659" y="1124"/>
                </a:cubicBezTo>
                <a:cubicBezTo>
                  <a:pt x="17659" y="1120"/>
                  <a:pt x="17663" y="1118"/>
                  <a:pt x="17670" y="1120"/>
                </a:cubicBezTo>
                <a:cubicBezTo>
                  <a:pt x="17678" y="1123"/>
                  <a:pt x="17680" y="1122"/>
                  <a:pt x="17677" y="1118"/>
                </a:cubicBezTo>
                <a:cubicBezTo>
                  <a:pt x="17671" y="1114"/>
                  <a:pt x="17665" y="1111"/>
                  <a:pt x="17656" y="1112"/>
                </a:cubicBezTo>
                <a:cubicBezTo>
                  <a:pt x="17641" y="1111"/>
                  <a:pt x="17627" y="1109"/>
                  <a:pt x="17613" y="1105"/>
                </a:cubicBezTo>
                <a:cubicBezTo>
                  <a:pt x="17587" y="1101"/>
                  <a:pt x="17561" y="1098"/>
                  <a:pt x="17535" y="1096"/>
                </a:cubicBezTo>
                <a:cubicBezTo>
                  <a:pt x="17521" y="1096"/>
                  <a:pt x="17511" y="1095"/>
                  <a:pt x="17504" y="1095"/>
                </a:cubicBezTo>
                <a:close/>
                <a:moveTo>
                  <a:pt x="5361" y="1093"/>
                </a:moveTo>
                <a:cubicBezTo>
                  <a:pt x="5351" y="1093"/>
                  <a:pt x="5340" y="1094"/>
                  <a:pt x="5331" y="1096"/>
                </a:cubicBezTo>
                <a:cubicBezTo>
                  <a:pt x="5323" y="1099"/>
                  <a:pt x="5326" y="1100"/>
                  <a:pt x="5342" y="1101"/>
                </a:cubicBezTo>
                <a:cubicBezTo>
                  <a:pt x="5355" y="1101"/>
                  <a:pt x="5368" y="1100"/>
                  <a:pt x="5381" y="1097"/>
                </a:cubicBezTo>
                <a:cubicBezTo>
                  <a:pt x="5387" y="1097"/>
                  <a:pt x="5391" y="1096"/>
                  <a:pt x="5391" y="1095"/>
                </a:cubicBezTo>
                <a:cubicBezTo>
                  <a:pt x="5390" y="1094"/>
                  <a:pt x="5384" y="1093"/>
                  <a:pt x="5370" y="1093"/>
                </a:cubicBezTo>
                <a:cubicBezTo>
                  <a:pt x="5367" y="1093"/>
                  <a:pt x="5364" y="1092"/>
                  <a:pt x="5361" y="1093"/>
                </a:cubicBezTo>
                <a:close/>
                <a:moveTo>
                  <a:pt x="18616" y="1062"/>
                </a:moveTo>
                <a:cubicBezTo>
                  <a:pt x="18621" y="1062"/>
                  <a:pt x="18626" y="1062"/>
                  <a:pt x="18631" y="1063"/>
                </a:cubicBezTo>
                <a:cubicBezTo>
                  <a:pt x="18652" y="1064"/>
                  <a:pt x="18669" y="1066"/>
                  <a:pt x="18670" y="1068"/>
                </a:cubicBezTo>
                <a:cubicBezTo>
                  <a:pt x="18670" y="1070"/>
                  <a:pt x="18652" y="1073"/>
                  <a:pt x="18631" y="1072"/>
                </a:cubicBezTo>
                <a:lnTo>
                  <a:pt x="18631" y="1071"/>
                </a:lnTo>
                <a:cubicBezTo>
                  <a:pt x="18610" y="1071"/>
                  <a:pt x="18592" y="1069"/>
                  <a:pt x="18592" y="1067"/>
                </a:cubicBezTo>
                <a:cubicBezTo>
                  <a:pt x="18592" y="1064"/>
                  <a:pt x="18602" y="1063"/>
                  <a:pt x="18616" y="1062"/>
                </a:cubicBezTo>
                <a:close/>
                <a:moveTo>
                  <a:pt x="16178" y="1035"/>
                </a:moveTo>
                <a:cubicBezTo>
                  <a:pt x="16168" y="1035"/>
                  <a:pt x="16158" y="1035"/>
                  <a:pt x="16148" y="1036"/>
                </a:cubicBezTo>
                <a:cubicBezTo>
                  <a:pt x="16140" y="1037"/>
                  <a:pt x="16134" y="1042"/>
                  <a:pt x="16136" y="1048"/>
                </a:cubicBezTo>
                <a:cubicBezTo>
                  <a:pt x="16137" y="1051"/>
                  <a:pt x="16139" y="1054"/>
                  <a:pt x="16143" y="1055"/>
                </a:cubicBezTo>
                <a:cubicBezTo>
                  <a:pt x="16161" y="1059"/>
                  <a:pt x="16180" y="1061"/>
                  <a:pt x="16198" y="1062"/>
                </a:cubicBezTo>
                <a:cubicBezTo>
                  <a:pt x="16246" y="1064"/>
                  <a:pt x="16294" y="1071"/>
                  <a:pt x="16339" y="1084"/>
                </a:cubicBezTo>
                <a:cubicBezTo>
                  <a:pt x="16353" y="1091"/>
                  <a:pt x="16372" y="1091"/>
                  <a:pt x="16386" y="1084"/>
                </a:cubicBezTo>
                <a:cubicBezTo>
                  <a:pt x="16396" y="1082"/>
                  <a:pt x="16405" y="1077"/>
                  <a:pt x="16405" y="1074"/>
                </a:cubicBezTo>
                <a:cubicBezTo>
                  <a:pt x="16405" y="1072"/>
                  <a:pt x="16408" y="1071"/>
                  <a:pt x="16412" y="1074"/>
                </a:cubicBezTo>
                <a:cubicBezTo>
                  <a:pt x="16416" y="1076"/>
                  <a:pt x="16421" y="1074"/>
                  <a:pt x="16423" y="1069"/>
                </a:cubicBezTo>
                <a:cubicBezTo>
                  <a:pt x="16427" y="1060"/>
                  <a:pt x="16461" y="1059"/>
                  <a:pt x="16461" y="1067"/>
                </a:cubicBezTo>
                <a:cubicBezTo>
                  <a:pt x="16460" y="1080"/>
                  <a:pt x="16496" y="1090"/>
                  <a:pt x="16547" y="1090"/>
                </a:cubicBezTo>
                <a:cubicBezTo>
                  <a:pt x="16576" y="1090"/>
                  <a:pt x="16614" y="1091"/>
                  <a:pt x="16632" y="1092"/>
                </a:cubicBezTo>
                <a:cubicBezTo>
                  <a:pt x="16646" y="1094"/>
                  <a:pt x="16661" y="1092"/>
                  <a:pt x="16673" y="1086"/>
                </a:cubicBezTo>
                <a:cubicBezTo>
                  <a:pt x="16686" y="1076"/>
                  <a:pt x="16697" y="1077"/>
                  <a:pt x="16692" y="1088"/>
                </a:cubicBezTo>
                <a:cubicBezTo>
                  <a:pt x="16689" y="1100"/>
                  <a:pt x="16691" y="1097"/>
                  <a:pt x="16708" y="1091"/>
                </a:cubicBezTo>
                <a:cubicBezTo>
                  <a:pt x="16716" y="1089"/>
                  <a:pt x="16726" y="1086"/>
                  <a:pt x="16736" y="1086"/>
                </a:cubicBezTo>
                <a:cubicBezTo>
                  <a:pt x="16741" y="1086"/>
                  <a:pt x="16744" y="1084"/>
                  <a:pt x="16744" y="1082"/>
                </a:cubicBezTo>
                <a:cubicBezTo>
                  <a:pt x="16744" y="1082"/>
                  <a:pt x="16744" y="1081"/>
                  <a:pt x="16744" y="1081"/>
                </a:cubicBezTo>
                <a:cubicBezTo>
                  <a:pt x="16744" y="1078"/>
                  <a:pt x="16739" y="1075"/>
                  <a:pt x="16732" y="1074"/>
                </a:cubicBezTo>
                <a:cubicBezTo>
                  <a:pt x="16694" y="1074"/>
                  <a:pt x="16655" y="1068"/>
                  <a:pt x="16620" y="1058"/>
                </a:cubicBezTo>
                <a:cubicBezTo>
                  <a:pt x="16603" y="1053"/>
                  <a:pt x="16585" y="1051"/>
                  <a:pt x="16567" y="1053"/>
                </a:cubicBezTo>
                <a:cubicBezTo>
                  <a:pt x="16507" y="1056"/>
                  <a:pt x="16444" y="1055"/>
                  <a:pt x="16383" y="1047"/>
                </a:cubicBezTo>
                <a:cubicBezTo>
                  <a:pt x="16315" y="1039"/>
                  <a:pt x="16246" y="1035"/>
                  <a:pt x="16178" y="1035"/>
                </a:cubicBezTo>
                <a:close/>
                <a:moveTo>
                  <a:pt x="17130" y="1013"/>
                </a:moveTo>
                <a:cubicBezTo>
                  <a:pt x="17122" y="1013"/>
                  <a:pt x="17115" y="1014"/>
                  <a:pt x="17108" y="1017"/>
                </a:cubicBezTo>
                <a:cubicBezTo>
                  <a:pt x="17099" y="1020"/>
                  <a:pt x="17103" y="1023"/>
                  <a:pt x="17125" y="1025"/>
                </a:cubicBezTo>
                <a:cubicBezTo>
                  <a:pt x="17157" y="1028"/>
                  <a:pt x="17189" y="1026"/>
                  <a:pt x="17195" y="1021"/>
                </a:cubicBezTo>
                <a:lnTo>
                  <a:pt x="17195" y="1020"/>
                </a:lnTo>
                <a:cubicBezTo>
                  <a:pt x="17195" y="1020"/>
                  <a:pt x="17195" y="1019"/>
                  <a:pt x="17195" y="1019"/>
                </a:cubicBezTo>
                <a:cubicBezTo>
                  <a:pt x="17195" y="1017"/>
                  <a:pt x="17188" y="1015"/>
                  <a:pt x="17179" y="1016"/>
                </a:cubicBezTo>
                <a:cubicBezTo>
                  <a:pt x="17168" y="1015"/>
                  <a:pt x="17149" y="1014"/>
                  <a:pt x="17138" y="1013"/>
                </a:cubicBezTo>
                <a:cubicBezTo>
                  <a:pt x="17135" y="1013"/>
                  <a:pt x="17132" y="1013"/>
                  <a:pt x="17130" y="1013"/>
                </a:cubicBezTo>
                <a:close/>
                <a:moveTo>
                  <a:pt x="12594" y="1000"/>
                </a:moveTo>
                <a:cubicBezTo>
                  <a:pt x="12597" y="1000"/>
                  <a:pt x="12600" y="1000"/>
                  <a:pt x="12603" y="1000"/>
                </a:cubicBezTo>
                <a:cubicBezTo>
                  <a:pt x="12614" y="1001"/>
                  <a:pt x="12621" y="1002"/>
                  <a:pt x="12621" y="1004"/>
                </a:cubicBezTo>
                <a:cubicBezTo>
                  <a:pt x="12621" y="1005"/>
                  <a:pt x="12621" y="1005"/>
                  <a:pt x="12620" y="1005"/>
                </a:cubicBezTo>
                <a:cubicBezTo>
                  <a:pt x="12611" y="1012"/>
                  <a:pt x="12595" y="1011"/>
                  <a:pt x="12585" y="1003"/>
                </a:cubicBezTo>
                <a:cubicBezTo>
                  <a:pt x="12584" y="1001"/>
                  <a:pt x="12587" y="1000"/>
                  <a:pt x="12594" y="1000"/>
                </a:cubicBezTo>
                <a:close/>
                <a:moveTo>
                  <a:pt x="10875" y="997"/>
                </a:moveTo>
                <a:cubicBezTo>
                  <a:pt x="10877" y="997"/>
                  <a:pt x="10880" y="997"/>
                  <a:pt x="10883" y="998"/>
                </a:cubicBezTo>
                <a:cubicBezTo>
                  <a:pt x="10884" y="998"/>
                  <a:pt x="10885" y="999"/>
                  <a:pt x="10885" y="999"/>
                </a:cubicBezTo>
                <a:cubicBezTo>
                  <a:pt x="10885" y="1000"/>
                  <a:pt x="10881" y="1001"/>
                  <a:pt x="10874" y="1001"/>
                </a:cubicBezTo>
                <a:cubicBezTo>
                  <a:pt x="10865" y="1000"/>
                  <a:pt x="10860" y="999"/>
                  <a:pt x="10865" y="997"/>
                </a:cubicBezTo>
                <a:lnTo>
                  <a:pt x="10867" y="998"/>
                </a:lnTo>
                <a:cubicBezTo>
                  <a:pt x="10870" y="997"/>
                  <a:pt x="10872" y="997"/>
                  <a:pt x="10875" y="997"/>
                </a:cubicBezTo>
                <a:close/>
                <a:moveTo>
                  <a:pt x="9810" y="987"/>
                </a:moveTo>
                <a:cubicBezTo>
                  <a:pt x="9783" y="987"/>
                  <a:pt x="9756" y="987"/>
                  <a:pt x="9729" y="988"/>
                </a:cubicBezTo>
                <a:cubicBezTo>
                  <a:pt x="9715" y="987"/>
                  <a:pt x="9693" y="989"/>
                  <a:pt x="9679" y="988"/>
                </a:cubicBezTo>
                <a:cubicBezTo>
                  <a:pt x="9649" y="988"/>
                  <a:pt x="9625" y="999"/>
                  <a:pt x="9633" y="1008"/>
                </a:cubicBezTo>
                <a:cubicBezTo>
                  <a:pt x="9640" y="1016"/>
                  <a:pt x="9642" y="1014"/>
                  <a:pt x="9817" y="1010"/>
                </a:cubicBezTo>
                <a:cubicBezTo>
                  <a:pt x="9847" y="1010"/>
                  <a:pt x="9897" y="1010"/>
                  <a:pt x="9926" y="1009"/>
                </a:cubicBezTo>
                <a:cubicBezTo>
                  <a:pt x="10005" y="1007"/>
                  <a:pt x="10055" y="1002"/>
                  <a:pt x="10054" y="994"/>
                </a:cubicBezTo>
                <a:cubicBezTo>
                  <a:pt x="9973" y="989"/>
                  <a:pt x="9891" y="987"/>
                  <a:pt x="9810" y="987"/>
                </a:cubicBezTo>
                <a:close/>
                <a:moveTo>
                  <a:pt x="16559" y="985"/>
                </a:moveTo>
                <a:cubicBezTo>
                  <a:pt x="16530" y="985"/>
                  <a:pt x="16524" y="995"/>
                  <a:pt x="16555" y="1000"/>
                </a:cubicBezTo>
                <a:cubicBezTo>
                  <a:pt x="16607" y="1007"/>
                  <a:pt x="16658" y="1009"/>
                  <a:pt x="16711" y="1007"/>
                </a:cubicBezTo>
                <a:cubicBezTo>
                  <a:pt x="16756" y="1005"/>
                  <a:pt x="16801" y="1010"/>
                  <a:pt x="16843" y="1020"/>
                </a:cubicBezTo>
                <a:cubicBezTo>
                  <a:pt x="16878" y="1027"/>
                  <a:pt x="17055" y="1033"/>
                  <a:pt x="17060" y="1027"/>
                </a:cubicBezTo>
                <a:cubicBezTo>
                  <a:pt x="17062" y="1026"/>
                  <a:pt x="17069" y="1025"/>
                  <a:pt x="17076" y="1027"/>
                </a:cubicBezTo>
                <a:cubicBezTo>
                  <a:pt x="17080" y="1028"/>
                  <a:pt x="17083" y="1029"/>
                  <a:pt x="17083" y="1028"/>
                </a:cubicBezTo>
                <a:cubicBezTo>
                  <a:pt x="17082" y="1027"/>
                  <a:pt x="17081" y="1025"/>
                  <a:pt x="17077" y="1022"/>
                </a:cubicBezTo>
                <a:cubicBezTo>
                  <a:pt x="17063" y="1011"/>
                  <a:pt x="16913" y="1001"/>
                  <a:pt x="16565" y="985"/>
                </a:cubicBezTo>
                <a:cubicBezTo>
                  <a:pt x="16562" y="985"/>
                  <a:pt x="16560" y="985"/>
                  <a:pt x="16559" y="985"/>
                </a:cubicBezTo>
                <a:close/>
                <a:moveTo>
                  <a:pt x="11452" y="984"/>
                </a:moveTo>
                <a:cubicBezTo>
                  <a:pt x="11453" y="984"/>
                  <a:pt x="11455" y="984"/>
                  <a:pt x="11458" y="985"/>
                </a:cubicBezTo>
                <a:cubicBezTo>
                  <a:pt x="11464" y="987"/>
                  <a:pt x="11468" y="989"/>
                  <a:pt x="11468" y="991"/>
                </a:cubicBezTo>
                <a:cubicBezTo>
                  <a:pt x="11468" y="992"/>
                  <a:pt x="11466" y="993"/>
                  <a:pt x="11462" y="992"/>
                </a:cubicBezTo>
                <a:cubicBezTo>
                  <a:pt x="11457" y="991"/>
                  <a:pt x="11453" y="990"/>
                  <a:pt x="11451" y="987"/>
                </a:cubicBezTo>
                <a:lnTo>
                  <a:pt x="11452" y="987"/>
                </a:lnTo>
                <a:cubicBezTo>
                  <a:pt x="11452" y="985"/>
                  <a:pt x="11452" y="984"/>
                  <a:pt x="11452" y="984"/>
                </a:cubicBezTo>
                <a:close/>
                <a:moveTo>
                  <a:pt x="12370" y="982"/>
                </a:moveTo>
                <a:cubicBezTo>
                  <a:pt x="12405" y="982"/>
                  <a:pt x="12439" y="984"/>
                  <a:pt x="12473" y="988"/>
                </a:cubicBezTo>
                <a:cubicBezTo>
                  <a:pt x="12480" y="991"/>
                  <a:pt x="12484" y="991"/>
                  <a:pt x="12484" y="992"/>
                </a:cubicBezTo>
                <a:cubicBezTo>
                  <a:pt x="12484" y="993"/>
                  <a:pt x="12479" y="994"/>
                  <a:pt x="12472" y="996"/>
                </a:cubicBezTo>
                <a:cubicBezTo>
                  <a:pt x="12452" y="1001"/>
                  <a:pt x="12336" y="997"/>
                  <a:pt x="12331" y="992"/>
                </a:cubicBezTo>
                <a:cubicBezTo>
                  <a:pt x="12330" y="989"/>
                  <a:pt x="12332" y="985"/>
                  <a:pt x="12336" y="983"/>
                </a:cubicBezTo>
                <a:cubicBezTo>
                  <a:pt x="12347" y="982"/>
                  <a:pt x="12359" y="982"/>
                  <a:pt x="12370" y="982"/>
                </a:cubicBezTo>
                <a:close/>
                <a:moveTo>
                  <a:pt x="11547" y="982"/>
                </a:moveTo>
                <a:cubicBezTo>
                  <a:pt x="11554" y="981"/>
                  <a:pt x="11556" y="983"/>
                  <a:pt x="11556" y="985"/>
                </a:cubicBezTo>
                <a:cubicBezTo>
                  <a:pt x="11555" y="988"/>
                  <a:pt x="11546" y="990"/>
                  <a:pt x="11535" y="989"/>
                </a:cubicBezTo>
                <a:cubicBezTo>
                  <a:pt x="11518" y="988"/>
                  <a:pt x="11518" y="988"/>
                  <a:pt x="11531" y="985"/>
                </a:cubicBezTo>
                <a:cubicBezTo>
                  <a:pt x="11538" y="983"/>
                  <a:pt x="11543" y="982"/>
                  <a:pt x="11547" y="982"/>
                </a:cubicBezTo>
                <a:close/>
                <a:moveTo>
                  <a:pt x="11368" y="980"/>
                </a:moveTo>
                <a:cubicBezTo>
                  <a:pt x="11372" y="980"/>
                  <a:pt x="11374" y="981"/>
                  <a:pt x="11375" y="982"/>
                </a:cubicBezTo>
                <a:cubicBezTo>
                  <a:pt x="11375" y="984"/>
                  <a:pt x="11368" y="987"/>
                  <a:pt x="11353" y="992"/>
                </a:cubicBezTo>
                <a:cubicBezTo>
                  <a:pt x="11324" y="1000"/>
                  <a:pt x="11327" y="999"/>
                  <a:pt x="11313" y="993"/>
                </a:cubicBezTo>
                <a:cubicBezTo>
                  <a:pt x="11306" y="989"/>
                  <a:pt x="11305" y="987"/>
                  <a:pt x="11311" y="987"/>
                </a:cubicBezTo>
                <a:cubicBezTo>
                  <a:pt x="11316" y="987"/>
                  <a:pt x="11320" y="987"/>
                  <a:pt x="11325" y="986"/>
                </a:cubicBezTo>
                <a:lnTo>
                  <a:pt x="11327" y="986"/>
                </a:lnTo>
                <a:cubicBezTo>
                  <a:pt x="11329" y="985"/>
                  <a:pt x="11341" y="984"/>
                  <a:pt x="11351" y="982"/>
                </a:cubicBezTo>
                <a:cubicBezTo>
                  <a:pt x="11358" y="980"/>
                  <a:pt x="11364" y="980"/>
                  <a:pt x="11368" y="980"/>
                </a:cubicBezTo>
                <a:close/>
                <a:moveTo>
                  <a:pt x="12164" y="979"/>
                </a:moveTo>
                <a:cubicBezTo>
                  <a:pt x="12175" y="979"/>
                  <a:pt x="12189" y="984"/>
                  <a:pt x="12190" y="989"/>
                </a:cubicBezTo>
                <a:cubicBezTo>
                  <a:pt x="12190" y="990"/>
                  <a:pt x="12190" y="990"/>
                  <a:pt x="12190" y="991"/>
                </a:cubicBezTo>
                <a:cubicBezTo>
                  <a:pt x="12190" y="991"/>
                  <a:pt x="12190" y="992"/>
                  <a:pt x="12189" y="992"/>
                </a:cubicBezTo>
                <a:lnTo>
                  <a:pt x="12188" y="992"/>
                </a:lnTo>
                <a:cubicBezTo>
                  <a:pt x="12184" y="999"/>
                  <a:pt x="12171" y="998"/>
                  <a:pt x="12157" y="992"/>
                </a:cubicBezTo>
                <a:cubicBezTo>
                  <a:pt x="12150" y="988"/>
                  <a:pt x="12145" y="987"/>
                  <a:pt x="12155" y="981"/>
                </a:cubicBezTo>
                <a:cubicBezTo>
                  <a:pt x="12157" y="979"/>
                  <a:pt x="12160" y="979"/>
                  <a:pt x="12164" y="979"/>
                </a:cubicBezTo>
                <a:close/>
                <a:moveTo>
                  <a:pt x="11743" y="978"/>
                </a:moveTo>
                <a:cubicBezTo>
                  <a:pt x="11779" y="978"/>
                  <a:pt x="11815" y="979"/>
                  <a:pt x="11851" y="983"/>
                </a:cubicBezTo>
                <a:cubicBezTo>
                  <a:pt x="11852" y="984"/>
                  <a:pt x="11850" y="986"/>
                  <a:pt x="11847" y="988"/>
                </a:cubicBezTo>
                <a:cubicBezTo>
                  <a:pt x="11832" y="992"/>
                  <a:pt x="11815" y="994"/>
                  <a:pt x="11798" y="994"/>
                </a:cubicBezTo>
                <a:cubicBezTo>
                  <a:pt x="11764" y="995"/>
                  <a:pt x="11752" y="994"/>
                  <a:pt x="11746" y="988"/>
                </a:cubicBezTo>
                <a:cubicBezTo>
                  <a:pt x="11741" y="984"/>
                  <a:pt x="11739" y="980"/>
                  <a:pt x="11743" y="978"/>
                </a:cubicBezTo>
                <a:close/>
                <a:moveTo>
                  <a:pt x="11605" y="977"/>
                </a:moveTo>
                <a:cubicBezTo>
                  <a:pt x="11616" y="978"/>
                  <a:pt x="11623" y="982"/>
                  <a:pt x="11625" y="988"/>
                </a:cubicBezTo>
                <a:cubicBezTo>
                  <a:pt x="11625" y="989"/>
                  <a:pt x="11625" y="989"/>
                  <a:pt x="11625" y="990"/>
                </a:cubicBezTo>
                <a:cubicBezTo>
                  <a:pt x="11625" y="998"/>
                  <a:pt x="11607" y="998"/>
                  <a:pt x="11576" y="990"/>
                </a:cubicBezTo>
                <a:lnTo>
                  <a:pt x="11559" y="986"/>
                </a:lnTo>
                <a:lnTo>
                  <a:pt x="11580" y="981"/>
                </a:lnTo>
                <a:cubicBezTo>
                  <a:pt x="11589" y="978"/>
                  <a:pt x="11598" y="977"/>
                  <a:pt x="11605" y="977"/>
                </a:cubicBezTo>
                <a:close/>
                <a:moveTo>
                  <a:pt x="8777" y="973"/>
                </a:moveTo>
                <a:cubicBezTo>
                  <a:pt x="8765" y="973"/>
                  <a:pt x="8767" y="975"/>
                  <a:pt x="8776" y="981"/>
                </a:cubicBezTo>
                <a:cubicBezTo>
                  <a:pt x="8788" y="988"/>
                  <a:pt x="8816" y="992"/>
                  <a:pt x="8816" y="985"/>
                </a:cubicBezTo>
                <a:cubicBezTo>
                  <a:pt x="8816" y="982"/>
                  <a:pt x="8822" y="981"/>
                  <a:pt x="8831" y="983"/>
                </a:cubicBezTo>
                <a:cubicBezTo>
                  <a:pt x="8837" y="984"/>
                  <a:pt x="8841" y="984"/>
                  <a:pt x="8841" y="983"/>
                </a:cubicBezTo>
                <a:cubicBezTo>
                  <a:pt x="8841" y="983"/>
                  <a:pt x="8840" y="982"/>
                  <a:pt x="8837" y="980"/>
                </a:cubicBezTo>
                <a:cubicBezTo>
                  <a:pt x="8823" y="975"/>
                  <a:pt x="8808" y="973"/>
                  <a:pt x="8794" y="974"/>
                </a:cubicBezTo>
                <a:cubicBezTo>
                  <a:pt x="8787" y="973"/>
                  <a:pt x="8781" y="973"/>
                  <a:pt x="8777" y="973"/>
                </a:cubicBezTo>
                <a:close/>
                <a:moveTo>
                  <a:pt x="8966" y="970"/>
                </a:moveTo>
                <a:cubicBezTo>
                  <a:pt x="8921" y="970"/>
                  <a:pt x="8874" y="972"/>
                  <a:pt x="8869" y="976"/>
                </a:cubicBezTo>
                <a:cubicBezTo>
                  <a:pt x="8860" y="982"/>
                  <a:pt x="8873" y="991"/>
                  <a:pt x="8899" y="989"/>
                </a:cubicBezTo>
                <a:cubicBezTo>
                  <a:pt x="8922" y="988"/>
                  <a:pt x="8945" y="988"/>
                  <a:pt x="8967" y="988"/>
                </a:cubicBezTo>
                <a:cubicBezTo>
                  <a:pt x="9014" y="989"/>
                  <a:pt x="9056" y="982"/>
                  <a:pt x="9056" y="974"/>
                </a:cubicBezTo>
                <a:cubicBezTo>
                  <a:pt x="9056" y="971"/>
                  <a:pt x="9012" y="970"/>
                  <a:pt x="8966" y="970"/>
                </a:cubicBezTo>
                <a:close/>
                <a:moveTo>
                  <a:pt x="9091" y="969"/>
                </a:moveTo>
                <a:cubicBezTo>
                  <a:pt x="9078" y="969"/>
                  <a:pt x="9064" y="972"/>
                  <a:pt x="9068" y="977"/>
                </a:cubicBezTo>
                <a:cubicBezTo>
                  <a:pt x="9072" y="982"/>
                  <a:pt x="9103" y="984"/>
                  <a:pt x="9109" y="977"/>
                </a:cubicBezTo>
                <a:cubicBezTo>
                  <a:pt x="9109" y="977"/>
                  <a:pt x="9110" y="976"/>
                  <a:pt x="9110" y="975"/>
                </a:cubicBezTo>
                <a:cubicBezTo>
                  <a:pt x="9110" y="973"/>
                  <a:pt x="9107" y="971"/>
                  <a:pt x="9103" y="970"/>
                </a:cubicBezTo>
                <a:cubicBezTo>
                  <a:pt x="9100" y="969"/>
                  <a:pt x="9095" y="969"/>
                  <a:pt x="9091" y="969"/>
                </a:cubicBezTo>
                <a:close/>
                <a:moveTo>
                  <a:pt x="7323" y="963"/>
                </a:moveTo>
                <a:cubicBezTo>
                  <a:pt x="7320" y="963"/>
                  <a:pt x="7314" y="964"/>
                  <a:pt x="7308" y="967"/>
                </a:cubicBezTo>
                <a:cubicBezTo>
                  <a:pt x="7299" y="970"/>
                  <a:pt x="7299" y="972"/>
                  <a:pt x="7312" y="972"/>
                </a:cubicBezTo>
                <a:cubicBezTo>
                  <a:pt x="7321" y="973"/>
                  <a:pt x="7329" y="971"/>
                  <a:pt x="7329" y="968"/>
                </a:cubicBezTo>
                <a:cubicBezTo>
                  <a:pt x="7329" y="965"/>
                  <a:pt x="7327" y="963"/>
                  <a:pt x="7323" y="963"/>
                </a:cubicBezTo>
                <a:close/>
                <a:moveTo>
                  <a:pt x="1707" y="959"/>
                </a:moveTo>
                <a:cubicBezTo>
                  <a:pt x="1722" y="959"/>
                  <a:pt x="1730" y="962"/>
                  <a:pt x="1729" y="966"/>
                </a:cubicBezTo>
                <a:cubicBezTo>
                  <a:pt x="1729" y="969"/>
                  <a:pt x="1724" y="972"/>
                  <a:pt x="1714" y="975"/>
                </a:cubicBezTo>
                <a:cubicBezTo>
                  <a:pt x="1704" y="978"/>
                  <a:pt x="1694" y="979"/>
                  <a:pt x="1683" y="981"/>
                </a:cubicBezTo>
                <a:cubicBezTo>
                  <a:pt x="1678" y="980"/>
                  <a:pt x="1673" y="983"/>
                  <a:pt x="1673" y="987"/>
                </a:cubicBezTo>
                <a:cubicBezTo>
                  <a:pt x="1674" y="997"/>
                  <a:pt x="1616" y="1017"/>
                  <a:pt x="1581" y="1018"/>
                </a:cubicBezTo>
                <a:cubicBezTo>
                  <a:pt x="1565" y="1018"/>
                  <a:pt x="1549" y="1022"/>
                  <a:pt x="1535" y="1027"/>
                </a:cubicBezTo>
                <a:cubicBezTo>
                  <a:pt x="1523" y="1032"/>
                  <a:pt x="1511" y="1035"/>
                  <a:pt x="1498" y="1034"/>
                </a:cubicBezTo>
                <a:cubicBezTo>
                  <a:pt x="1461" y="1038"/>
                  <a:pt x="1424" y="1047"/>
                  <a:pt x="1393" y="1060"/>
                </a:cubicBezTo>
                <a:cubicBezTo>
                  <a:pt x="1377" y="1065"/>
                  <a:pt x="1361" y="1068"/>
                  <a:pt x="1345" y="1068"/>
                </a:cubicBezTo>
                <a:cubicBezTo>
                  <a:pt x="1327" y="1069"/>
                  <a:pt x="1309" y="1072"/>
                  <a:pt x="1292" y="1077"/>
                </a:cubicBezTo>
                <a:cubicBezTo>
                  <a:pt x="1269" y="1083"/>
                  <a:pt x="1246" y="1087"/>
                  <a:pt x="1223" y="1088"/>
                </a:cubicBezTo>
                <a:cubicBezTo>
                  <a:pt x="1206" y="1088"/>
                  <a:pt x="1190" y="1091"/>
                  <a:pt x="1176" y="1096"/>
                </a:cubicBezTo>
                <a:cubicBezTo>
                  <a:pt x="1173" y="1099"/>
                  <a:pt x="1159" y="1102"/>
                  <a:pt x="1143" y="1101"/>
                </a:cubicBezTo>
                <a:cubicBezTo>
                  <a:pt x="1121" y="1101"/>
                  <a:pt x="1099" y="1103"/>
                  <a:pt x="1078" y="1107"/>
                </a:cubicBezTo>
                <a:cubicBezTo>
                  <a:pt x="1061" y="1110"/>
                  <a:pt x="1042" y="1112"/>
                  <a:pt x="1023" y="1112"/>
                </a:cubicBezTo>
                <a:cubicBezTo>
                  <a:pt x="1007" y="1111"/>
                  <a:pt x="1004" y="1112"/>
                  <a:pt x="1011" y="1103"/>
                </a:cubicBezTo>
                <a:cubicBezTo>
                  <a:pt x="1018" y="1093"/>
                  <a:pt x="1041" y="1087"/>
                  <a:pt x="1093" y="1080"/>
                </a:cubicBezTo>
                <a:cubicBezTo>
                  <a:pt x="1112" y="1077"/>
                  <a:pt x="1146" y="1072"/>
                  <a:pt x="1167" y="1069"/>
                </a:cubicBezTo>
                <a:cubicBezTo>
                  <a:pt x="1189" y="1065"/>
                  <a:pt x="1231" y="1059"/>
                  <a:pt x="1260" y="1056"/>
                </a:cubicBezTo>
                <a:cubicBezTo>
                  <a:pt x="1289" y="1051"/>
                  <a:pt x="1327" y="1045"/>
                  <a:pt x="1345" y="1042"/>
                </a:cubicBezTo>
                <a:lnTo>
                  <a:pt x="1346" y="1041"/>
                </a:lnTo>
                <a:cubicBezTo>
                  <a:pt x="1363" y="1038"/>
                  <a:pt x="1390" y="1033"/>
                  <a:pt x="1401" y="1031"/>
                </a:cubicBezTo>
                <a:cubicBezTo>
                  <a:pt x="1421" y="1028"/>
                  <a:pt x="1441" y="1023"/>
                  <a:pt x="1459" y="1018"/>
                </a:cubicBezTo>
                <a:cubicBezTo>
                  <a:pt x="1477" y="1013"/>
                  <a:pt x="1497" y="1009"/>
                  <a:pt x="1517" y="1008"/>
                </a:cubicBezTo>
                <a:cubicBezTo>
                  <a:pt x="1541" y="1006"/>
                  <a:pt x="1546" y="1004"/>
                  <a:pt x="1547" y="993"/>
                </a:cubicBezTo>
                <a:cubicBezTo>
                  <a:pt x="1549" y="984"/>
                  <a:pt x="1553" y="981"/>
                  <a:pt x="1574" y="982"/>
                </a:cubicBezTo>
                <a:cubicBezTo>
                  <a:pt x="1587" y="982"/>
                  <a:pt x="1600" y="979"/>
                  <a:pt x="1612" y="974"/>
                </a:cubicBezTo>
                <a:cubicBezTo>
                  <a:pt x="1623" y="969"/>
                  <a:pt x="1636" y="966"/>
                  <a:pt x="1650" y="965"/>
                </a:cubicBezTo>
                <a:lnTo>
                  <a:pt x="1700" y="959"/>
                </a:lnTo>
                <a:cubicBezTo>
                  <a:pt x="1703" y="959"/>
                  <a:pt x="1705" y="959"/>
                  <a:pt x="1707" y="959"/>
                </a:cubicBezTo>
                <a:close/>
                <a:moveTo>
                  <a:pt x="11961" y="956"/>
                </a:moveTo>
                <a:cubicBezTo>
                  <a:pt x="11965" y="956"/>
                  <a:pt x="11968" y="956"/>
                  <a:pt x="11972" y="957"/>
                </a:cubicBezTo>
                <a:cubicBezTo>
                  <a:pt x="11974" y="957"/>
                  <a:pt x="11976" y="958"/>
                  <a:pt x="11975" y="958"/>
                </a:cubicBezTo>
                <a:cubicBezTo>
                  <a:pt x="11975" y="958"/>
                  <a:pt x="11971" y="959"/>
                  <a:pt x="11964" y="959"/>
                </a:cubicBezTo>
                <a:cubicBezTo>
                  <a:pt x="11951" y="958"/>
                  <a:pt x="11946" y="957"/>
                  <a:pt x="11951" y="956"/>
                </a:cubicBezTo>
                <a:cubicBezTo>
                  <a:pt x="11954" y="956"/>
                  <a:pt x="11958" y="956"/>
                  <a:pt x="11961" y="956"/>
                </a:cubicBezTo>
                <a:close/>
                <a:moveTo>
                  <a:pt x="11844" y="953"/>
                </a:moveTo>
                <a:cubicBezTo>
                  <a:pt x="11855" y="953"/>
                  <a:pt x="11866" y="958"/>
                  <a:pt x="11866" y="961"/>
                </a:cubicBezTo>
                <a:cubicBezTo>
                  <a:pt x="11866" y="962"/>
                  <a:pt x="11866" y="963"/>
                  <a:pt x="11865" y="963"/>
                </a:cubicBezTo>
                <a:cubicBezTo>
                  <a:pt x="11860" y="969"/>
                  <a:pt x="11844" y="966"/>
                  <a:pt x="11833" y="962"/>
                </a:cubicBezTo>
                <a:cubicBezTo>
                  <a:pt x="11823" y="957"/>
                  <a:pt x="11824" y="956"/>
                  <a:pt x="11834" y="954"/>
                </a:cubicBezTo>
                <a:cubicBezTo>
                  <a:pt x="11837" y="953"/>
                  <a:pt x="11841" y="953"/>
                  <a:pt x="11844" y="953"/>
                </a:cubicBezTo>
                <a:close/>
                <a:moveTo>
                  <a:pt x="12664" y="951"/>
                </a:moveTo>
                <a:cubicBezTo>
                  <a:pt x="12666" y="951"/>
                  <a:pt x="12668" y="952"/>
                  <a:pt x="12669" y="952"/>
                </a:cubicBezTo>
                <a:cubicBezTo>
                  <a:pt x="12670" y="954"/>
                  <a:pt x="12671" y="956"/>
                  <a:pt x="12671" y="957"/>
                </a:cubicBezTo>
                <a:cubicBezTo>
                  <a:pt x="12671" y="958"/>
                  <a:pt x="12670" y="959"/>
                  <a:pt x="12668" y="960"/>
                </a:cubicBezTo>
                <a:cubicBezTo>
                  <a:pt x="12662" y="965"/>
                  <a:pt x="12645" y="964"/>
                  <a:pt x="12646" y="959"/>
                </a:cubicBezTo>
                <a:cubicBezTo>
                  <a:pt x="12646" y="955"/>
                  <a:pt x="12657" y="951"/>
                  <a:pt x="12664" y="951"/>
                </a:cubicBezTo>
                <a:close/>
                <a:moveTo>
                  <a:pt x="12049" y="950"/>
                </a:moveTo>
                <a:cubicBezTo>
                  <a:pt x="12069" y="951"/>
                  <a:pt x="12087" y="954"/>
                  <a:pt x="12087" y="960"/>
                </a:cubicBezTo>
                <a:cubicBezTo>
                  <a:pt x="12086" y="963"/>
                  <a:pt x="12082" y="965"/>
                  <a:pt x="12078" y="965"/>
                </a:cubicBezTo>
                <a:cubicBezTo>
                  <a:pt x="12070" y="965"/>
                  <a:pt x="12064" y="968"/>
                  <a:pt x="12059" y="972"/>
                </a:cubicBezTo>
                <a:lnTo>
                  <a:pt x="12029" y="990"/>
                </a:lnTo>
                <a:cubicBezTo>
                  <a:pt x="12009" y="1003"/>
                  <a:pt x="11990" y="1009"/>
                  <a:pt x="11984" y="1004"/>
                </a:cubicBezTo>
                <a:cubicBezTo>
                  <a:pt x="11966" y="1001"/>
                  <a:pt x="11947" y="999"/>
                  <a:pt x="11929" y="999"/>
                </a:cubicBezTo>
                <a:cubicBezTo>
                  <a:pt x="11897" y="998"/>
                  <a:pt x="11878" y="995"/>
                  <a:pt x="11876" y="991"/>
                </a:cubicBezTo>
                <a:cubicBezTo>
                  <a:pt x="11872" y="981"/>
                  <a:pt x="11898" y="978"/>
                  <a:pt x="11963" y="980"/>
                </a:cubicBezTo>
                <a:cubicBezTo>
                  <a:pt x="12037" y="979"/>
                  <a:pt x="12037" y="979"/>
                  <a:pt x="12012" y="969"/>
                </a:cubicBezTo>
                <a:lnTo>
                  <a:pt x="11991" y="960"/>
                </a:lnTo>
                <a:lnTo>
                  <a:pt x="12015" y="953"/>
                </a:lnTo>
                <a:cubicBezTo>
                  <a:pt x="12024" y="951"/>
                  <a:pt x="12037" y="950"/>
                  <a:pt x="12049" y="950"/>
                </a:cubicBezTo>
                <a:close/>
                <a:moveTo>
                  <a:pt x="14412" y="948"/>
                </a:moveTo>
                <a:cubicBezTo>
                  <a:pt x="14414" y="948"/>
                  <a:pt x="14417" y="948"/>
                  <a:pt x="14421" y="949"/>
                </a:cubicBezTo>
                <a:cubicBezTo>
                  <a:pt x="14428" y="952"/>
                  <a:pt x="14435" y="954"/>
                  <a:pt x="14443" y="955"/>
                </a:cubicBezTo>
                <a:cubicBezTo>
                  <a:pt x="14460" y="958"/>
                  <a:pt x="14483" y="966"/>
                  <a:pt x="14483" y="968"/>
                </a:cubicBezTo>
                <a:cubicBezTo>
                  <a:pt x="14483" y="968"/>
                  <a:pt x="14483" y="969"/>
                  <a:pt x="14482" y="969"/>
                </a:cubicBezTo>
                <a:cubicBezTo>
                  <a:pt x="14476" y="969"/>
                  <a:pt x="14469" y="970"/>
                  <a:pt x="14463" y="970"/>
                </a:cubicBezTo>
                <a:cubicBezTo>
                  <a:pt x="14455" y="971"/>
                  <a:pt x="14447" y="971"/>
                  <a:pt x="14439" y="969"/>
                </a:cubicBezTo>
                <a:lnTo>
                  <a:pt x="14440" y="970"/>
                </a:lnTo>
                <a:cubicBezTo>
                  <a:pt x="14423" y="966"/>
                  <a:pt x="14408" y="958"/>
                  <a:pt x="14408" y="951"/>
                </a:cubicBezTo>
                <a:cubicBezTo>
                  <a:pt x="14408" y="949"/>
                  <a:pt x="14410" y="948"/>
                  <a:pt x="14412" y="948"/>
                </a:cubicBezTo>
                <a:close/>
                <a:moveTo>
                  <a:pt x="12834" y="948"/>
                </a:moveTo>
                <a:cubicBezTo>
                  <a:pt x="12839" y="948"/>
                  <a:pt x="12844" y="952"/>
                  <a:pt x="12844" y="957"/>
                </a:cubicBezTo>
                <a:cubicBezTo>
                  <a:pt x="12844" y="964"/>
                  <a:pt x="12840" y="965"/>
                  <a:pt x="12825" y="960"/>
                </a:cubicBezTo>
                <a:lnTo>
                  <a:pt x="12825" y="961"/>
                </a:lnTo>
                <a:cubicBezTo>
                  <a:pt x="12814" y="957"/>
                  <a:pt x="12820" y="948"/>
                  <a:pt x="12834" y="948"/>
                </a:cubicBezTo>
                <a:close/>
                <a:moveTo>
                  <a:pt x="12531" y="948"/>
                </a:moveTo>
                <a:cubicBezTo>
                  <a:pt x="12544" y="948"/>
                  <a:pt x="12559" y="951"/>
                  <a:pt x="12560" y="955"/>
                </a:cubicBezTo>
                <a:cubicBezTo>
                  <a:pt x="12560" y="956"/>
                  <a:pt x="12559" y="957"/>
                  <a:pt x="12556" y="958"/>
                </a:cubicBezTo>
                <a:cubicBezTo>
                  <a:pt x="12533" y="960"/>
                  <a:pt x="12510" y="962"/>
                  <a:pt x="12487" y="962"/>
                </a:cubicBezTo>
                <a:cubicBezTo>
                  <a:pt x="12452" y="962"/>
                  <a:pt x="12406" y="965"/>
                  <a:pt x="12385" y="966"/>
                </a:cubicBezTo>
                <a:cubicBezTo>
                  <a:pt x="12363" y="967"/>
                  <a:pt x="12341" y="967"/>
                  <a:pt x="12319" y="966"/>
                </a:cubicBezTo>
                <a:cubicBezTo>
                  <a:pt x="12293" y="964"/>
                  <a:pt x="12285" y="958"/>
                  <a:pt x="12300" y="951"/>
                </a:cubicBezTo>
                <a:cubicBezTo>
                  <a:pt x="12336" y="949"/>
                  <a:pt x="12372" y="948"/>
                  <a:pt x="12408" y="950"/>
                </a:cubicBezTo>
                <a:cubicBezTo>
                  <a:pt x="12463" y="950"/>
                  <a:pt x="12516" y="949"/>
                  <a:pt x="12525" y="948"/>
                </a:cubicBezTo>
                <a:cubicBezTo>
                  <a:pt x="12527" y="948"/>
                  <a:pt x="12529" y="948"/>
                  <a:pt x="12531" y="948"/>
                </a:cubicBezTo>
                <a:close/>
                <a:moveTo>
                  <a:pt x="10636" y="948"/>
                </a:moveTo>
                <a:cubicBezTo>
                  <a:pt x="10656" y="948"/>
                  <a:pt x="10676" y="949"/>
                  <a:pt x="10696" y="952"/>
                </a:cubicBezTo>
                <a:cubicBezTo>
                  <a:pt x="10700" y="954"/>
                  <a:pt x="10701" y="958"/>
                  <a:pt x="10701" y="959"/>
                </a:cubicBezTo>
                <a:cubicBezTo>
                  <a:pt x="10701" y="960"/>
                  <a:pt x="10701" y="961"/>
                  <a:pt x="10700" y="962"/>
                </a:cubicBezTo>
                <a:cubicBezTo>
                  <a:pt x="10697" y="968"/>
                  <a:pt x="10682" y="970"/>
                  <a:pt x="10642" y="967"/>
                </a:cubicBezTo>
                <a:cubicBezTo>
                  <a:pt x="10612" y="967"/>
                  <a:pt x="10568" y="967"/>
                  <a:pt x="10543" y="967"/>
                </a:cubicBezTo>
                <a:cubicBezTo>
                  <a:pt x="10518" y="969"/>
                  <a:pt x="10499" y="968"/>
                  <a:pt x="10499" y="965"/>
                </a:cubicBezTo>
                <a:cubicBezTo>
                  <a:pt x="10499" y="959"/>
                  <a:pt x="10514" y="957"/>
                  <a:pt x="10577" y="952"/>
                </a:cubicBezTo>
                <a:cubicBezTo>
                  <a:pt x="10597" y="949"/>
                  <a:pt x="10617" y="948"/>
                  <a:pt x="10636" y="948"/>
                </a:cubicBezTo>
                <a:close/>
                <a:moveTo>
                  <a:pt x="12227" y="944"/>
                </a:moveTo>
                <a:cubicBezTo>
                  <a:pt x="12229" y="944"/>
                  <a:pt x="12229" y="944"/>
                  <a:pt x="12230" y="944"/>
                </a:cubicBezTo>
                <a:lnTo>
                  <a:pt x="12230" y="945"/>
                </a:lnTo>
                <a:cubicBezTo>
                  <a:pt x="12234" y="948"/>
                  <a:pt x="12235" y="952"/>
                  <a:pt x="12235" y="956"/>
                </a:cubicBezTo>
                <a:cubicBezTo>
                  <a:pt x="12234" y="960"/>
                  <a:pt x="12232" y="964"/>
                  <a:pt x="12227" y="965"/>
                </a:cubicBezTo>
                <a:cubicBezTo>
                  <a:pt x="12196" y="970"/>
                  <a:pt x="12164" y="969"/>
                  <a:pt x="12132" y="965"/>
                </a:cubicBezTo>
                <a:cubicBezTo>
                  <a:pt x="12128" y="961"/>
                  <a:pt x="12211" y="944"/>
                  <a:pt x="12227" y="944"/>
                </a:cubicBezTo>
                <a:close/>
                <a:moveTo>
                  <a:pt x="11153" y="939"/>
                </a:moveTo>
                <a:cubicBezTo>
                  <a:pt x="11163" y="939"/>
                  <a:pt x="11172" y="940"/>
                  <a:pt x="11182" y="942"/>
                </a:cubicBezTo>
                <a:cubicBezTo>
                  <a:pt x="11203" y="945"/>
                  <a:pt x="11224" y="946"/>
                  <a:pt x="11245" y="946"/>
                </a:cubicBezTo>
                <a:cubicBezTo>
                  <a:pt x="11259" y="946"/>
                  <a:pt x="11403" y="945"/>
                  <a:pt x="11569" y="947"/>
                </a:cubicBezTo>
                <a:cubicBezTo>
                  <a:pt x="11659" y="948"/>
                  <a:pt x="11698" y="948"/>
                  <a:pt x="11702" y="954"/>
                </a:cubicBezTo>
                <a:cubicBezTo>
                  <a:pt x="11703" y="955"/>
                  <a:pt x="11703" y="955"/>
                  <a:pt x="11703" y="956"/>
                </a:cubicBezTo>
                <a:cubicBezTo>
                  <a:pt x="11703" y="962"/>
                  <a:pt x="11691" y="968"/>
                  <a:pt x="11684" y="965"/>
                </a:cubicBezTo>
                <a:cubicBezTo>
                  <a:pt x="11656" y="963"/>
                  <a:pt x="11627" y="963"/>
                  <a:pt x="11599" y="965"/>
                </a:cubicBezTo>
                <a:cubicBezTo>
                  <a:pt x="11555" y="966"/>
                  <a:pt x="11478" y="967"/>
                  <a:pt x="11429" y="968"/>
                </a:cubicBezTo>
                <a:cubicBezTo>
                  <a:pt x="11380" y="967"/>
                  <a:pt x="11279" y="968"/>
                  <a:pt x="11203" y="969"/>
                </a:cubicBezTo>
                <a:cubicBezTo>
                  <a:pt x="10958" y="970"/>
                  <a:pt x="10747" y="967"/>
                  <a:pt x="10736" y="961"/>
                </a:cubicBezTo>
                <a:cubicBezTo>
                  <a:pt x="10730" y="958"/>
                  <a:pt x="10728" y="954"/>
                  <a:pt x="10730" y="952"/>
                </a:cubicBezTo>
                <a:cubicBezTo>
                  <a:pt x="10825" y="946"/>
                  <a:pt x="10920" y="944"/>
                  <a:pt x="11016" y="946"/>
                </a:cubicBezTo>
                <a:cubicBezTo>
                  <a:pt x="11051" y="947"/>
                  <a:pt x="11087" y="945"/>
                  <a:pt x="11122" y="941"/>
                </a:cubicBezTo>
                <a:cubicBezTo>
                  <a:pt x="11132" y="940"/>
                  <a:pt x="11143" y="939"/>
                  <a:pt x="11153" y="939"/>
                </a:cubicBezTo>
                <a:close/>
                <a:moveTo>
                  <a:pt x="17897" y="919"/>
                </a:moveTo>
                <a:cubicBezTo>
                  <a:pt x="17910" y="919"/>
                  <a:pt x="17928" y="921"/>
                  <a:pt x="17939" y="925"/>
                </a:cubicBezTo>
                <a:cubicBezTo>
                  <a:pt x="17942" y="926"/>
                  <a:pt x="17944" y="928"/>
                  <a:pt x="17943" y="927"/>
                </a:cubicBezTo>
                <a:cubicBezTo>
                  <a:pt x="17942" y="929"/>
                  <a:pt x="17934" y="930"/>
                  <a:pt x="17915" y="929"/>
                </a:cubicBezTo>
                <a:cubicBezTo>
                  <a:pt x="17894" y="928"/>
                  <a:pt x="17879" y="925"/>
                  <a:pt x="17879" y="923"/>
                </a:cubicBezTo>
                <a:cubicBezTo>
                  <a:pt x="17879" y="920"/>
                  <a:pt x="17887" y="919"/>
                  <a:pt x="17897" y="919"/>
                </a:cubicBezTo>
                <a:close/>
                <a:moveTo>
                  <a:pt x="8617" y="917"/>
                </a:moveTo>
                <a:cubicBezTo>
                  <a:pt x="8619" y="917"/>
                  <a:pt x="8621" y="918"/>
                  <a:pt x="8622" y="920"/>
                </a:cubicBezTo>
                <a:cubicBezTo>
                  <a:pt x="8623" y="920"/>
                  <a:pt x="8623" y="921"/>
                  <a:pt x="8623" y="921"/>
                </a:cubicBezTo>
                <a:cubicBezTo>
                  <a:pt x="8623" y="922"/>
                  <a:pt x="8620" y="922"/>
                  <a:pt x="8613" y="921"/>
                </a:cubicBezTo>
                <a:cubicBezTo>
                  <a:pt x="8605" y="921"/>
                  <a:pt x="8604" y="920"/>
                  <a:pt x="8609" y="918"/>
                </a:cubicBezTo>
                <a:cubicBezTo>
                  <a:pt x="8612" y="918"/>
                  <a:pt x="8614" y="917"/>
                  <a:pt x="8617" y="917"/>
                </a:cubicBezTo>
                <a:close/>
                <a:moveTo>
                  <a:pt x="14576" y="912"/>
                </a:moveTo>
                <a:cubicBezTo>
                  <a:pt x="14580" y="912"/>
                  <a:pt x="14587" y="915"/>
                  <a:pt x="14595" y="921"/>
                </a:cubicBezTo>
                <a:lnTo>
                  <a:pt x="14610" y="933"/>
                </a:lnTo>
                <a:lnTo>
                  <a:pt x="14595" y="932"/>
                </a:lnTo>
                <a:cubicBezTo>
                  <a:pt x="14586" y="932"/>
                  <a:pt x="14579" y="928"/>
                  <a:pt x="14574" y="923"/>
                </a:cubicBezTo>
                <a:cubicBezTo>
                  <a:pt x="14571" y="916"/>
                  <a:pt x="14572" y="913"/>
                  <a:pt x="14576" y="912"/>
                </a:cubicBezTo>
                <a:close/>
                <a:moveTo>
                  <a:pt x="17814" y="911"/>
                </a:moveTo>
                <a:cubicBezTo>
                  <a:pt x="17821" y="911"/>
                  <a:pt x="17829" y="912"/>
                  <a:pt x="17831" y="916"/>
                </a:cubicBezTo>
                <a:cubicBezTo>
                  <a:pt x="17832" y="916"/>
                  <a:pt x="17832" y="917"/>
                  <a:pt x="17832" y="917"/>
                </a:cubicBezTo>
                <a:cubicBezTo>
                  <a:pt x="17832" y="919"/>
                  <a:pt x="17826" y="921"/>
                  <a:pt x="17818" y="921"/>
                </a:cubicBezTo>
                <a:lnTo>
                  <a:pt x="17818" y="920"/>
                </a:lnTo>
                <a:cubicBezTo>
                  <a:pt x="17808" y="920"/>
                  <a:pt x="17801" y="918"/>
                  <a:pt x="17801" y="916"/>
                </a:cubicBezTo>
                <a:cubicBezTo>
                  <a:pt x="17801" y="913"/>
                  <a:pt x="17807" y="911"/>
                  <a:pt x="17814" y="911"/>
                </a:cubicBezTo>
                <a:close/>
                <a:moveTo>
                  <a:pt x="14689" y="911"/>
                </a:moveTo>
                <a:cubicBezTo>
                  <a:pt x="14697" y="911"/>
                  <a:pt x="14705" y="914"/>
                  <a:pt x="14705" y="917"/>
                </a:cubicBezTo>
                <a:cubicBezTo>
                  <a:pt x="14705" y="918"/>
                  <a:pt x="14703" y="919"/>
                  <a:pt x="14701" y="920"/>
                </a:cubicBezTo>
                <a:cubicBezTo>
                  <a:pt x="14700" y="921"/>
                  <a:pt x="14699" y="922"/>
                  <a:pt x="14698" y="922"/>
                </a:cubicBezTo>
                <a:cubicBezTo>
                  <a:pt x="14692" y="924"/>
                  <a:pt x="14685" y="923"/>
                  <a:pt x="14682" y="919"/>
                </a:cubicBezTo>
                <a:cubicBezTo>
                  <a:pt x="14680" y="917"/>
                  <a:pt x="14683" y="913"/>
                  <a:pt x="14689" y="911"/>
                </a:cubicBezTo>
                <a:close/>
                <a:moveTo>
                  <a:pt x="13908" y="911"/>
                </a:moveTo>
                <a:cubicBezTo>
                  <a:pt x="13906" y="911"/>
                  <a:pt x="13904" y="911"/>
                  <a:pt x="13902" y="911"/>
                </a:cubicBezTo>
                <a:cubicBezTo>
                  <a:pt x="13887" y="914"/>
                  <a:pt x="13898" y="923"/>
                  <a:pt x="13919" y="923"/>
                </a:cubicBezTo>
                <a:cubicBezTo>
                  <a:pt x="13928" y="923"/>
                  <a:pt x="13932" y="924"/>
                  <a:pt x="13933" y="923"/>
                </a:cubicBezTo>
                <a:cubicBezTo>
                  <a:pt x="13934" y="922"/>
                  <a:pt x="13931" y="920"/>
                  <a:pt x="13926" y="916"/>
                </a:cubicBezTo>
                <a:cubicBezTo>
                  <a:pt x="13920" y="913"/>
                  <a:pt x="13914" y="911"/>
                  <a:pt x="13908" y="911"/>
                </a:cubicBezTo>
                <a:close/>
                <a:moveTo>
                  <a:pt x="17783" y="908"/>
                </a:moveTo>
                <a:cubicBezTo>
                  <a:pt x="17786" y="907"/>
                  <a:pt x="17789" y="910"/>
                  <a:pt x="17791" y="914"/>
                </a:cubicBezTo>
                <a:cubicBezTo>
                  <a:pt x="17792" y="915"/>
                  <a:pt x="17792" y="916"/>
                  <a:pt x="17792" y="916"/>
                </a:cubicBezTo>
                <a:cubicBezTo>
                  <a:pt x="17793" y="921"/>
                  <a:pt x="17788" y="920"/>
                  <a:pt x="17765" y="914"/>
                </a:cubicBezTo>
                <a:cubicBezTo>
                  <a:pt x="17748" y="910"/>
                  <a:pt x="17748" y="909"/>
                  <a:pt x="17763" y="910"/>
                </a:cubicBezTo>
                <a:cubicBezTo>
                  <a:pt x="17770" y="909"/>
                  <a:pt x="17777" y="909"/>
                  <a:pt x="17783" y="908"/>
                </a:cubicBezTo>
                <a:close/>
                <a:moveTo>
                  <a:pt x="17722" y="904"/>
                </a:moveTo>
                <a:cubicBezTo>
                  <a:pt x="17723" y="904"/>
                  <a:pt x="17724" y="904"/>
                  <a:pt x="17725" y="904"/>
                </a:cubicBezTo>
                <a:cubicBezTo>
                  <a:pt x="17737" y="904"/>
                  <a:pt x="17743" y="905"/>
                  <a:pt x="17743" y="907"/>
                </a:cubicBezTo>
                <a:cubicBezTo>
                  <a:pt x="17742" y="908"/>
                  <a:pt x="17738" y="909"/>
                  <a:pt x="17729" y="910"/>
                </a:cubicBezTo>
                <a:lnTo>
                  <a:pt x="17729" y="909"/>
                </a:lnTo>
                <a:cubicBezTo>
                  <a:pt x="17722" y="911"/>
                  <a:pt x="17714" y="910"/>
                  <a:pt x="17711" y="908"/>
                </a:cubicBezTo>
                <a:cubicBezTo>
                  <a:pt x="17710" y="906"/>
                  <a:pt x="17714" y="904"/>
                  <a:pt x="17722" y="904"/>
                </a:cubicBezTo>
                <a:close/>
                <a:moveTo>
                  <a:pt x="14274" y="904"/>
                </a:moveTo>
                <a:cubicBezTo>
                  <a:pt x="14276" y="904"/>
                  <a:pt x="14277" y="904"/>
                  <a:pt x="14279" y="904"/>
                </a:cubicBezTo>
                <a:cubicBezTo>
                  <a:pt x="14284" y="904"/>
                  <a:pt x="14289" y="906"/>
                  <a:pt x="14288" y="909"/>
                </a:cubicBezTo>
                <a:cubicBezTo>
                  <a:pt x="14288" y="911"/>
                  <a:pt x="14282" y="914"/>
                  <a:pt x="14274" y="913"/>
                </a:cubicBezTo>
                <a:cubicBezTo>
                  <a:pt x="14266" y="913"/>
                  <a:pt x="14261" y="911"/>
                  <a:pt x="14263" y="908"/>
                </a:cubicBezTo>
                <a:lnTo>
                  <a:pt x="14264" y="907"/>
                </a:lnTo>
                <a:cubicBezTo>
                  <a:pt x="14267" y="905"/>
                  <a:pt x="14270" y="904"/>
                  <a:pt x="14274" y="904"/>
                </a:cubicBezTo>
                <a:close/>
                <a:moveTo>
                  <a:pt x="17284" y="897"/>
                </a:moveTo>
                <a:cubicBezTo>
                  <a:pt x="17294" y="897"/>
                  <a:pt x="17303" y="899"/>
                  <a:pt x="17311" y="902"/>
                </a:cubicBezTo>
                <a:cubicBezTo>
                  <a:pt x="17322" y="907"/>
                  <a:pt x="17327" y="910"/>
                  <a:pt x="17326" y="913"/>
                </a:cubicBezTo>
                <a:cubicBezTo>
                  <a:pt x="17326" y="916"/>
                  <a:pt x="17311" y="916"/>
                  <a:pt x="17283" y="912"/>
                </a:cubicBezTo>
                <a:cubicBezTo>
                  <a:pt x="17256" y="907"/>
                  <a:pt x="17252" y="901"/>
                  <a:pt x="17275" y="897"/>
                </a:cubicBezTo>
                <a:cubicBezTo>
                  <a:pt x="17278" y="897"/>
                  <a:pt x="17281" y="897"/>
                  <a:pt x="17284" y="897"/>
                </a:cubicBezTo>
                <a:close/>
                <a:moveTo>
                  <a:pt x="17079" y="880"/>
                </a:moveTo>
                <a:cubicBezTo>
                  <a:pt x="17079" y="880"/>
                  <a:pt x="17080" y="880"/>
                  <a:pt x="17081" y="880"/>
                </a:cubicBezTo>
                <a:cubicBezTo>
                  <a:pt x="17087" y="880"/>
                  <a:pt x="17093" y="882"/>
                  <a:pt x="17096" y="885"/>
                </a:cubicBezTo>
                <a:cubicBezTo>
                  <a:pt x="17097" y="886"/>
                  <a:pt x="17096" y="887"/>
                  <a:pt x="17096" y="887"/>
                </a:cubicBezTo>
                <a:cubicBezTo>
                  <a:pt x="17096" y="889"/>
                  <a:pt x="17094" y="891"/>
                  <a:pt x="17089" y="891"/>
                </a:cubicBezTo>
                <a:cubicBezTo>
                  <a:pt x="17083" y="890"/>
                  <a:pt x="17078" y="888"/>
                  <a:pt x="17075" y="885"/>
                </a:cubicBezTo>
                <a:cubicBezTo>
                  <a:pt x="17073" y="882"/>
                  <a:pt x="17074" y="880"/>
                  <a:pt x="17079" y="880"/>
                </a:cubicBezTo>
                <a:close/>
                <a:moveTo>
                  <a:pt x="14564" y="880"/>
                </a:moveTo>
                <a:cubicBezTo>
                  <a:pt x="14567" y="880"/>
                  <a:pt x="14569" y="880"/>
                  <a:pt x="14570" y="881"/>
                </a:cubicBezTo>
                <a:cubicBezTo>
                  <a:pt x="14570" y="882"/>
                  <a:pt x="14571" y="882"/>
                  <a:pt x="14571" y="883"/>
                </a:cubicBezTo>
                <a:cubicBezTo>
                  <a:pt x="14570" y="884"/>
                  <a:pt x="14567" y="884"/>
                  <a:pt x="14561" y="883"/>
                </a:cubicBezTo>
                <a:cubicBezTo>
                  <a:pt x="14552" y="883"/>
                  <a:pt x="14551" y="882"/>
                  <a:pt x="14556" y="880"/>
                </a:cubicBezTo>
                <a:lnTo>
                  <a:pt x="14556" y="881"/>
                </a:lnTo>
                <a:cubicBezTo>
                  <a:pt x="14559" y="880"/>
                  <a:pt x="14562" y="880"/>
                  <a:pt x="14564" y="880"/>
                </a:cubicBezTo>
                <a:close/>
                <a:moveTo>
                  <a:pt x="14762" y="877"/>
                </a:moveTo>
                <a:cubicBezTo>
                  <a:pt x="14777" y="877"/>
                  <a:pt x="14792" y="880"/>
                  <a:pt x="14791" y="885"/>
                </a:cubicBezTo>
                <a:cubicBezTo>
                  <a:pt x="14792" y="892"/>
                  <a:pt x="14757" y="894"/>
                  <a:pt x="14735" y="890"/>
                </a:cubicBezTo>
                <a:lnTo>
                  <a:pt x="14717" y="886"/>
                </a:lnTo>
                <a:lnTo>
                  <a:pt x="14737" y="880"/>
                </a:lnTo>
                <a:cubicBezTo>
                  <a:pt x="14743" y="877"/>
                  <a:pt x="14753" y="876"/>
                  <a:pt x="14762" y="877"/>
                </a:cubicBezTo>
                <a:close/>
                <a:moveTo>
                  <a:pt x="11277" y="869"/>
                </a:moveTo>
                <a:cubicBezTo>
                  <a:pt x="11312" y="868"/>
                  <a:pt x="11353" y="879"/>
                  <a:pt x="11338" y="889"/>
                </a:cubicBezTo>
                <a:cubicBezTo>
                  <a:pt x="11335" y="892"/>
                  <a:pt x="11338" y="892"/>
                  <a:pt x="11354" y="893"/>
                </a:cubicBezTo>
                <a:cubicBezTo>
                  <a:pt x="11364" y="893"/>
                  <a:pt x="11368" y="893"/>
                  <a:pt x="11369" y="895"/>
                </a:cubicBezTo>
                <a:cubicBezTo>
                  <a:pt x="11369" y="896"/>
                  <a:pt x="11368" y="897"/>
                  <a:pt x="11366" y="899"/>
                </a:cubicBezTo>
                <a:cubicBezTo>
                  <a:pt x="11359" y="904"/>
                  <a:pt x="11349" y="901"/>
                  <a:pt x="11332" y="897"/>
                </a:cubicBezTo>
                <a:cubicBezTo>
                  <a:pt x="11314" y="893"/>
                  <a:pt x="11304" y="893"/>
                  <a:pt x="11302" y="896"/>
                </a:cubicBezTo>
                <a:cubicBezTo>
                  <a:pt x="11299" y="898"/>
                  <a:pt x="11294" y="898"/>
                  <a:pt x="11287" y="895"/>
                </a:cubicBezTo>
                <a:cubicBezTo>
                  <a:pt x="11278" y="892"/>
                  <a:pt x="11269" y="889"/>
                  <a:pt x="11260" y="889"/>
                </a:cubicBezTo>
                <a:cubicBezTo>
                  <a:pt x="11242" y="889"/>
                  <a:pt x="11239" y="876"/>
                  <a:pt x="11255" y="871"/>
                </a:cubicBezTo>
                <a:cubicBezTo>
                  <a:pt x="11262" y="870"/>
                  <a:pt x="11269" y="869"/>
                  <a:pt x="11277" y="869"/>
                </a:cubicBezTo>
                <a:close/>
                <a:moveTo>
                  <a:pt x="9668" y="868"/>
                </a:moveTo>
                <a:cubicBezTo>
                  <a:pt x="9672" y="868"/>
                  <a:pt x="9675" y="868"/>
                  <a:pt x="9676" y="869"/>
                </a:cubicBezTo>
                <a:cubicBezTo>
                  <a:pt x="9676" y="870"/>
                  <a:pt x="9676" y="870"/>
                  <a:pt x="9676" y="870"/>
                </a:cubicBezTo>
                <a:cubicBezTo>
                  <a:pt x="9676" y="872"/>
                  <a:pt x="9672" y="874"/>
                  <a:pt x="9666" y="875"/>
                </a:cubicBezTo>
                <a:cubicBezTo>
                  <a:pt x="9659" y="877"/>
                  <a:pt x="9653" y="877"/>
                  <a:pt x="9652" y="875"/>
                </a:cubicBezTo>
                <a:lnTo>
                  <a:pt x="9652" y="874"/>
                </a:lnTo>
                <a:lnTo>
                  <a:pt x="9652" y="873"/>
                </a:lnTo>
                <a:cubicBezTo>
                  <a:pt x="9653" y="870"/>
                  <a:pt x="9662" y="868"/>
                  <a:pt x="9668" y="868"/>
                </a:cubicBezTo>
                <a:close/>
                <a:moveTo>
                  <a:pt x="12183" y="865"/>
                </a:moveTo>
                <a:cubicBezTo>
                  <a:pt x="12336" y="865"/>
                  <a:pt x="12619" y="872"/>
                  <a:pt x="12631" y="877"/>
                </a:cubicBezTo>
                <a:cubicBezTo>
                  <a:pt x="12650" y="880"/>
                  <a:pt x="12669" y="880"/>
                  <a:pt x="12688" y="878"/>
                </a:cubicBezTo>
                <a:cubicBezTo>
                  <a:pt x="12764" y="873"/>
                  <a:pt x="13140" y="879"/>
                  <a:pt x="13516" y="891"/>
                </a:cubicBezTo>
                <a:cubicBezTo>
                  <a:pt x="13654" y="895"/>
                  <a:pt x="13818" y="900"/>
                  <a:pt x="13880" y="901"/>
                </a:cubicBezTo>
                <a:cubicBezTo>
                  <a:pt x="13981" y="902"/>
                  <a:pt x="13995" y="903"/>
                  <a:pt x="14008" y="912"/>
                </a:cubicBezTo>
                <a:cubicBezTo>
                  <a:pt x="14030" y="922"/>
                  <a:pt x="14056" y="926"/>
                  <a:pt x="14082" y="925"/>
                </a:cubicBezTo>
                <a:cubicBezTo>
                  <a:pt x="14115" y="927"/>
                  <a:pt x="14154" y="932"/>
                  <a:pt x="14167" y="934"/>
                </a:cubicBezTo>
                <a:cubicBezTo>
                  <a:pt x="14181" y="937"/>
                  <a:pt x="14237" y="940"/>
                  <a:pt x="14291" y="942"/>
                </a:cubicBezTo>
                <a:cubicBezTo>
                  <a:pt x="14388" y="947"/>
                  <a:pt x="14394" y="948"/>
                  <a:pt x="14393" y="951"/>
                </a:cubicBezTo>
                <a:cubicBezTo>
                  <a:pt x="14393" y="952"/>
                  <a:pt x="14393" y="952"/>
                  <a:pt x="14393" y="953"/>
                </a:cubicBezTo>
                <a:cubicBezTo>
                  <a:pt x="14393" y="964"/>
                  <a:pt x="14267" y="962"/>
                  <a:pt x="14005" y="949"/>
                </a:cubicBezTo>
                <a:cubicBezTo>
                  <a:pt x="13933" y="946"/>
                  <a:pt x="13869" y="942"/>
                  <a:pt x="13863" y="942"/>
                </a:cubicBezTo>
                <a:cubicBezTo>
                  <a:pt x="13833" y="942"/>
                  <a:pt x="13803" y="941"/>
                  <a:pt x="13773" y="937"/>
                </a:cubicBezTo>
                <a:cubicBezTo>
                  <a:pt x="13757" y="936"/>
                  <a:pt x="13717" y="932"/>
                  <a:pt x="13683" y="931"/>
                </a:cubicBezTo>
                <a:cubicBezTo>
                  <a:pt x="13651" y="928"/>
                  <a:pt x="13576" y="923"/>
                  <a:pt x="13518" y="919"/>
                </a:cubicBezTo>
                <a:cubicBezTo>
                  <a:pt x="13413" y="909"/>
                  <a:pt x="12833" y="895"/>
                  <a:pt x="12804" y="899"/>
                </a:cubicBezTo>
                <a:cubicBezTo>
                  <a:pt x="12795" y="901"/>
                  <a:pt x="12744" y="901"/>
                  <a:pt x="12687" y="901"/>
                </a:cubicBezTo>
                <a:cubicBezTo>
                  <a:pt x="12630" y="901"/>
                  <a:pt x="12560" y="902"/>
                  <a:pt x="12529" y="901"/>
                </a:cubicBezTo>
                <a:cubicBezTo>
                  <a:pt x="12498" y="901"/>
                  <a:pt x="12385" y="902"/>
                  <a:pt x="12278" y="900"/>
                </a:cubicBezTo>
                <a:cubicBezTo>
                  <a:pt x="12210" y="898"/>
                  <a:pt x="12143" y="899"/>
                  <a:pt x="12076" y="902"/>
                </a:cubicBezTo>
                <a:cubicBezTo>
                  <a:pt x="12068" y="905"/>
                  <a:pt x="12058" y="904"/>
                  <a:pt x="12050" y="901"/>
                </a:cubicBezTo>
                <a:cubicBezTo>
                  <a:pt x="12028" y="897"/>
                  <a:pt x="12006" y="896"/>
                  <a:pt x="11984" y="897"/>
                </a:cubicBezTo>
                <a:cubicBezTo>
                  <a:pt x="11957" y="897"/>
                  <a:pt x="11929" y="897"/>
                  <a:pt x="11921" y="897"/>
                </a:cubicBezTo>
                <a:cubicBezTo>
                  <a:pt x="11912" y="897"/>
                  <a:pt x="11909" y="898"/>
                  <a:pt x="11916" y="901"/>
                </a:cubicBezTo>
                <a:cubicBezTo>
                  <a:pt x="11922" y="904"/>
                  <a:pt x="11923" y="906"/>
                  <a:pt x="11915" y="909"/>
                </a:cubicBezTo>
                <a:cubicBezTo>
                  <a:pt x="11907" y="911"/>
                  <a:pt x="11903" y="908"/>
                  <a:pt x="11902" y="906"/>
                </a:cubicBezTo>
                <a:cubicBezTo>
                  <a:pt x="11900" y="899"/>
                  <a:pt x="11833" y="894"/>
                  <a:pt x="11823" y="899"/>
                </a:cubicBezTo>
                <a:cubicBezTo>
                  <a:pt x="11805" y="905"/>
                  <a:pt x="11786" y="907"/>
                  <a:pt x="11766" y="904"/>
                </a:cubicBezTo>
                <a:cubicBezTo>
                  <a:pt x="11761" y="902"/>
                  <a:pt x="11755" y="900"/>
                  <a:pt x="11749" y="899"/>
                </a:cubicBezTo>
                <a:cubicBezTo>
                  <a:pt x="11742" y="899"/>
                  <a:pt x="11729" y="896"/>
                  <a:pt x="11718" y="895"/>
                </a:cubicBezTo>
                <a:cubicBezTo>
                  <a:pt x="11708" y="892"/>
                  <a:pt x="11698" y="894"/>
                  <a:pt x="11695" y="895"/>
                </a:cubicBezTo>
                <a:cubicBezTo>
                  <a:pt x="11669" y="899"/>
                  <a:pt x="11644" y="900"/>
                  <a:pt x="11618" y="897"/>
                </a:cubicBezTo>
                <a:cubicBezTo>
                  <a:pt x="11591" y="896"/>
                  <a:pt x="11564" y="897"/>
                  <a:pt x="11537" y="898"/>
                </a:cubicBezTo>
                <a:cubicBezTo>
                  <a:pt x="11510" y="899"/>
                  <a:pt x="11482" y="898"/>
                  <a:pt x="11454" y="897"/>
                </a:cubicBezTo>
                <a:cubicBezTo>
                  <a:pt x="11430" y="898"/>
                  <a:pt x="11405" y="894"/>
                  <a:pt x="11381" y="889"/>
                </a:cubicBezTo>
                <a:cubicBezTo>
                  <a:pt x="11384" y="886"/>
                  <a:pt x="11380" y="885"/>
                  <a:pt x="11372" y="887"/>
                </a:cubicBezTo>
                <a:cubicBezTo>
                  <a:pt x="11363" y="888"/>
                  <a:pt x="11358" y="886"/>
                  <a:pt x="11358" y="884"/>
                </a:cubicBezTo>
                <a:cubicBezTo>
                  <a:pt x="11358" y="872"/>
                  <a:pt x="11415" y="868"/>
                  <a:pt x="11542" y="869"/>
                </a:cubicBezTo>
                <a:cubicBezTo>
                  <a:pt x="11614" y="870"/>
                  <a:pt x="11693" y="869"/>
                  <a:pt x="11719" y="868"/>
                </a:cubicBezTo>
                <a:cubicBezTo>
                  <a:pt x="11744" y="866"/>
                  <a:pt x="11826" y="865"/>
                  <a:pt x="11901" y="867"/>
                </a:cubicBezTo>
                <a:cubicBezTo>
                  <a:pt x="11977" y="869"/>
                  <a:pt x="12062" y="869"/>
                  <a:pt x="12093" y="867"/>
                </a:cubicBezTo>
                <a:cubicBezTo>
                  <a:pt x="12107" y="866"/>
                  <a:pt x="12140" y="865"/>
                  <a:pt x="12183" y="865"/>
                </a:cubicBezTo>
                <a:close/>
                <a:moveTo>
                  <a:pt x="10083" y="856"/>
                </a:moveTo>
                <a:cubicBezTo>
                  <a:pt x="10085" y="856"/>
                  <a:pt x="10086" y="856"/>
                  <a:pt x="10087" y="856"/>
                </a:cubicBezTo>
                <a:cubicBezTo>
                  <a:pt x="10096" y="856"/>
                  <a:pt x="10102" y="858"/>
                  <a:pt x="10102" y="860"/>
                </a:cubicBezTo>
                <a:cubicBezTo>
                  <a:pt x="10101" y="861"/>
                  <a:pt x="10101" y="861"/>
                  <a:pt x="10101" y="862"/>
                </a:cubicBezTo>
                <a:cubicBezTo>
                  <a:pt x="10098" y="865"/>
                  <a:pt x="10093" y="867"/>
                  <a:pt x="10087" y="866"/>
                </a:cubicBezTo>
                <a:cubicBezTo>
                  <a:pt x="10081" y="866"/>
                  <a:pt x="10076" y="864"/>
                  <a:pt x="10073" y="861"/>
                </a:cubicBezTo>
                <a:cubicBezTo>
                  <a:pt x="10071" y="858"/>
                  <a:pt x="10075" y="856"/>
                  <a:pt x="10083" y="856"/>
                </a:cubicBezTo>
                <a:close/>
                <a:moveTo>
                  <a:pt x="16904" y="856"/>
                </a:moveTo>
                <a:cubicBezTo>
                  <a:pt x="16907" y="856"/>
                  <a:pt x="16910" y="857"/>
                  <a:pt x="16912" y="858"/>
                </a:cubicBezTo>
                <a:cubicBezTo>
                  <a:pt x="16913" y="859"/>
                  <a:pt x="16913" y="860"/>
                  <a:pt x="16913" y="860"/>
                </a:cubicBezTo>
                <a:cubicBezTo>
                  <a:pt x="16913" y="861"/>
                  <a:pt x="16912" y="862"/>
                  <a:pt x="16912" y="862"/>
                </a:cubicBezTo>
                <a:cubicBezTo>
                  <a:pt x="16912" y="864"/>
                  <a:pt x="16911" y="865"/>
                  <a:pt x="16909" y="866"/>
                </a:cubicBezTo>
                <a:cubicBezTo>
                  <a:pt x="16905" y="868"/>
                  <a:pt x="16900" y="867"/>
                  <a:pt x="16898" y="865"/>
                </a:cubicBezTo>
                <a:cubicBezTo>
                  <a:pt x="16897" y="862"/>
                  <a:pt x="16898" y="858"/>
                  <a:pt x="16901" y="857"/>
                </a:cubicBezTo>
                <a:cubicBezTo>
                  <a:pt x="16902" y="856"/>
                  <a:pt x="16903" y="856"/>
                  <a:pt x="16904" y="856"/>
                </a:cubicBezTo>
                <a:close/>
                <a:moveTo>
                  <a:pt x="14168" y="853"/>
                </a:moveTo>
                <a:cubicBezTo>
                  <a:pt x="14199" y="853"/>
                  <a:pt x="14232" y="855"/>
                  <a:pt x="14258" y="860"/>
                </a:cubicBezTo>
                <a:cubicBezTo>
                  <a:pt x="14272" y="862"/>
                  <a:pt x="14287" y="863"/>
                  <a:pt x="14301" y="864"/>
                </a:cubicBezTo>
                <a:cubicBezTo>
                  <a:pt x="14311" y="863"/>
                  <a:pt x="14321" y="864"/>
                  <a:pt x="14331" y="865"/>
                </a:cubicBezTo>
                <a:cubicBezTo>
                  <a:pt x="14346" y="868"/>
                  <a:pt x="14352" y="870"/>
                  <a:pt x="14350" y="872"/>
                </a:cubicBezTo>
                <a:cubicBezTo>
                  <a:pt x="14349" y="876"/>
                  <a:pt x="14328" y="878"/>
                  <a:pt x="14294" y="876"/>
                </a:cubicBezTo>
                <a:cubicBezTo>
                  <a:pt x="14271" y="874"/>
                  <a:pt x="14249" y="874"/>
                  <a:pt x="14226" y="876"/>
                </a:cubicBezTo>
                <a:cubicBezTo>
                  <a:pt x="14201" y="877"/>
                  <a:pt x="14175" y="876"/>
                  <a:pt x="14150" y="874"/>
                </a:cubicBezTo>
                <a:cubicBezTo>
                  <a:pt x="14129" y="873"/>
                  <a:pt x="14108" y="870"/>
                  <a:pt x="14088" y="866"/>
                </a:cubicBezTo>
                <a:lnTo>
                  <a:pt x="14087" y="866"/>
                </a:lnTo>
                <a:cubicBezTo>
                  <a:pt x="14077" y="858"/>
                  <a:pt x="14118" y="853"/>
                  <a:pt x="14168" y="853"/>
                </a:cubicBezTo>
                <a:close/>
                <a:moveTo>
                  <a:pt x="14719" y="852"/>
                </a:moveTo>
                <a:cubicBezTo>
                  <a:pt x="14721" y="852"/>
                  <a:pt x="14722" y="853"/>
                  <a:pt x="14722" y="855"/>
                </a:cubicBezTo>
                <a:cubicBezTo>
                  <a:pt x="14721" y="856"/>
                  <a:pt x="14721" y="858"/>
                  <a:pt x="14721" y="859"/>
                </a:cubicBezTo>
                <a:cubicBezTo>
                  <a:pt x="14715" y="867"/>
                  <a:pt x="14701" y="869"/>
                  <a:pt x="14705" y="860"/>
                </a:cubicBezTo>
                <a:cubicBezTo>
                  <a:pt x="14707" y="856"/>
                  <a:pt x="14711" y="853"/>
                  <a:pt x="14716" y="852"/>
                </a:cubicBezTo>
                <a:cubicBezTo>
                  <a:pt x="14717" y="852"/>
                  <a:pt x="14718" y="852"/>
                  <a:pt x="14719" y="852"/>
                </a:cubicBezTo>
                <a:close/>
                <a:moveTo>
                  <a:pt x="14011" y="847"/>
                </a:moveTo>
                <a:cubicBezTo>
                  <a:pt x="14018" y="847"/>
                  <a:pt x="14026" y="851"/>
                  <a:pt x="14026" y="856"/>
                </a:cubicBezTo>
                <a:cubicBezTo>
                  <a:pt x="14026" y="857"/>
                  <a:pt x="14026" y="858"/>
                  <a:pt x="14025" y="859"/>
                </a:cubicBezTo>
                <a:cubicBezTo>
                  <a:pt x="14024" y="860"/>
                  <a:pt x="14022" y="862"/>
                  <a:pt x="14019" y="863"/>
                </a:cubicBezTo>
                <a:cubicBezTo>
                  <a:pt x="14013" y="865"/>
                  <a:pt x="14006" y="862"/>
                  <a:pt x="14004" y="858"/>
                </a:cubicBezTo>
                <a:cubicBezTo>
                  <a:pt x="14001" y="855"/>
                  <a:pt x="14001" y="851"/>
                  <a:pt x="14004" y="848"/>
                </a:cubicBezTo>
                <a:cubicBezTo>
                  <a:pt x="14006" y="847"/>
                  <a:pt x="14008" y="847"/>
                  <a:pt x="14011" y="847"/>
                </a:cubicBezTo>
                <a:close/>
                <a:moveTo>
                  <a:pt x="16739" y="844"/>
                </a:moveTo>
                <a:cubicBezTo>
                  <a:pt x="16742" y="844"/>
                  <a:pt x="16745" y="845"/>
                  <a:pt x="16747" y="846"/>
                </a:cubicBezTo>
                <a:cubicBezTo>
                  <a:pt x="16749" y="846"/>
                  <a:pt x="16749" y="846"/>
                  <a:pt x="16749" y="847"/>
                </a:cubicBezTo>
                <a:cubicBezTo>
                  <a:pt x="16750" y="848"/>
                  <a:pt x="16745" y="848"/>
                  <a:pt x="16739" y="847"/>
                </a:cubicBezTo>
                <a:cubicBezTo>
                  <a:pt x="16730" y="848"/>
                  <a:pt x="16725" y="847"/>
                  <a:pt x="16730" y="845"/>
                </a:cubicBezTo>
                <a:cubicBezTo>
                  <a:pt x="16733" y="845"/>
                  <a:pt x="16736" y="844"/>
                  <a:pt x="16739" y="844"/>
                </a:cubicBezTo>
                <a:close/>
                <a:moveTo>
                  <a:pt x="1300" y="844"/>
                </a:moveTo>
                <a:cubicBezTo>
                  <a:pt x="1303" y="844"/>
                  <a:pt x="1305" y="845"/>
                  <a:pt x="1305" y="847"/>
                </a:cubicBezTo>
                <a:cubicBezTo>
                  <a:pt x="1305" y="850"/>
                  <a:pt x="1297" y="854"/>
                  <a:pt x="1285" y="858"/>
                </a:cubicBezTo>
                <a:cubicBezTo>
                  <a:pt x="1274" y="860"/>
                  <a:pt x="1239" y="866"/>
                  <a:pt x="1205" y="871"/>
                </a:cubicBezTo>
                <a:cubicBezTo>
                  <a:pt x="1182" y="875"/>
                  <a:pt x="1160" y="880"/>
                  <a:pt x="1138" y="885"/>
                </a:cubicBezTo>
                <a:cubicBezTo>
                  <a:pt x="1106" y="894"/>
                  <a:pt x="1073" y="900"/>
                  <a:pt x="1037" y="902"/>
                </a:cubicBezTo>
                <a:cubicBezTo>
                  <a:pt x="1036" y="900"/>
                  <a:pt x="1025" y="901"/>
                  <a:pt x="1014" y="904"/>
                </a:cubicBezTo>
                <a:cubicBezTo>
                  <a:pt x="1001" y="909"/>
                  <a:pt x="988" y="912"/>
                  <a:pt x="974" y="913"/>
                </a:cubicBezTo>
                <a:cubicBezTo>
                  <a:pt x="953" y="916"/>
                  <a:pt x="931" y="920"/>
                  <a:pt x="911" y="924"/>
                </a:cubicBezTo>
                <a:cubicBezTo>
                  <a:pt x="888" y="928"/>
                  <a:pt x="838" y="938"/>
                  <a:pt x="801" y="945"/>
                </a:cubicBezTo>
                <a:cubicBezTo>
                  <a:pt x="765" y="951"/>
                  <a:pt x="719" y="961"/>
                  <a:pt x="702" y="965"/>
                </a:cubicBezTo>
                <a:cubicBezTo>
                  <a:pt x="671" y="973"/>
                  <a:pt x="579" y="993"/>
                  <a:pt x="380" y="1032"/>
                </a:cubicBezTo>
                <a:cubicBezTo>
                  <a:pt x="345" y="1041"/>
                  <a:pt x="311" y="1046"/>
                  <a:pt x="277" y="1051"/>
                </a:cubicBezTo>
                <a:cubicBezTo>
                  <a:pt x="270" y="1051"/>
                  <a:pt x="264" y="1052"/>
                  <a:pt x="258" y="1055"/>
                </a:cubicBezTo>
                <a:cubicBezTo>
                  <a:pt x="234" y="1064"/>
                  <a:pt x="208" y="1070"/>
                  <a:pt x="181" y="1075"/>
                </a:cubicBezTo>
                <a:cubicBezTo>
                  <a:pt x="99" y="1094"/>
                  <a:pt x="43" y="1106"/>
                  <a:pt x="6" y="1115"/>
                </a:cubicBezTo>
                <a:lnTo>
                  <a:pt x="1" y="1116"/>
                </a:lnTo>
                <a:lnTo>
                  <a:pt x="1" y="1099"/>
                </a:lnTo>
                <a:lnTo>
                  <a:pt x="3" y="1099"/>
                </a:lnTo>
                <a:cubicBezTo>
                  <a:pt x="28" y="1093"/>
                  <a:pt x="71" y="1084"/>
                  <a:pt x="106" y="1077"/>
                </a:cubicBezTo>
                <a:cubicBezTo>
                  <a:pt x="147" y="1069"/>
                  <a:pt x="197" y="1059"/>
                  <a:pt x="216" y="1055"/>
                </a:cubicBezTo>
                <a:cubicBezTo>
                  <a:pt x="231" y="1051"/>
                  <a:pt x="245" y="1048"/>
                  <a:pt x="259" y="1046"/>
                </a:cubicBezTo>
                <a:cubicBezTo>
                  <a:pt x="263" y="1046"/>
                  <a:pt x="296" y="1039"/>
                  <a:pt x="333" y="1030"/>
                </a:cubicBezTo>
                <a:cubicBezTo>
                  <a:pt x="370" y="1020"/>
                  <a:pt x="444" y="1005"/>
                  <a:pt x="497" y="995"/>
                </a:cubicBezTo>
                <a:cubicBezTo>
                  <a:pt x="531" y="989"/>
                  <a:pt x="566" y="981"/>
                  <a:pt x="599" y="972"/>
                </a:cubicBezTo>
                <a:cubicBezTo>
                  <a:pt x="604" y="969"/>
                  <a:pt x="610" y="968"/>
                  <a:pt x="617" y="968"/>
                </a:cubicBezTo>
                <a:cubicBezTo>
                  <a:pt x="634" y="967"/>
                  <a:pt x="649" y="963"/>
                  <a:pt x="664" y="960"/>
                </a:cubicBezTo>
                <a:cubicBezTo>
                  <a:pt x="683" y="955"/>
                  <a:pt x="715" y="948"/>
                  <a:pt x="738" y="944"/>
                </a:cubicBezTo>
                <a:cubicBezTo>
                  <a:pt x="760" y="940"/>
                  <a:pt x="810" y="931"/>
                  <a:pt x="851" y="923"/>
                </a:cubicBezTo>
                <a:cubicBezTo>
                  <a:pt x="892" y="915"/>
                  <a:pt x="931" y="908"/>
                  <a:pt x="938" y="907"/>
                </a:cubicBezTo>
                <a:cubicBezTo>
                  <a:pt x="944" y="907"/>
                  <a:pt x="950" y="905"/>
                  <a:pt x="956" y="903"/>
                </a:cubicBezTo>
                <a:cubicBezTo>
                  <a:pt x="971" y="898"/>
                  <a:pt x="1280" y="843"/>
                  <a:pt x="1296" y="844"/>
                </a:cubicBezTo>
                <a:cubicBezTo>
                  <a:pt x="1297" y="844"/>
                  <a:pt x="1299" y="844"/>
                  <a:pt x="1300" y="844"/>
                </a:cubicBezTo>
                <a:close/>
                <a:moveTo>
                  <a:pt x="14632" y="843"/>
                </a:moveTo>
                <a:cubicBezTo>
                  <a:pt x="14648" y="843"/>
                  <a:pt x="14661" y="844"/>
                  <a:pt x="14664" y="847"/>
                </a:cubicBezTo>
                <a:cubicBezTo>
                  <a:pt x="14665" y="848"/>
                  <a:pt x="14665" y="848"/>
                  <a:pt x="14665" y="848"/>
                </a:cubicBezTo>
                <a:cubicBezTo>
                  <a:pt x="14664" y="853"/>
                  <a:pt x="14614" y="859"/>
                  <a:pt x="14584" y="859"/>
                </a:cubicBezTo>
                <a:cubicBezTo>
                  <a:pt x="14572" y="859"/>
                  <a:pt x="14562" y="857"/>
                  <a:pt x="14551" y="853"/>
                </a:cubicBezTo>
                <a:cubicBezTo>
                  <a:pt x="14547" y="847"/>
                  <a:pt x="14597" y="843"/>
                  <a:pt x="14632" y="843"/>
                </a:cubicBezTo>
                <a:close/>
                <a:moveTo>
                  <a:pt x="14491" y="842"/>
                </a:moveTo>
                <a:cubicBezTo>
                  <a:pt x="14505" y="842"/>
                  <a:pt x="14517" y="843"/>
                  <a:pt x="14520" y="845"/>
                </a:cubicBezTo>
                <a:lnTo>
                  <a:pt x="14520" y="846"/>
                </a:lnTo>
                <a:cubicBezTo>
                  <a:pt x="14522" y="846"/>
                  <a:pt x="14522" y="847"/>
                  <a:pt x="14522" y="847"/>
                </a:cubicBezTo>
                <a:cubicBezTo>
                  <a:pt x="14521" y="848"/>
                  <a:pt x="14519" y="848"/>
                  <a:pt x="14516" y="849"/>
                </a:cubicBezTo>
                <a:cubicBezTo>
                  <a:pt x="14512" y="849"/>
                  <a:pt x="14492" y="849"/>
                  <a:pt x="14474" y="851"/>
                </a:cubicBezTo>
                <a:cubicBezTo>
                  <a:pt x="14456" y="853"/>
                  <a:pt x="14440" y="852"/>
                  <a:pt x="14440" y="849"/>
                </a:cubicBezTo>
                <a:cubicBezTo>
                  <a:pt x="14440" y="845"/>
                  <a:pt x="14468" y="843"/>
                  <a:pt x="14491" y="842"/>
                </a:cubicBezTo>
                <a:close/>
                <a:moveTo>
                  <a:pt x="1682" y="836"/>
                </a:moveTo>
                <a:cubicBezTo>
                  <a:pt x="1697" y="835"/>
                  <a:pt x="1715" y="837"/>
                  <a:pt x="1715" y="841"/>
                </a:cubicBezTo>
                <a:cubicBezTo>
                  <a:pt x="1714" y="847"/>
                  <a:pt x="1684" y="851"/>
                  <a:pt x="1669" y="848"/>
                </a:cubicBezTo>
                <a:cubicBezTo>
                  <a:pt x="1662" y="845"/>
                  <a:pt x="1658" y="847"/>
                  <a:pt x="1658" y="849"/>
                </a:cubicBezTo>
                <a:cubicBezTo>
                  <a:pt x="1658" y="859"/>
                  <a:pt x="1603" y="872"/>
                  <a:pt x="1495" y="887"/>
                </a:cubicBezTo>
                <a:cubicBezTo>
                  <a:pt x="1481" y="889"/>
                  <a:pt x="1459" y="892"/>
                  <a:pt x="1445" y="894"/>
                </a:cubicBezTo>
                <a:cubicBezTo>
                  <a:pt x="1431" y="896"/>
                  <a:pt x="1381" y="906"/>
                  <a:pt x="1331" y="914"/>
                </a:cubicBezTo>
                <a:cubicBezTo>
                  <a:pt x="1283" y="923"/>
                  <a:pt x="1216" y="935"/>
                  <a:pt x="1183" y="940"/>
                </a:cubicBezTo>
                <a:cubicBezTo>
                  <a:pt x="1150" y="947"/>
                  <a:pt x="1111" y="955"/>
                  <a:pt x="1096" y="959"/>
                </a:cubicBezTo>
                <a:cubicBezTo>
                  <a:pt x="1080" y="963"/>
                  <a:pt x="1040" y="972"/>
                  <a:pt x="1005" y="977"/>
                </a:cubicBezTo>
                <a:cubicBezTo>
                  <a:pt x="976" y="982"/>
                  <a:pt x="950" y="988"/>
                  <a:pt x="923" y="997"/>
                </a:cubicBezTo>
                <a:cubicBezTo>
                  <a:pt x="903" y="1008"/>
                  <a:pt x="893" y="1023"/>
                  <a:pt x="906" y="1029"/>
                </a:cubicBezTo>
                <a:cubicBezTo>
                  <a:pt x="953" y="1027"/>
                  <a:pt x="999" y="1021"/>
                  <a:pt x="1044" y="1008"/>
                </a:cubicBezTo>
                <a:cubicBezTo>
                  <a:pt x="1061" y="1004"/>
                  <a:pt x="1079" y="1001"/>
                  <a:pt x="1097" y="999"/>
                </a:cubicBezTo>
                <a:cubicBezTo>
                  <a:pt x="1120" y="996"/>
                  <a:pt x="1142" y="991"/>
                  <a:pt x="1163" y="984"/>
                </a:cubicBezTo>
                <a:cubicBezTo>
                  <a:pt x="1187" y="978"/>
                  <a:pt x="1211" y="972"/>
                  <a:pt x="1235" y="968"/>
                </a:cubicBezTo>
                <a:cubicBezTo>
                  <a:pt x="1276" y="962"/>
                  <a:pt x="1314" y="954"/>
                  <a:pt x="1353" y="944"/>
                </a:cubicBezTo>
                <a:cubicBezTo>
                  <a:pt x="1378" y="937"/>
                  <a:pt x="1403" y="931"/>
                  <a:pt x="1429" y="926"/>
                </a:cubicBezTo>
                <a:cubicBezTo>
                  <a:pt x="1433" y="926"/>
                  <a:pt x="1436" y="932"/>
                  <a:pt x="1438" y="939"/>
                </a:cubicBezTo>
                <a:cubicBezTo>
                  <a:pt x="1441" y="949"/>
                  <a:pt x="1437" y="953"/>
                  <a:pt x="1417" y="960"/>
                </a:cubicBezTo>
                <a:cubicBezTo>
                  <a:pt x="1400" y="964"/>
                  <a:pt x="1382" y="968"/>
                  <a:pt x="1363" y="971"/>
                </a:cubicBezTo>
                <a:cubicBezTo>
                  <a:pt x="1339" y="974"/>
                  <a:pt x="1316" y="978"/>
                  <a:pt x="1293" y="983"/>
                </a:cubicBezTo>
                <a:cubicBezTo>
                  <a:pt x="1274" y="988"/>
                  <a:pt x="1255" y="991"/>
                  <a:pt x="1235" y="994"/>
                </a:cubicBezTo>
                <a:cubicBezTo>
                  <a:pt x="1221" y="996"/>
                  <a:pt x="1207" y="1002"/>
                  <a:pt x="1196" y="1008"/>
                </a:cubicBezTo>
                <a:cubicBezTo>
                  <a:pt x="1184" y="1016"/>
                  <a:pt x="1166" y="1021"/>
                  <a:pt x="1149" y="1021"/>
                </a:cubicBezTo>
                <a:cubicBezTo>
                  <a:pt x="1135" y="1021"/>
                  <a:pt x="1122" y="1022"/>
                  <a:pt x="1109" y="1025"/>
                </a:cubicBezTo>
                <a:cubicBezTo>
                  <a:pt x="1100" y="1027"/>
                  <a:pt x="1074" y="1032"/>
                  <a:pt x="1050" y="1037"/>
                </a:cubicBezTo>
                <a:cubicBezTo>
                  <a:pt x="1027" y="1041"/>
                  <a:pt x="999" y="1047"/>
                  <a:pt x="987" y="1050"/>
                </a:cubicBezTo>
                <a:cubicBezTo>
                  <a:pt x="961" y="1055"/>
                  <a:pt x="936" y="1060"/>
                  <a:pt x="910" y="1063"/>
                </a:cubicBezTo>
                <a:cubicBezTo>
                  <a:pt x="867" y="1069"/>
                  <a:pt x="852" y="1072"/>
                  <a:pt x="849" y="1080"/>
                </a:cubicBezTo>
                <a:cubicBezTo>
                  <a:pt x="846" y="1086"/>
                  <a:pt x="839" y="1091"/>
                  <a:pt x="830" y="1092"/>
                </a:cubicBezTo>
                <a:cubicBezTo>
                  <a:pt x="744" y="1103"/>
                  <a:pt x="659" y="1118"/>
                  <a:pt x="576" y="1138"/>
                </a:cubicBezTo>
                <a:cubicBezTo>
                  <a:pt x="569" y="1141"/>
                  <a:pt x="562" y="1142"/>
                  <a:pt x="555" y="1143"/>
                </a:cubicBezTo>
                <a:cubicBezTo>
                  <a:pt x="532" y="1148"/>
                  <a:pt x="510" y="1153"/>
                  <a:pt x="488" y="1161"/>
                </a:cubicBezTo>
                <a:cubicBezTo>
                  <a:pt x="467" y="1168"/>
                  <a:pt x="444" y="1174"/>
                  <a:pt x="422" y="1179"/>
                </a:cubicBezTo>
                <a:cubicBezTo>
                  <a:pt x="418" y="1179"/>
                  <a:pt x="377" y="1187"/>
                  <a:pt x="328" y="1196"/>
                </a:cubicBezTo>
                <a:cubicBezTo>
                  <a:pt x="281" y="1204"/>
                  <a:pt x="228" y="1217"/>
                  <a:pt x="213" y="1219"/>
                </a:cubicBezTo>
                <a:cubicBezTo>
                  <a:pt x="197" y="1222"/>
                  <a:pt x="170" y="1227"/>
                  <a:pt x="152" y="1230"/>
                </a:cubicBezTo>
                <a:cubicBezTo>
                  <a:pt x="134" y="1233"/>
                  <a:pt x="109" y="1237"/>
                  <a:pt x="96" y="1239"/>
                </a:cubicBezTo>
                <a:cubicBezTo>
                  <a:pt x="77" y="1242"/>
                  <a:pt x="59" y="1245"/>
                  <a:pt x="41" y="1248"/>
                </a:cubicBezTo>
                <a:lnTo>
                  <a:pt x="1" y="1256"/>
                </a:lnTo>
                <a:lnTo>
                  <a:pt x="0" y="1150"/>
                </a:lnTo>
                <a:lnTo>
                  <a:pt x="17" y="1147"/>
                </a:lnTo>
                <a:cubicBezTo>
                  <a:pt x="76" y="1134"/>
                  <a:pt x="132" y="1123"/>
                  <a:pt x="148" y="1120"/>
                </a:cubicBezTo>
                <a:cubicBezTo>
                  <a:pt x="166" y="1117"/>
                  <a:pt x="186" y="1113"/>
                  <a:pt x="194" y="1111"/>
                </a:cubicBezTo>
                <a:cubicBezTo>
                  <a:pt x="222" y="1104"/>
                  <a:pt x="250" y="1098"/>
                  <a:pt x="279" y="1094"/>
                </a:cubicBezTo>
                <a:cubicBezTo>
                  <a:pt x="296" y="1092"/>
                  <a:pt x="349" y="1082"/>
                  <a:pt x="401" y="1072"/>
                </a:cubicBezTo>
                <a:cubicBezTo>
                  <a:pt x="435" y="1064"/>
                  <a:pt x="472" y="1058"/>
                  <a:pt x="508" y="1054"/>
                </a:cubicBezTo>
                <a:cubicBezTo>
                  <a:pt x="515" y="1054"/>
                  <a:pt x="522" y="1053"/>
                  <a:pt x="529" y="1049"/>
                </a:cubicBezTo>
                <a:cubicBezTo>
                  <a:pt x="563" y="1038"/>
                  <a:pt x="599" y="1030"/>
                  <a:pt x="636" y="1027"/>
                </a:cubicBezTo>
                <a:cubicBezTo>
                  <a:pt x="654" y="1025"/>
                  <a:pt x="670" y="1022"/>
                  <a:pt x="685" y="1017"/>
                </a:cubicBezTo>
                <a:cubicBezTo>
                  <a:pt x="708" y="1011"/>
                  <a:pt x="732" y="1006"/>
                  <a:pt x="755" y="1001"/>
                </a:cubicBezTo>
                <a:cubicBezTo>
                  <a:pt x="775" y="998"/>
                  <a:pt x="843" y="985"/>
                  <a:pt x="907" y="971"/>
                </a:cubicBezTo>
                <a:cubicBezTo>
                  <a:pt x="969" y="957"/>
                  <a:pt x="1047" y="941"/>
                  <a:pt x="1077" y="936"/>
                </a:cubicBezTo>
                <a:cubicBezTo>
                  <a:pt x="1106" y="931"/>
                  <a:pt x="1136" y="925"/>
                  <a:pt x="1144" y="922"/>
                </a:cubicBezTo>
                <a:cubicBezTo>
                  <a:pt x="1157" y="920"/>
                  <a:pt x="1170" y="918"/>
                  <a:pt x="1183" y="916"/>
                </a:cubicBezTo>
                <a:cubicBezTo>
                  <a:pt x="1194" y="915"/>
                  <a:pt x="1204" y="912"/>
                  <a:pt x="1214" y="910"/>
                </a:cubicBezTo>
                <a:cubicBezTo>
                  <a:pt x="1222" y="906"/>
                  <a:pt x="1242" y="902"/>
                  <a:pt x="1336" y="889"/>
                </a:cubicBezTo>
                <a:cubicBezTo>
                  <a:pt x="1364" y="885"/>
                  <a:pt x="1392" y="880"/>
                  <a:pt x="1419" y="874"/>
                </a:cubicBezTo>
                <a:cubicBezTo>
                  <a:pt x="1486" y="860"/>
                  <a:pt x="1556" y="851"/>
                  <a:pt x="1626" y="845"/>
                </a:cubicBezTo>
                <a:cubicBezTo>
                  <a:pt x="1638" y="845"/>
                  <a:pt x="1650" y="843"/>
                  <a:pt x="1661" y="839"/>
                </a:cubicBezTo>
                <a:cubicBezTo>
                  <a:pt x="1664" y="837"/>
                  <a:pt x="1673" y="836"/>
                  <a:pt x="1682" y="836"/>
                </a:cubicBezTo>
                <a:close/>
                <a:moveTo>
                  <a:pt x="11840" y="834"/>
                </a:moveTo>
                <a:cubicBezTo>
                  <a:pt x="11848" y="833"/>
                  <a:pt x="11855" y="837"/>
                  <a:pt x="11855" y="839"/>
                </a:cubicBezTo>
                <a:cubicBezTo>
                  <a:pt x="11855" y="842"/>
                  <a:pt x="11847" y="844"/>
                  <a:pt x="11840" y="844"/>
                </a:cubicBezTo>
                <a:cubicBezTo>
                  <a:pt x="11832" y="844"/>
                  <a:pt x="11826" y="841"/>
                  <a:pt x="11826" y="838"/>
                </a:cubicBezTo>
                <a:lnTo>
                  <a:pt x="11825" y="838"/>
                </a:lnTo>
                <a:cubicBezTo>
                  <a:pt x="11825" y="835"/>
                  <a:pt x="11833" y="834"/>
                  <a:pt x="11840" y="834"/>
                </a:cubicBezTo>
                <a:close/>
                <a:moveTo>
                  <a:pt x="11939" y="830"/>
                </a:moveTo>
                <a:cubicBezTo>
                  <a:pt x="11949" y="830"/>
                  <a:pt x="11959" y="830"/>
                  <a:pt x="11967" y="832"/>
                </a:cubicBezTo>
                <a:lnTo>
                  <a:pt x="11999" y="835"/>
                </a:lnTo>
                <a:lnTo>
                  <a:pt x="11971" y="839"/>
                </a:lnTo>
                <a:cubicBezTo>
                  <a:pt x="11956" y="840"/>
                  <a:pt x="11938" y="842"/>
                  <a:pt x="11933" y="843"/>
                </a:cubicBezTo>
                <a:cubicBezTo>
                  <a:pt x="11925" y="843"/>
                  <a:pt x="11916" y="843"/>
                  <a:pt x="11908" y="841"/>
                </a:cubicBezTo>
                <a:lnTo>
                  <a:pt x="11907" y="841"/>
                </a:lnTo>
                <a:cubicBezTo>
                  <a:pt x="11887" y="837"/>
                  <a:pt x="11911" y="831"/>
                  <a:pt x="11939" y="830"/>
                </a:cubicBezTo>
                <a:close/>
                <a:moveTo>
                  <a:pt x="16571" y="824"/>
                </a:moveTo>
                <a:cubicBezTo>
                  <a:pt x="16574" y="824"/>
                  <a:pt x="16576" y="826"/>
                  <a:pt x="16576" y="829"/>
                </a:cubicBezTo>
                <a:cubicBezTo>
                  <a:pt x="16576" y="832"/>
                  <a:pt x="16573" y="834"/>
                  <a:pt x="16560" y="833"/>
                </a:cubicBezTo>
                <a:cubicBezTo>
                  <a:pt x="16548" y="833"/>
                  <a:pt x="16547" y="832"/>
                  <a:pt x="16555" y="829"/>
                </a:cubicBezTo>
                <a:cubicBezTo>
                  <a:pt x="16562" y="826"/>
                  <a:pt x="16567" y="824"/>
                  <a:pt x="16571" y="824"/>
                </a:cubicBezTo>
                <a:close/>
                <a:moveTo>
                  <a:pt x="14295" y="823"/>
                </a:moveTo>
                <a:cubicBezTo>
                  <a:pt x="14332" y="823"/>
                  <a:pt x="14369" y="827"/>
                  <a:pt x="14404" y="836"/>
                </a:cubicBezTo>
                <a:cubicBezTo>
                  <a:pt x="14404" y="841"/>
                  <a:pt x="14325" y="838"/>
                  <a:pt x="14313" y="836"/>
                </a:cubicBezTo>
                <a:cubicBezTo>
                  <a:pt x="14310" y="836"/>
                  <a:pt x="14297" y="834"/>
                  <a:pt x="14285" y="832"/>
                </a:cubicBezTo>
                <a:cubicBezTo>
                  <a:pt x="14267" y="828"/>
                  <a:pt x="14266" y="827"/>
                  <a:pt x="14279" y="824"/>
                </a:cubicBezTo>
                <a:cubicBezTo>
                  <a:pt x="14284" y="823"/>
                  <a:pt x="14289" y="823"/>
                  <a:pt x="14295" y="823"/>
                </a:cubicBezTo>
                <a:close/>
                <a:moveTo>
                  <a:pt x="14229" y="821"/>
                </a:moveTo>
                <a:cubicBezTo>
                  <a:pt x="14230" y="821"/>
                  <a:pt x="14231" y="822"/>
                  <a:pt x="14232" y="822"/>
                </a:cubicBezTo>
                <a:cubicBezTo>
                  <a:pt x="14236" y="823"/>
                  <a:pt x="14238" y="825"/>
                  <a:pt x="14239" y="826"/>
                </a:cubicBezTo>
                <a:lnTo>
                  <a:pt x="14240" y="828"/>
                </a:lnTo>
                <a:lnTo>
                  <a:pt x="14239" y="828"/>
                </a:lnTo>
                <a:cubicBezTo>
                  <a:pt x="14238" y="829"/>
                  <a:pt x="14235" y="829"/>
                  <a:pt x="14232" y="830"/>
                </a:cubicBezTo>
                <a:cubicBezTo>
                  <a:pt x="14228" y="830"/>
                  <a:pt x="14226" y="827"/>
                  <a:pt x="14226" y="824"/>
                </a:cubicBezTo>
                <a:cubicBezTo>
                  <a:pt x="14226" y="822"/>
                  <a:pt x="14227" y="821"/>
                  <a:pt x="14229" y="821"/>
                </a:cubicBezTo>
                <a:close/>
                <a:moveTo>
                  <a:pt x="16497" y="817"/>
                </a:moveTo>
                <a:cubicBezTo>
                  <a:pt x="16499" y="817"/>
                  <a:pt x="16501" y="817"/>
                  <a:pt x="16503" y="818"/>
                </a:cubicBezTo>
                <a:cubicBezTo>
                  <a:pt x="16504" y="819"/>
                  <a:pt x="16504" y="819"/>
                  <a:pt x="16504" y="820"/>
                </a:cubicBezTo>
                <a:cubicBezTo>
                  <a:pt x="16503" y="821"/>
                  <a:pt x="16500" y="822"/>
                  <a:pt x="16494" y="821"/>
                </a:cubicBezTo>
                <a:cubicBezTo>
                  <a:pt x="16486" y="820"/>
                  <a:pt x="16484" y="819"/>
                  <a:pt x="16490" y="817"/>
                </a:cubicBezTo>
                <a:lnTo>
                  <a:pt x="16490" y="818"/>
                </a:lnTo>
                <a:cubicBezTo>
                  <a:pt x="16492" y="817"/>
                  <a:pt x="16495" y="817"/>
                  <a:pt x="16497" y="817"/>
                </a:cubicBezTo>
                <a:close/>
                <a:moveTo>
                  <a:pt x="13990" y="813"/>
                </a:moveTo>
                <a:cubicBezTo>
                  <a:pt x="13993" y="813"/>
                  <a:pt x="13996" y="815"/>
                  <a:pt x="14000" y="818"/>
                </a:cubicBezTo>
                <a:cubicBezTo>
                  <a:pt x="14003" y="819"/>
                  <a:pt x="14004" y="821"/>
                  <a:pt x="14005" y="821"/>
                </a:cubicBezTo>
                <a:cubicBezTo>
                  <a:pt x="14005" y="823"/>
                  <a:pt x="14000" y="824"/>
                  <a:pt x="13991" y="824"/>
                </a:cubicBezTo>
                <a:cubicBezTo>
                  <a:pt x="13979" y="823"/>
                  <a:pt x="13977" y="822"/>
                  <a:pt x="13983" y="817"/>
                </a:cubicBezTo>
                <a:lnTo>
                  <a:pt x="13983" y="816"/>
                </a:lnTo>
                <a:cubicBezTo>
                  <a:pt x="13986" y="814"/>
                  <a:pt x="13988" y="813"/>
                  <a:pt x="13990" y="813"/>
                </a:cubicBezTo>
                <a:close/>
                <a:moveTo>
                  <a:pt x="13963" y="812"/>
                </a:moveTo>
                <a:cubicBezTo>
                  <a:pt x="13967" y="812"/>
                  <a:pt x="13971" y="814"/>
                  <a:pt x="13971" y="817"/>
                </a:cubicBezTo>
                <a:cubicBezTo>
                  <a:pt x="13971" y="819"/>
                  <a:pt x="13970" y="822"/>
                  <a:pt x="13968" y="822"/>
                </a:cubicBezTo>
                <a:cubicBezTo>
                  <a:pt x="13966" y="822"/>
                  <a:pt x="13963" y="820"/>
                  <a:pt x="13960" y="817"/>
                </a:cubicBezTo>
                <a:cubicBezTo>
                  <a:pt x="13958" y="814"/>
                  <a:pt x="13959" y="812"/>
                  <a:pt x="13963" y="812"/>
                </a:cubicBezTo>
                <a:close/>
                <a:moveTo>
                  <a:pt x="12186" y="807"/>
                </a:moveTo>
                <a:cubicBezTo>
                  <a:pt x="12187" y="807"/>
                  <a:pt x="12188" y="807"/>
                  <a:pt x="12190" y="807"/>
                </a:cubicBezTo>
                <a:cubicBezTo>
                  <a:pt x="12200" y="808"/>
                  <a:pt x="12208" y="810"/>
                  <a:pt x="12208" y="812"/>
                </a:cubicBezTo>
                <a:cubicBezTo>
                  <a:pt x="12208" y="820"/>
                  <a:pt x="12240" y="824"/>
                  <a:pt x="12276" y="820"/>
                </a:cubicBezTo>
                <a:cubicBezTo>
                  <a:pt x="12289" y="818"/>
                  <a:pt x="12304" y="819"/>
                  <a:pt x="12318" y="822"/>
                </a:cubicBezTo>
                <a:cubicBezTo>
                  <a:pt x="12322" y="825"/>
                  <a:pt x="12327" y="825"/>
                  <a:pt x="12328" y="825"/>
                </a:cubicBezTo>
                <a:cubicBezTo>
                  <a:pt x="12355" y="824"/>
                  <a:pt x="12381" y="822"/>
                  <a:pt x="12407" y="823"/>
                </a:cubicBezTo>
                <a:cubicBezTo>
                  <a:pt x="12449" y="822"/>
                  <a:pt x="12507" y="820"/>
                  <a:pt x="12535" y="817"/>
                </a:cubicBezTo>
                <a:cubicBezTo>
                  <a:pt x="12564" y="816"/>
                  <a:pt x="12665" y="815"/>
                  <a:pt x="12762" y="816"/>
                </a:cubicBezTo>
                <a:cubicBezTo>
                  <a:pt x="12859" y="818"/>
                  <a:pt x="12940" y="819"/>
                  <a:pt x="12943" y="817"/>
                </a:cubicBezTo>
                <a:cubicBezTo>
                  <a:pt x="12953" y="814"/>
                  <a:pt x="13250" y="817"/>
                  <a:pt x="13597" y="826"/>
                </a:cubicBezTo>
                <a:cubicBezTo>
                  <a:pt x="13890" y="833"/>
                  <a:pt x="13953" y="837"/>
                  <a:pt x="13950" y="847"/>
                </a:cubicBezTo>
                <a:cubicBezTo>
                  <a:pt x="13949" y="849"/>
                  <a:pt x="13947" y="851"/>
                  <a:pt x="13943" y="854"/>
                </a:cubicBezTo>
                <a:cubicBezTo>
                  <a:pt x="13937" y="859"/>
                  <a:pt x="13884" y="859"/>
                  <a:pt x="13741" y="855"/>
                </a:cubicBezTo>
                <a:cubicBezTo>
                  <a:pt x="13635" y="853"/>
                  <a:pt x="13496" y="851"/>
                  <a:pt x="13432" y="850"/>
                </a:cubicBezTo>
                <a:cubicBezTo>
                  <a:pt x="13368" y="851"/>
                  <a:pt x="13264" y="850"/>
                  <a:pt x="13202" y="850"/>
                </a:cubicBezTo>
                <a:cubicBezTo>
                  <a:pt x="13156" y="849"/>
                  <a:pt x="13110" y="850"/>
                  <a:pt x="13064" y="853"/>
                </a:cubicBezTo>
                <a:cubicBezTo>
                  <a:pt x="13025" y="857"/>
                  <a:pt x="12986" y="858"/>
                  <a:pt x="12947" y="858"/>
                </a:cubicBezTo>
                <a:cubicBezTo>
                  <a:pt x="12827" y="860"/>
                  <a:pt x="12211" y="844"/>
                  <a:pt x="12179" y="840"/>
                </a:cubicBezTo>
                <a:cubicBezTo>
                  <a:pt x="12155" y="836"/>
                  <a:pt x="12154" y="836"/>
                  <a:pt x="12170" y="829"/>
                </a:cubicBezTo>
                <a:lnTo>
                  <a:pt x="12170" y="827"/>
                </a:lnTo>
                <a:cubicBezTo>
                  <a:pt x="12182" y="824"/>
                  <a:pt x="12184" y="819"/>
                  <a:pt x="12178" y="814"/>
                </a:cubicBezTo>
                <a:cubicBezTo>
                  <a:pt x="12173" y="809"/>
                  <a:pt x="12177" y="807"/>
                  <a:pt x="12186" y="807"/>
                </a:cubicBezTo>
                <a:close/>
                <a:moveTo>
                  <a:pt x="10727" y="782"/>
                </a:moveTo>
                <a:cubicBezTo>
                  <a:pt x="10734" y="782"/>
                  <a:pt x="10743" y="783"/>
                  <a:pt x="10750" y="787"/>
                </a:cubicBezTo>
                <a:cubicBezTo>
                  <a:pt x="10753" y="789"/>
                  <a:pt x="10754" y="790"/>
                  <a:pt x="10754" y="791"/>
                </a:cubicBezTo>
                <a:cubicBezTo>
                  <a:pt x="10753" y="792"/>
                  <a:pt x="10748" y="793"/>
                  <a:pt x="10737" y="792"/>
                </a:cubicBezTo>
                <a:cubicBezTo>
                  <a:pt x="10725" y="792"/>
                  <a:pt x="10714" y="789"/>
                  <a:pt x="10714" y="786"/>
                </a:cubicBezTo>
                <a:cubicBezTo>
                  <a:pt x="10714" y="783"/>
                  <a:pt x="10719" y="781"/>
                  <a:pt x="10727" y="782"/>
                </a:cubicBezTo>
                <a:close/>
                <a:moveTo>
                  <a:pt x="10672" y="780"/>
                </a:moveTo>
                <a:cubicBezTo>
                  <a:pt x="10678" y="780"/>
                  <a:pt x="10684" y="781"/>
                  <a:pt x="10689" y="782"/>
                </a:cubicBezTo>
                <a:cubicBezTo>
                  <a:pt x="10695" y="783"/>
                  <a:pt x="10701" y="786"/>
                  <a:pt x="10701" y="789"/>
                </a:cubicBezTo>
                <a:cubicBezTo>
                  <a:pt x="10700" y="796"/>
                  <a:pt x="10628" y="797"/>
                  <a:pt x="10629" y="790"/>
                </a:cubicBezTo>
                <a:lnTo>
                  <a:pt x="10629" y="789"/>
                </a:lnTo>
                <a:cubicBezTo>
                  <a:pt x="10629" y="785"/>
                  <a:pt x="10652" y="781"/>
                  <a:pt x="10672" y="780"/>
                </a:cubicBezTo>
                <a:close/>
                <a:moveTo>
                  <a:pt x="16778" y="780"/>
                </a:moveTo>
                <a:cubicBezTo>
                  <a:pt x="16767" y="779"/>
                  <a:pt x="16759" y="783"/>
                  <a:pt x="16763" y="788"/>
                </a:cubicBezTo>
                <a:cubicBezTo>
                  <a:pt x="16765" y="790"/>
                  <a:pt x="16776" y="791"/>
                  <a:pt x="16786" y="789"/>
                </a:cubicBezTo>
                <a:cubicBezTo>
                  <a:pt x="16796" y="788"/>
                  <a:pt x="16800" y="787"/>
                  <a:pt x="16801" y="787"/>
                </a:cubicBezTo>
                <a:cubicBezTo>
                  <a:pt x="16801" y="786"/>
                  <a:pt x="16797" y="784"/>
                  <a:pt x="16790" y="782"/>
                </a:cubicBezTo>
                <a:cubicBezTo>
                  <a:pt x="16786" y="781"/>
                  <a:pt x="16782" y="780"/>
                  <a:pt x="16778" y="780"/>
                </a:cubicBezTo>
                <a:close/>
                <a:moveTo>
                  <a:pt x="10814" y="757"/>
                </a:moveTo>
                <a:cubicBezTo>
                  <a:pt x="10826" y="757"/>
                  <a:pt x="10838" y="757"/>
                  <a:pt x="10850" y="758"/>
                </a:cubicBezTo>
                <a:cubicBezTo>
                  <a:pt x="10879" y="760"/>
                  <a:pt x="10920" y="762"/>
                  <a:pt x="10941" y="763"/>
                </a:cubicBezTo>
                <a:cubicBezTo>
                  <a:pt x="11006" y="766"/>
                  <a:pt x="11231" y="766"/>
                  <a:pt x="11238" y="763"/>
                </a:cubicBezTo>
                <a:cubicBezTo>
                  <a:pt x="11247" y="763"/>
                  <a:pt x="11257" y="764"/>
                  <a:pt x="11265" y="769"/>
                </a:cubicBezTo>
                <a:cubicBezTo>
                  <a:pt x="11283" y="776"/>
                  <a:pt x="11290" y="776"/>
                  <a:pt x="11321" y="770"/>
                </a:cubicBezTo>
                <a:cubicBezTo>
                  <a:pt x="11346" y="765"/>
                  <a:pt x="11371" y="764"/>
                  <a:pt x="11397" y="767"/>
                </a:cubicBezTo>
                <a:cubicBezTo>
                  <a:pt x="11419" y="768"/>
                  <a:pt x="11437" y="767"/>
                  <a:pt x="11437" y="766"/>
                </a:cubicBezTo>
                <a:cubicBezTo>
                  <a:pt x="11437" y="764"/>
                  <a:pt x="11442" y="762"/>
                  <a:pt x="11448" y="764"/>
                </a:cubicBezTo>
                <a:cubicBezTo>
                  <a:pt x="11454" y="766"/>
                  <a:pt x="11459" y="765"/>
                  <a:pt x="11458" y="762"/>
                </a:cubicBezTo>
                <a:cubicBezTo>
                  <a:pt x="11458" y="758"/>
                  <a:pt x="11459" y="758"/>
                  <a:pt x="11472" y="763"/>
                </a:cubicBezTo>
                <a:cubicBezTo>
                  <a:pt x="11484" y="766"/>
                  <a:pt x="11495" y="769"/>
                  <a:pt x="11550" y="770"/>
                </a:cubicBezTo>
                <a:cubicBezTo>
                  <a:pt x="11567" y="771"/>
                  <a:pt x="11860" y="783"/>
                  <a:pt x="11884" y="784"/>
                </a:cubicBezTo>
                <a:cubicBezTo>
                  <a:pt x="11889" y="784"/>
                  <a:pt x="11934" y="785"/>
                  <a:pt x="11982" y="784"/>
                </a:cubicBezTo>
                <a:cubicBezTo>
                  <a:pt x="12022" y="784"/>
                  <a:pt x="12062" y="785"/>
                  <a:pt x="12102" y="789"/>
                </a:cubicBezTo>
                <a:cubicBezTo>
                  <a:pt x="12131" y="793"/>
                  <a:pt x="12167" y="809"/>
                  <a:pt x="12164" y="815"/>
                </a:cubicBezTo>
                <a:cubicBezTo>
                  <a:pt x="12164" y="816"/>
                  <a:pt x="12163" y="816"/>
                  <a:pt x="12163" y="816"/>
                </a:cubicBezTo>
                <a:cubicBezTo>
                  <a:pt x="12155" y="821"/>
                  <a:pt x="11477" y="803"/>
                  <a:pt x="11429" y="795"/>
                </a:cubicBezTo>
                <a:cubicBezTo>
                  <a:pt x="11393" y="791"/>
                  <a:pt x="11356" y="789"/>
                  <a:pt x="11320" y="788"/>
                </a:cubicBezTo>
                <a:cubicBezTo>
                  <a:pt x="11285" y="788"/>
                  <a:pt x="11175" y="786"/>
                  <a:pt x="11076" y="784"/>
                </a:cubicBezTo>
                <a:cubicBezTo>
                  <a:pt x="10915" y="781"/>
                  <a:pt x="10818" y="784"/>
                  <a:pt x="10801" y="791"/>
                </a:cubicBezTo>
                <a:cubicBezTo>
                  <a:pt x="10792" y="792"/>
                  <a:pt x="10782" y="790"/>
                  <a:pt x="10774" y="786"/>
                </a:cubicBezTo>
                <a:cubicBezTo>
                  <a:pt x="10753" y="779"/>
                  <a:pt x="10754" y="779"/>
                  <a:pt x="10785" y="772"/>
                </a:cubicBezTo>
                <a:cubicBezTo>
                  <a:pt x="10793" y="770"/>
                  <a:pt x="10790" y="768"/>
                  <a:pt x="10779" y="765"/>
                </a:cubicBezTo>
                <a:lnTo>
                  <a:pt x="10761" y="760"/>
                </a:lnTo>
                <a:lnTo>
                  <a:pt x="10778" y="758"/>
                </a:lnTo>
                <a:cubicBezTo>
                  <a:pt x="10791" y="757"/>
                  <a:pt x="10802" y="757"/>
                  <a:pt x="10814" y="757"/>
                </a:cubicBezTo>
                <a:close/>
                <a:moveTo>
                  <a:pt x="1880" y="750"/>
                </a:moveTo>
                <a:cubicBezTo>
                  <a:pt x="1888" y="750"/>
                  <a:pt x="1892" y="751"/>
                  <a:pt x="1894" y="752"/>
                </a:cubicBezTo>
                <a:cubicBezTo>
                  <a:pt x="1893" y="755"/>
                  <a:pt x="1868" y="761"/>
                  <a:pt x="1834" y="766"/>
                </a:cubicBezTo>
                <a:cubicBezTo>
                  <a:pt x="1797" y="771"/>
                  <a:pt x="1758" y="777"/>
                  <a:pt x="1746" y="780"/>
                </a:cubicBezTo>
                <a:cubicBezTo>
                  <a:pt x="1716" y="786"/>
                  <a:pt x="1686" y="791"/>
                  <a:pt x="1655" y="795"/>
                </a:cubicBezTo>
                <a:cubicBezTo>
                  <a:pt x="1630" y="797"/>
                  <a:pt x="1605" y="800"/>
                  <a:pt x="1580" y="806"/>
                </a:cubicBezTo>
                <a:cubicBezTo>
                  <a:pt x="1568" y="808"/>
                  <a:pt x="1557" y="811"/>
                  <a:pt x="1545" y="812"/>
                </a:cubicBezTo>
                <a:cubicBezTo>
                  <a:pt x="1535" y="813"/>
                  <a:pt x="1511" y="816"/>
                  <a:pt x="1488" y="821"/>
                </a:cubicBezTo>
                <a:cubicBezTo>
                  <a:pt x="1466" y="825"/>
                  <a:pt x="1430" y="831"/>
                  <a:pt x="1406" y="834"/>
                </a:cubicBezTo>
                <a:cubicBezTo>
                  <a:pt x="1386" y="836"/>
                  <a:pt x="1366" y="840"/>
                  <a:pt x="1348" y="845"/>
                </a:cubicBezTo>
                <a:cubicBezTo>
                  <a:pt x="1331" y="851"/>
                  <a:pt x="1312" y="851"/>
                  <a:pt x="1311" y="844"/>
                </a:cubicBezTo>
                <a:cubicBezTo>
                  <a:pt x="1311" y="842"/>
                  <a:pt x="1324" y="838"/>
                  <a:pt x="1341" y="834"/>
                </a:cubicBezTo>
                <a:cubicBezTo>
                  <a:pt x="1358" y="831"/>
                  <a:pt x="1388" y="826"/>
                  <a:pt x="1410" y="822"/>
                </a:cubicBezTo>
                <a:cubicBezTo>
                  <a:pt x="1431" y="818"/>
                  <a:pt x="1462" y="814"/>
                  <a:pt x="1478" y="813"/>
                </a:cubicBezTo>
                <a:cubicBezTo>
                  <a:pt x="1493" y="810"/>
                  <a:pt x="1547" y="802"/>
                  <a:pt x="1598" y="793"/>
                </a:cubicBezTo>
                <a:cubicBezTo>
                  <a:pt x="1780" y="762"/>
                  <a:pt x="1853" y="750"/>
                  <a:pt x="1880" y="750"/>
                </a:cubicBezTo>
                <a:close/>
                <a:moveTo>
                  <a:pt x="1928" y="743"/>
                </a:moveTo>
                <a:cubicBezTo>
                  <a:pt x="1930" y="743"/>
                  <a:pt x="1931" y="743"/>
                  <a:pt x="1933" y="743"/>
                </a:cubicBezTo>
                <a:cubicBezTo>
                  <a:pt x="1948" y="744"/>
                  <a:pt x="1955" y="744"/>
                  <a:pt x="1955" y="745"/>
                </a:cubicBezTo>
                <a:cubicBezTo>
                  <a:pt x="1955" y="747"/>
                  <a:pt x="1946" y="748"/>
                  <a:pt x="1930" y="750"/>
                </a:cubicBezTo>
                <a:cubicBezTo>
                  <a:pt x="1917" y="751"/>
                  <a:pt x="1907" y="751"/>
                  <a:pt x="1907" y="748"/>
                </a:cubicBezTo>
                <a:cubicBezTo>
                  <a:pt x="1907" y="745"/>
                  <a:pt x="1916" y="743"/>
                  <a:pt x="1928" y="743"/>
                </a:cubicBezTo>
                <a:close/>
                <a:moveTo>
                  <a:pt x="11458" y="731"/>
                </a:moveTo>
                <a:cubicBezTo>
                  <a:pt x="11461" y="731"/>
                  <a:pt x="11464" y="732"/>
                  <a:pt x="11467" y="732"/>
                </a:cubicBezTo>
                <a:cubicBezTo>
                  <a:pt x="11468" y="733"/>
                  <a:pt x="11469" y="733"/>
                  <a:pt x="11469" y="733"/>
                </a:cubicBezTo>
                <a:cubicBezTo>
                  <a:pt x="11469" y="734"/>
                  <a:pt x="11464" y="734"/>
                  <a:pt x="11458" y="735"/>
                </a:cubicBezTo>
                <a:cubicBezTo>
                  <a:pt x="11449" y="734"/>
                  <a:pt x="11445" y="733"/>
                  <a:pt x="11449" y="731"/>
                </a:cubicBezTo>
                <a:cubicBezTo>
                  <a:pt x="11452" y="731"/>
                  <a:pt x="11455" y="731"/>
                  <a:pt x="11458" y="731"/>
                </a:cubicBezTo>
                <a:close/>
                <a:moveTo>
                  <a:pt x="11254" y="728"/>
                </a:moveTo>
                <a:cubicBezTo>
                  <a:pt x="11268" y="729"/>
                  <a:pt x="11283" y="735"/>
                  <a:pt x="11284" y="740"/>
                </a:cubicBezTo>
                <a:cubicBezTo>
                  <a:pt x="11284" y="741"/>
                  <a:pt x="11283" y="743"/>
                  <a:pt x="11281" y="744"/>
                </a:cubicBezTo>
                <a:cubicBezTo>
                  <a:pt x="11276" y="745"/>
                  <a:pt x="11274" y="744"/>
                  <a:pt x="11274" y="740"/>
                </a:cubicBezTo>
                <a:cubicBezTo>
                  <a:pt x="11273" y="737"/>
                  <a:pt x="11264" y="736"/>
                  <a:pt x="11252" y="737"/>
                </a:cubicBezTo>
                <a:cubicBezTo>
                  <a:pt x="11240" y="739"/>
                  <a:pt x="11231" y="738"/>
                  <a:pt x="11231" y="735"/>
                </a:cubicBezTo>
                <a:cubicBezTo>
                  <a:pt x="11231" y="733"/>
                  <a:pt x="11239" y="729"/>
                  <a:pt x="11248" y="729"/>
                </a:cubicBezTo>
                <a:cubicBezTo>
                  <a:pt x="11250" y="729"/>
                  <a:pt x="11252" y="728"/>
                  <a:pt x="11254" y="728"/>
                </a:cubicBezTo>
                <a:close/>
                <a:moveTo>
                  <a:pt x="11953" y="719"/>
                </a:moveTo>
                <a:lnTo>
                  <a:pt x="11953" y="721"/>
                </a:lnTo>
                <a:lnTo>
                  <a:pt x="11953" y="720"/>
                </a:lnTo>
                <a:lnTo>
                  <a:pt x="11953" y="719"/>
                </a:lnTo>
                <a:close/>
                <a:moveTo>
                  <a:pt x="11846" y="718"/>
                </a:moveTo>
                <a:cubicBezTo>
                  <a:pt x="11848" y="718"/>
                  <a:pt x="11850" y="719"/>
                  <a:pt x="11852" y="719"/>
                </a:cubicBezTo>
                <a:lnTo>
                  <a:pt x="11852" y="718"/>
                </a:lnTo>
                <a:cubicBezTo>
                  <a:pt x="11853" y="718"/>
                  <a:pt x="11853" y="718"/>
                  <a:pt x="11853" y="719"/>
                </a:cubicBezTo>
                <a:cubicBezTo>
                  <a:pt x="11853" y="720"/>
                  <a:pt x="11849" y="722"/>
                  <a:pt x="11843" y="722"/>
                </a:cubicBezTo>
                <a:cubicBezTo>
                  <a:pt x="11835" y="722"/>
                  <a:pt x="11833" y="720"/>
                  <a:pt x="11839" y="719"/>
                </a:cubicBezTo>
                <a:cubicBezTo>
                  <a:pt x="11841" y="718"/>
                  <a:pt x="11843" y="718"/>
                  <a:pt x="11846" y="718"/>
                </a:cubicBezTo>
                <a:close/>
                <a:moveTo>
                  <a:pt x="2104" y="718"/>
                </a:moveTo>
                <a:cubicBezTo>
                  <a:pt x="2109" y="718"/>
                  <a:pt x="2111" y="718"/>
                  <a:pt x="2111" y="719"/>
                </a:cubicBezTo>
                <a:cubicBezTo>
                  <a:pt x="2111" y="720"/>
                  <a:pt x="2107" y="720"/>
                  <a:pt x="2101" y="722"/>
                </a:cubicBezTo>
                <a:cubicBezTo>
                  <a:pt x="2064" y="733"/>
                  <a:pt x="2024" y="738"/>
                  <a:pt x="1983" y="739"/>
                </a:cubicBezTo>
                <a:cubicBezTo>
                  <a:pt x="1956" y="739"/>
                  <a:pt x="1959" y="737"/>
                  <a:pt x="2017" y="728"/>
                </a:cubicBezTo>
                <a:cubicBezTo>
                  <a:pt x="2056" y="721"/>
                  <a:pt x="2090" y="718"/>
                  <a:pt x="2104" y="718"/>
                </a:cubicBezTo>
                <a:close/>
                <a:moveTo>
                  <a:pt x="11936" y="715"/>
                </a:moveTo>
                <a:cubicBezTo>
                  <a:pt x="11944" y="715"/>
                  <a:pt x="11951" y="717"/>
                  <a:pt x="11953" y="720"/>
                </a:cubicBezTo>
                <a:cubicBezTo>
                  <a:pt x="11951" y="723"/>
                  <a:pt x="11944" y="725"/>
                  <a:pt x="11936" y="725"/>
                </a:cubicBezTo>
                <a:cubicBezTo>
                  <a:pt x="11926" y="725"/>
                  <a:pt x="11918" y="722"/>
                  <a:pt x="11918" y="720"/>
                </a:cubicBezTo>
                <a:cubicBezTo>
                  <a:pt x="11918" y="717"/>
                  <a:pt x="11926" y="714"/>
                  <a:pt x="11936" y="715"/>
                </a:cubicBezTo>
                <a:close/>
                <a:moveTo>
                  <a:pt x="11702" y="714"/>
                </a:moveTo>
                <a:cubicBezTo>
                  <a:pt x="11707" y="714"/>
                  <a:pt x="11711" y="714"/>
                  <a:pt x="11712" y="715"/>
                </a:cubicBezTo>
                <a:cubicBezTo>
                  <a:pt x="11713" y="716"/>
                  <a:pt x="11713" y="716"/>
                  <a:pt x="11713" y="717"/>
                </a:cubicBezTo>
                <a:cubicBezTo>
                  <a:pt x="11713" y="718"/>
                  <a:pt x="11711" y="720"/>
                  <a:pt x="11707" y="721"/>
                </a:cubicBezTo>
                <a:cubicBezTo>
                  <a:pt x="11699" y="723"/>
                  <a:pt x="11691" y="728"/>
                  <a:pt x="11685" y="733"/>
                </a:cubicBezTo>
                <a:cubicBezTo>
                  <a:pt x="11671" y="744"/>
                  <a:pt x="11599" y="744"/>
                  <a:pt x="11599" y="733"/>
                </a:cubicBezTo>
                <a:cubicBezTo>
                  <a:pt x="11599" y="727"/>
                  <a:pt x="11674" y="714"/>
                  <a:pt x="11702" y="714"/>
                </a:cubicBezTo>
                <a:close/>
                <a:moveTo>
                  <a:pt x="12480" y="693"/>
                </a:moveTo>
                <a:cubicBezTo>
                  <a:pt x="12468" y="693"/>
                  <a:pt x="12453" y="696"/>
                  <a:pt x="12451" y="701"/>
                </a:cubicBezTo>
                <a:cubicBezTo>
                  <a:pt x="12447" y="708"/>
                  <a:pt x="12462" y="709"/>
                  <a:pt x="12481" y="705"/>
                </a:cubicBezTo>
                <a:cubicBezTo>
                  <a:pt x="12487" y="704"/>
                  <a:pt x="12492" y="700"/>
                  <a:pt x="12492" y="697"/>
                </a:cubicBezTo>
                <a:cubicBezTo>
                  <a:pt x="12492" y="694"/>
                  <a:pt x="12486" y="693"/>
                  <a:pt x="12480" y="693"/>
                </a:cubicBezTo>
                <a:close/>
                <a:moveTo>
                  <a:pt x="14272" y="685"/>
                </a:moveTo>
                <a:cubicBezTo>
                  <a:pt x="14287" y="685"/>
                  <a:pt x="14306" y="685"/>
                  <a:pt x="14331" y="686"/>
                </a:cubicBezTo>
                <a:cubicBezTo>
                  <a:pt x="14385" y="688"/>
                  <a:pt x="14431" y="697"/>
                  <a:pt x="14432" y="701"/>
                </a:cubicBezTo>
                <a:cubicBezTo>
                  <a:pt x="14433" y="703"/>
                  <a:pt x="14425" y="705"/>
                  <a:pt x="14404" y="704"/>
                </a:cubicBezTo>
                <a:cubicBezTo>
                  <a:pt x="14385" y="704"/>
                  <a:pt x="14329" y="694"/>
                  <a:pt x="14299" y="693"/>
                </a:cubicBezTo>
                <a:cubicBezTo>
                  <a:pt x="14279" y="694"/>
                  <a:pt x="14259" y="693"/>
                  <a:pt x="14239" y="690"/>
                </a:cubicBezTo>
                <a:cubicBezTo>
                  <a:pt x="14230" y="686"/>
                  <a:pt x="14239" y="684"/>
                  <a:pt x="14272" y="685"/>
                </a:cubicBezTo>
                <a:close/>
                <a:moveTo>
                  <a:pt x="13990" y="682"/>
                </a:moveTo>
                <a:cubicBezTo>
                  <a:pt x="13990" y="682"/>
                  <a:pt x="13989" y="682"/>
                  <a:pt x="13989" y="682"/>
                </a:cubicBezTo>
                <a:lnTo>
                  <a:pt x="13990" y="682"/>
                </a:lnTo>
                <a:close/>
                <a:moveTo>
                  <a:pt x="14210" y="680"/>
                </a:moveTo>
                <a:cubicBezTo>
                  <a:pt x="14211" y="680"/>
                  <a:pt x="14213" y="683"/>
                  <a:pt x="14213" y="685"/>
                </a:cubicBezTo>
                <a:cubicBezTo>
                  <a:pt x="14213" y="688"/>
                  <a:pt x="14210" y="691"/>
                  <a:pt x="14206" y="691"/>
                </a:cubicBezTo>
                <a:cubicBezTo>
                  <a:pt x="14202" y="690"/>
                  <a:pt x="14200" y="688"/>
                  <a:pt x="14202" y="685"/>
                </a:cubicBezTo>
                <a:cubicBezTo>
                  <a:pt x="14205" y="683"/>
                  <a:pt x="14208" y="680"/>
                  <a:pt x="14210" y="680"/>
                </a:cubicBezTo>
                <a:close/>
                <a:moveTo>
                  <a:pt x="14029" y="679"/>
                </a:moveTo>
                <a:cubicBezTo>
                  <a:pt x="14039" y="680"/>
                  <a:pt x="14047" y="682"/>
                  <a:pt x="14047" y="685"/>
                </a:cubicBezTo>
                <a:cubicBezTo>
                  <a:pt x="14047" y="688"/>
                  <a:pt x="14037" y="691"/>
                  <a:pt x="14025" y="690"/>
                </a:cubicBezTo>
                <a:cubicBezTo>
                  <a:pt x="14013" y="689"/>
                  <a:pt x="14006" y="687"/>
                  <a:pt x="14008" y="684"/>
                </a:cubicBezTo>
                <a:cubicBezTo>
                  <a:pt x="14014" y="681"/>
                  <a:pt x="14021" y="679"/>
                  <a:pt x="14029" y="679"/>
                </a:cubicBezTo>
                <a:close/>
                <a:moveTo>
                  <a:pt x="14106" y="677"/>
                </a:moveTo>
                <a:cubicBezTo>
                  <a:pt x="14121" y="677"/>
                  <a:pt x="14134" y="678"/>
                  <a:pt x="14137" y="683"/>
                </a:cubicBezTo>
                <a:cubicBezTo>
                  <a:pt x="14138" y="684"/>
                  <a:pt x="14138" y="684"/>
                  <a:pt x="14138" y="684"/>
                </a:cubicBezTo>
                <a:cubicBezTo>
                  <a:pt x="14139" y="690"/>
                  <a:pt x="14113" y="692"/>
                  <a:pt x="14085" y="687"/>
                </a:cubicBezTo>
                <a:cubicBezTo>
                  <a:pt x="14062" y="684"/>
                  <a:pt x="14061" y="684"/>
                  <a:pt x="14077" y="681"/>
                </a:cubicBezTo>
                <a:lnTo>
                  <a:pt x="14077" y="680"/>
                </a:lnTo>
                <a:cubicBezTo>
                  <a:pt x="14087" y="678"/>
                  <a:pt x="14097" y="677"/>
                  <a:pt x="14106" y="677"/>
                </a:cubicBezTo>
                <a:close/>
                <a:moveTo>
                  <a:pt x="2416" y="675"/>
                </a:moveTo>
                <a:cubicBezTo>
                  <a:pt x="2425" y="675"/>
                  <a:pt x="2429" y="676"/>
                  <a:pt x="2429" y="678"/>
                </a:cubicBezTo>
                <a:cubicBezTo>
                  <a:pt x="2429" y="681"/>
                  <a:pt x="2405" y="687"/>
                  <a:pt x="2366" y="691"/>
                </a:cubicBezTo>
                <a:cubicBezTo>
                  <a:pt x="2337" y="694"/>
                  <a:pt x="2301" y="699"/>
                  <a:pt x="2285" y="701"/>
                </a:cubicBezTo>
                <a:lnTo>
                  <a:pt x="2286" y="701"/>
                </a:lnTo>
                <a:cubicBezTo>
                  <a:pt x="2264" y="704"/>
                  <a:pt x="2241" y="706"/>
                  <a:pt x="2219" y="707"/>
                </a:cubicBezTo>
                <a:lnTo>
                  <a:pt x="2180" y="709"/>
                </a:lnTo>
                <a:lnTo>
                  <a:pt x="2211" y="702"/>
                </a:lnTo>
                <a:cubicBezTo>
                  <a:pt x="2228" y="699"/>
                  <a:pt x="2246" y="696"/>
                  <a:pt x="2264" y="694"/>
                </a:cubicBezTo>
                <a:cubicBezTo>
                  <a:pt x="2275" y="692"/>
                  <a:pt x="2296" y="690"/>
                  <a:pt x="2309" y="688"/>
                </a:cubicBezTo>
                <a:cubicBezTo>
                  <a:pt x="2343" y="680"/>
                  <a:pt x="2377" y="675"/>
                  <a:pt x="2412" y="675"/>
                </a:cubicBezTo>
                <a:cubicBezTo>
                  <a:pt x="2414" y="675"/>
                  <a:pt x="2415" y="675"/>
                  <a:pt x="2416" y="675"/>
                </a:cubicBezTo>
                <a:close/>
                <a:moveTo>
                  <a:pt x="13819" y="674"/>
                </a:moveTo>
                <a:cubicBezTo>
                  <a:pt x="13821" y="674"/>
                  <a:pt x="13823" y="675"/>
                  <a:pt x="13825" y="675"/>
                </a:cubicBezTo>
                <a:cubicBezTo>
                  <a:pt x="13841" y="674"/>
                  <a:pt x="13854" y="677"/>
                  <a:pt x="13854" y="679"/>
                </a:cubicBezTo>
                <a:cubicBezTo>
                  <a:pt x="13854" y="685"/>
                  <a:pt x="13803" y="682"/>
                  <a:pt x="13800" y="679"/>
                </a:cubicBezTo>
                <a:cubicBezTo>
                  <a:pt x="13798" y="676"/>
                  <a:pt x="13806" y="674"/>
                  <a:pt x="13819" y="674"/>
                </a:cubicBezTo>
                <a:close/>
                <a:moveTo>
                  <a:pt x="13966" y="674"/>
                </a:moveTo>
                <a:cubicBezTo>
                  <a:pt x="13972" y="674"/>
                  <a:pt x="13979" y="676"/>
                  <a:pt x="13986" y="679"/>
                </a:cubicBezTo>
                <a:cubicBezTo>
                  <a:pt x="13988" y="680"/>
                  <a:pt x="13989" y="681"/>
                  <a:pt x="13989" y="682"/>
                </a:cubicBezTo>
                <a:cubicBezTo>
                  <a:pt x="13989" y="683"/>
                  <a:pt x="13984" y="684"/>
                  <a:pt x="13977" y="684"/>
                </a:cubicBezTo>
                <a:cubicBezTo>
                  <a:pt x="13966" y="683"/>
                  <a:pt x="13957" y="681"/>
                  <a:pt x="13957" y="678"/>
                </a:cubicBezTo>
                <a:cubicBezTo>
                  <a:pt x="13957" y="675"/>
                  <a:pt x="13961" y="674"/>
                  <a:pt x="13966" y="674"/>
                </a:cubicBezTo>
                <a:close/>
                <a:moveTo>
                  <a:pt x="2487" y="671"/>
                </a:moveTo>
                <a:lnTo>
                  <a:pt x="2487" y="671"/>
                </a:lnTo>
                <a:lnTo>
                  <a:pt x="2488" y="671"/>
                </a:lnTo>
                <a:lnTo>
                  <a:pt x="2487" y="671"/>
                </a:lnTo>
                <a:close/>
                <a:moveTo>
                  <a:pt x="13690" y="670"/>
                </a:moveTo>
                <a:cubicBezTo>
                  <a:pt x="13697" y="671"/>
                  <a:pt x="13703" y="672"/>
                  <a:pt x="13706" y="675"/>
                </a:cubicBezTo>
                <a:cubicBezTo>
                  <a:pt x="13706" y="676"/>
                  <a:pt x="13706" y="676"/>
                  <a:pt x="13706" y="676"/>
                </a:cubicBezTo>
                <a:cubicBezTo>
                  <a:pt x="13706" y="678"/>
                  <a:pt x="13697" y="680"/>
                  <a:pt x="13684" y="679"/>
                </a:cubicBezTo>
                <a:cubicBezTo>
                  <a:pt x="13666" y="679"/>
                  <a:pt x="13661" y="677"/>
                  <a:pt x="13668" y="673"/>
                </a:cubicBezTo>
                <a:cubicBezTo>
                  <a:pt x="13675" y="671"/>
                  <a:pt x="13683" y="670"/>
                  <a:pt x="13690" y="670"/>
                </a:cubicBezTo>
                <a:close/>
                <a:moveTo>
                  <a:pt x="13565" y="668"/>
                </a:moveTo>
                <a:cubicBezTo>
                  <a:pt x="13575" y="668"/>
                  <a:pt x="13580" y="669"/>
                  <a:pt x="13580" y="671"/>
                </a:cubicBezTo>
                <a:cubicBezTo>
                  <a:pt x="13580" y="672"/>
                  <a:pt x="13580" y="672"/>
                  <a:pt x="13579" y="673"/>
                </a:cubicBezTo>
                <a:cubicBezTo>
                  <a:pt x="13577" y="676"/>
                  <a:pt x="13566" y="677"/>
                  <a:pt x="13554" y="676"/>
                </a:cubicBezTo>
                <a:cubicBezTo>
                  <a:pt x="13542" y="677"/>
                  <a:pt x="13534" y="674"/>
                  <a:pt x="13536" y="672"/>
                </a:cubicBezTo>
                <a:cubicBezTo>
                  <a:pt x="13543" y="669"/>
                  <a:pt x="13552" y="667"/>
                  <a:pt x="13561" y="668"/>
                </a:cubicBezTo>
                <a:cubicBezTo>
                  <a:pt x="13563" y="668"/>
                  <a:pt x="13564" y="668"/>
                  <a:pt x="13565" y="668"/>
                </a:cubicBezTo>
                <a:close/>
                <a:moveTo>
                  <a:pt x="13413" y="666"/>
                </a:moveTo>
                <a:cubicBezTo>
                  <a:pt x="13426" y="666"/>
                  <a:pt x="13439" y="667"/>
                  <a:pt x="13452" y="669"/>
                </a:cubicBezTo>
                <a:cubicBezTo>
                  <a:pt x="13452" y="672"/>
                  <a:pt x="13436" y="673"/>
                  <a:pt x="13416" y="672"/>
                </a:cubicBezTo>
                <a:lnTo>
                  <a:pt x="13416" y="673"/>
                </a:lnTo>
                <a:cubicBezTo>
                  <a:pt x="13402" y="673"/>
                  <a:pt x="13389" y="672"/>
                  <a:pt x="13376" y="669"/>
                </a:cubicBezTo>
                <a:cubicBezTo>
                  <a:pt x="13388" y="667"/>
                  <a:pt x="13400" y="666"/>
                  <a:pt x="13413" y="666"/>
                </a:cubicBezTo>
                <a:close/>
                <a:moveTo>
                  <a:pt x="13489" y="665"/>
                </a:moveTo>
                <a:cubicBezTo>
                  <a:pt x="13491" y="665"/>
                  <a:pt x="13492" y="665"/>
                  <a:pt x="13494" y="665"/>
                </a:cubicBezTo>
                <a:cubicBezTo>
                  <a:pt x="13507" y="666"/>
                  <a:pt x="13519" y="669"/>
                  <a:pt x="13519" y="671"/>
                </a:cubicBezTo>
                <a:cubicBezTo>
                  <a:pt x="13519" y="674"/>
                  <a:pt x="13507" y="674"/>
                  <a:pt x="13494" y="673"/>
                </a:cubicBezTo>
                <a:cubicBezTo>
                  <a:pt x="13480" y="673"/>
                  <a:pt x="13469" y="670"/>
                  <a:pt x="13469" y="668"/>
                </a:cubicBezTo>
                <a:cubicBezTo>
                  <a:pt x="13469" y="666"/>
                  <a:pt x="13478" y="665"/>
                  <a:pt x="13489" y="665"/>
                </a:cubicBezTo>
                <a:close/>
                <a:moveTo>
                  <a:pt x="13273" y="664"/>
                </a:moveTo>
                <a:cubicBezTo>
                  <a:pt x="13277" y="664"/>
                  <a:pt x="13282" y="664"/>
                  <a:pt x="13286" y="665"/>
                </a:cubicBezTo>
                <a:cubicBezTo>
                  <a:pt x="13288" y="666"/>
                  <a:pt x="13288" y="666"/>
                  <a:pt x="13289" y="667"/>
                </a:cubicBezTo>
                <a:cubicBezTo>
                  <a:pt x="13289" y="668"/>
                  <a:pt x="13284" y="668"/>
                  <a:pt x="13278" y="668"/>
                </a:cubicBezTo>
                <a:cubicBezTo>
                  <a:pt x="13269" y="667"/>
                  <a:pt x="13264" y="666"/>
                  <a:pt x="13269" y="664"/>
                </a:cubicBezTo>
                <a:cubicBezTo>
                  <a:pt x="13270" y="664"/>
                  <a:pt x="13271" y="664"/>
                  <a:pt x="13273" y="664"/>
                </a:cubicBezTo>
                <a:close/>
                <a:moveTo>
                  <a:pt x="2587" y="655"/>
                </a:moveTo>
                <a:cubicBezTo>
                  <a:pt x="2594" y="657"/>
                  <a:pt x="2598" y="657"/>
                  <a:pt x="2598" y="658"/>
                </a:cubicBezTo>
                <a:cubicBezTo>
                  <a:pt x="2598" y="659"/>
                  <a:pt x="2592" y="660"/>
                  <a:pt x="2582" y="661"/>
                </a:cubicBezTo>
                <a:cubicBezTo>
                  <a:pt x="2569" y="663"/>
                  <a:pt x="2552" y="667"/>
                  <a:pt x="2540" y="669"/>
                </a:cubicBezTo>
                <a:cubicBezTo>
                  <a:pt x="2526" y="671"/>
                  <a:pt x="2513" y="672"/>
                  <a:pt x="2500" y="672"/>
                </a:cubicBezTo>
                <a:lnTo>
                  <a:pt x="2487" y="671"/>
                </a:lnTo>
                <a:lnTo>
                  <a:pt x="2482" y="671"/>
                </a:lnTo>
                <a:cubicBezTo>
                  <a:pt x="2459" y="670"/>
                  <a:pt x="2464" y="669"/>
                  <a:pt x="2511" y="661"/>
                </a:cubicBezTo>
                <a:cubicBezTo>
                  <a:pt x="2536" y="658"/>
                  <a:pt x="2560" y="656"/>
                  <a:pt x="2587" y="655"/>
                </a:cubicBezTo>
                <a:close/>
                <a:moveTo>
                  <a:pt x="3833" y="654"/>
                </a:moveTo>
                <a:cubicBezTo>
                  <a:pt x="3830" y="654"/>
                  <a:pt x="3827" y="654"/>
                  <a:pt x="3824" y="654"/>
                </a:cubicBezTo>
                <a:cubicBezTo>
                  <a:pt x="3819" y="656"/>
                  <a:pt x="3823" y="657"/>
                  <a:pt x="3833" y="658"/>
                </a:cubicBezTo>
                <a:cubicBezTo>
                  <a:pt x="3840" y="658"/>
                  <a:pt x="3843" y="657"/>
                  <a:pt x="3844" y="656"/>
                </a:cubicBezTo>
                <a:cubicBezTo>
                  <a:pt x="3844" y="656"/>
                  <a:pt x="3843" y="655"/>
                  <a:pt x="3842" y="655"/>
                </a:cubicBezTo>
                <a:cubicBezTo>
                  <a:pt x="3839" y="654"/>
                  <a:pt x="3836" y="654"/>
                  <a:pt x="3833" y="654"/>
                </a:cubicBezTo>
                <a:close/>
                <a:moveTo>
                  <a:pt x="2625" y="646"/>
                </a:moveTo>
                <a:cubicBezTo>
                  <a:pt x="2627" y="646"/>
                  <a:pt x="2630" y="647"/>
                  <a:pt x="2632" y="650"/>
                </a:cubicBezTo>
                <a:cubicBezTo>
                  <a:pt x="2632" y="651"/>
                  <a:pt x="2633" y="651"/>
                  <a:pt x="2633" y="652"/>
                </a:cubicBezTo>
                <a:cubicBezTo>
                  <a:pt x="2633" y="653"/>
                  <a:pt x="2633" y="653"/>
                  <a:pt x="2633" y="654"/>
                </a:cubicBezTo>
                <a:cubicBezTo>
                  <a:pt x="2633" y="655"/>
                  <a:pt x="2632" y="657"/>
                  <a:pt x="2629" y="658"/>
                </a:cubicBezTo>
                <a:cubicBezTo>
                  <a:pt x="2625" y="658"/>
                  <a:pt x="2620" y="658"/>
                  <a:pt x="2619" y="655"/>
                </a:cubicBezTo>
                <a:cubicBezTo>
                  <a:pt x="2616" y="652"/>
                  <a:pt x="2617" y="649"/>
                  <a:pt x="2621" y="647"/>
                </a:cubicBezTo>
                <a:cubicBezTo>
                  <a:pt x="2621" y="647"/>
                  <a:pt x="2621" y="647"/>
                  <a:pt x="2622" y="647"/>
                </a:cubicBezTo>
                <a:cubicBezTo>
                  <a:pt x="2623" y="647"/>
                  <a:pt x="2624" y="647"/>
                  <a:pt x="2625" y="646"/>
                </a:cubicBezTo>
                <a:close/>
                <a:moveTo>
                  <a:pt x="2676" y="642"/>
                </a:moveTo>
                <a:cubicBezTo>
                  <a:pt x="2676" y="642"/>
                  <a:pt x="2677" y="643"/>
                  <a:pt x="2677" y="643"/>
                </a:cubicBezTo>
                <a:cubicBezTo>
                  <a:pt x="2677" y="645"/>
                  <a:pt x="2675" y="647"/>
                  <a:pt x="2667" y="649"/>
                </a:cubicBezTo>
                <a:cubicBezTo>
                  <a:pt x="2657" y="651"/>
                  <a:pt x="2658" y="649"/>
                  <a:pt x="2663" y="646"/>
                </a:cubicBezTo>
                <a:cubicBezTo>
                  <a:pt x="2668" y="643"/>
                  <a:pt x="2673" y="641"/>
                  <a:pt x="2676" y="643"/>
                </a:cubicBezTo>
                <a:lnTo>
                  <a:pt x="2676" y="642"/>
                </a:lnTo>
                <a:close/>
                <a:moveTo>
                  <a:pt x="2750" y="633"/>
                </a:moveTo>
                <a:cubicBezTo>
                  <a:pt x="2752" y="633"/>
                  <a:pt x="2754" y="634"/>
                  <a:pt x="2754" y="636"/>
                </a:cubicBezTo>
                <a:cubicBezTo>
                  <a:pt x="2754" y="637"/>
                  <a:pt x="2754" y="637"/>
                  <a:pt x="2753" y="638"/>
                </a:cubicBezTo>
                <a:cubicBezTo>
                  <a:pt x="2751" y="640"/>
                  <a:pt x="2748" y="642"/>
                  <a:pt x="2746" y="643"/>
                </a:cubicBezTo>
                <a:lnTo>
                  <a:pt x="2745" y="643"/>
                </a:lnTo>
                <a:cubicBezTo>
                  <a:pt x="2743" y="642"/>
                  <a:pt x="2743" y="640"/>
                  <a:pt x="2742" y="638"/>
                </a:cubicBezTo>
                <a:cubicBezTo>
                  <a:pt x="2742" y="635"/>
                  <a:pt x="2746" y="633"/>
                  <a:pt x="2750" y="633"/>
                </a:cubicBezTo>
                <a:close/>
                <a:moveTo>
                  <a:pt x="2822" y="624"/>
                </a:moveTo>
                <a:cubicBezTo>
                  <a:pt x="2833" y="624"/>
                  <a:pt x="2838" y="625"/>
                  <a:pt x="2838" y="627"/>
                </a:cubicBezTo>
                <a:cubicBezTo>
                  <a:pt x="2837" y="627"/>
                  <a:pt x="2835" y="627"/>
                  <a:pt x="2830" y="629"/>
                </a:cubicBezTo>
                <a:lnTo>
                  <a:pt x="2832" y="630"/>
                </a:lnTo>
                <a:cubicBezTo>
                  <a:pt x="2812" y="636"/>
                  <a:pt x="2800" y="636"/>
                  <a:pt x="2798" y="628"/>
                </a:cubicBezTo>
                <a:cubicBezTo>
                  <a:pt x="2798" y="625"/>
                  <a:pt x="2810" y="623"/>
                  <a:pt x="2822" y="624"/>
                </a:cubicBezTo>
                <a:close/>
                <a:moveTo>
                  <a:pt x="2917" y="612"/>
                </a:moveTo>
                <a:cubicBezTo>
                  <a:pt x="2923" y="612"/>
                  <a:pt x="2926" y="614"/>
                  <a:pt x="2923" y="617"/>
                </a:cubicBezTo>
                <a:lnTo>
                  <a:pt x="2924" y="617"/>
                </a:lnTo>
                <a:cubicBezTo>
                  <a:pt x="2918" y="621"/>
                  <a:pt x="2911" y="622"/>
                  <a:pt x="2903" y="621"/>
                </a:cubicBezTo>
                <a:cubicBezTo>
                  <a:pt x="2890" y="620"/>
                  <a:pt x="2889" y="619"/>
                  <a:pt x="2898" y="616"/>
                </a:cubicBezTo>
                <a:cubicBezTo>
                  <a:pt x="2905" y="613"/>
                  <a:pt x="2912" y="612"/>
                  <a:pt x="2917" y="612"/>
                </a:cubicBezTo>
                <a:close/>
                <a:moveTo>
                  <a:pt x="3555" y="600"/>
                </a:moveTo>
                <a:cubicBezTo>
                  <a:pt x="3570" y="600"/>
                  <a:pt x="3576" y="601"/>
                  <a:pt x="3576" y="603"/>
                </a:cubicBezTo>
                <a:cubicBezTo>
                  <a:pt x="3576" y="604"/>
                  <a:pt x="3575" y="605"/>
                  <a:pt x="3573" y="606"/>
                </a:cubicBezTo>
                <a:cubicBezTo>
                  <a:pt x="3549" y="617"/>
                  <a:pt x="3519" y="623"/>
                  <a:pt x="3490" y="623"/>
                </a:cubicBezTo>
                <a:cubicBezTo>
                  <a:pt x="3468" y="624"/>
                  <a:pt x="3447" y="625"/>
                  <a:pt x="3426" y="628"/>
                </a:cubicBezTo>
                <a:cubicBezTo>
                  <a:pt x="3399" y="632"/>
                  <a:pt x="3371" y="635"/>
                  <a:pt x="3342" y="637"/>
                </a:cubicBezTo>
                <a:cubicBezTo>
                  <a:pt x="3324" y="637"/>
                  <a:pt x="3305" y="639"/>
                  <a:pt x="3288" y="643"/>
                </a:cubicBezTo>
                <a:cubicBezTo>
                  <a:pt x="3268" y="647"/>
                  <a:pt x="3248" y="648"/>
                  <a:pt x="3228" y="648"/>
                </a:cubicBezTo>
                <a:cubicBezTo>
                  <a:pt x="3202" y="649"/>
                  <a:pt x="3176" y="651"/>
                  <a:pt x="3150" y="657"/>
                </a:cubicBezTo>
                <a:cubicBezTo>
                  <a:pt x="3107" y="665"/>
                  <a:pt x="3062" y="670"/>
                  <a:pt x="3018" y="674"/>
                </a:cubicBezTo>
                <a:cubicBezTo>
                  <a:pt x="2962" y="680"/>
                  <a:pt x="2892" y="687"/>
                  <a:pt x="2865" y="690"/>
                </a:cubicBezTo>
                <a:cubicBezTo>
                  <a:pt x="2838" y="694"/>
                  <a:pt x="2800" y="698"/>
                  <a:pt x="2780" y="700"/>
                </a:cubicBezTo>
                <a:cubicBezTo>
                  <a:pt x="2760" y="702"/>
                  <a:pt x="2727" y="707"/>
                  <a:pt x="2706" y="711"/>
                </a:cubicBezTo>
                <a:cubicBezTo>
                  <a:pt x="2685" y="715"/>
                  <a:pt x="2640" y="720"/>
                  <a:pt x="2610" y="724"/>
                </a:cubicBezTo>
                <a:cubicBezTo>
                  <a:pt x="2533" y="732"/>
                  <a:pt x="2467" y="740"/>
                  <a:pt x="2433" y="746"/>
                </a:cubicBezTo>
                <a:cubicBezTo>
                  <a:pt x="2416" y="749"/>
                  <a:pt x="2375" y="754"/>
                  <a:pt x="2341" y="758"/>
                </a:cubicBezTo>
                <a:cubicBezTo>
                  <a:pt x="2306" y="761"/>
                  <a:pt x="2267" y="765"/>
                  <a:pt x="2256" y="767"/>
                </a:cubicBezTo>
                <a:cubicBezTo>
                  <a:pt x="2244" y="771"/>
                  <a:pt x="2194" y="778"/>
                  <a:pt x="2142" y="785"/>
                </a:cubicBezTo>
                <a:cubicBezTo>
                  <a:pt x="2025" y="802"/>
                  <a:pt x="1928" y="817"/>
                  <a:pt x="1905" y="824"/>
                </a:cubicBezTo>
                <a:cubicBezTo>
                  <a:pt x="1892" y="826"/>
                  <a:pt x="1878" y="829"/>
                  <a:pt x="1865" y="831"/>
                </a:cubicBezTo>
                <a:cubicBezTo>
                  <a:pt x="1854" y="831"/>
                  <a:pt x="1832" y="835"/>
                  <a:pt x="1817" y="837"/>
                </a:cubicBezTo>
                <a:cubicBezTo>
                  <a:pt x="1779" y="843"/>
                  <a:pt x="1733" y="843"/>
                  <a:pt x="1737" y="834"/>
                </a:cubicBezTo>
                <a:cubicBezTo>
                  <a:pt x="1740" y="826"/>
                  <a:pt x="1797" y="813"/>
                  <a:pt x="1881" y="800"/>
                </a:cubicBezTo>
                <a:cubicBezTo>
                  <a:pt x="1919" y="794"/>
                  <a:pt x="1969" y="786"/>
                  <a:pt x="1991" y="782"/>
                </a:cubicBezTo>
                <a:cubicBezTo>
                  <a:pt x="2012" y="780"/>
                  <a:pt x="2050" y="773"/>
                  <a:pt x="2076" y="770"/>
                </a:cubicBezTo>
                <a:cubicBezTo>
                  <a:pt x="2124" y="763"/>
                  <a:pt x="2173" y="755"/>
                  <a:pt x="2220" y="745"/>
                </a:cubicBezTo>
                <a:cubicBezTo>
                  <a:pt x="2243" y="742"/>
                  <a:pt x="2266" y="739"/>
                  <a:pt x="2288" y="738"/>
                </a:cubicBezTo>
                <a:cubicBezTo>
                  <a:pt x="2348" y="734"/>
                  <a:pt x="2408" y="727"/>
                  <a:pt x="2465" y="717"/>
                </a:cubicBezTo>
                <a:lnTo>
                  <a:pt x="2466" y="717"/>
                </a:lnTo>
                <a:cubicBezTo>
                  <a:pt x="2495" y="712"/>
                  <a:pt x="2554" y="707"/>
                  <a:pt x="2596" y="701"/>
                </a:cubicBezTo>
                <a:cubicBezTo>
                  <a:pt x="2637" y="696"/>
                  <a:pt x="2692" y="690"/>
                  <a:pt x="2713" y="686"/>
                </a:cubicBezTo>
                <a:cubicBezTo>
                  <a:pt x="2733" y="682"/>
                  <a:pt x="2785" y="674"/>
                  <a:pt x="2824" y="668"/>
                </a:cubicBezTo>
                <a:cubicBezTo>
                  <a:pt x="2864" y="662"/>
                  <a:pt x="2918" y="653"/>
                  <a:pt x="2945" y="648"/>
                </a:cubicBezTo>
                <a:cubicBezTo>
                  <a:pt x="2983" y="641"/>
                  <a:pt x="3023" y="638"/>
                  <a:pt x="3062" y="639"/>
                </a:cubicBezTo>
                <a:cubicBezTo>
                  <a:pt x="3101" y="641"/>
                  <a:pt x="3139" y="638"/>
                  <a:pt x="3176" y="630"/>
                </a:cubicBezTo>
                <a:cubicBezTo>
                  <a:pt x="3196" y="625"/>
                  <a:pt x="3217" y="622"/>
                  <a:pt x="3239" y="621"/>
                </a:cubicBezTo>
                <a:cubicBezTo>
                  <a:pt x="3279" y="620"/>
                  <a:pt x="3320" y="617"/>
                  <a:pt x="3359" y="612"/>
                </a:cubicBezTo>
                <a:cubicBezTo>
                  <a:pt x="3403" y="607"/>
                  <a:pt x="3481" y="602"/>
                  <a:pt x="3530" y="601"/>
                </a:cubicBezTo>
                <a:cubicBezTo>
                  <a:pt x="3540" y="600"/>
                  <a:pt x="3549" y="600"/>
                  <a:pt x="3555" y="600"/>
                </a:cubicBezTo>
                <a:close/>
                <a:moveTo>
                  <a:pt x="3130" y="593"/>
                </a:moveTo>
                <a:cubicBezTo>
                  <a:pt x="3131" y="593"/>
                  <a:pt x="3132" y="593"/>
                  <a:pt x="3132" y="593"/>
                </a:cubicBezTo>
                <a:cubicBezTo>
                  <a:pt x="3131" y="594"/>
                  <a:pt x="3129" y="595"/>
                  <a:pt x="3124" y="595"/>
                </a:cubicBezTo>
                <a:lnTo>
                  <a:pt x="3125" y="597"/>
                </a:lnTo>
                <a:cubicBezTo>
                  <a:pt x="3088" y="605"/>
                  <a:pt x="3066" y="606"/>
                  <a:pt x="3071" y="602"/>
                </a:cubicBezTo>
                <a:cubicBezTo>
                  <a:pt x="3083" y="597"/>
                  <a:pt x="3096" y="595"/>
                  <a:pt x="3110" y="595"/>
                </a:cubicBezTo>
                <a:cubicBezTo>
                  <a:pt x="3121" y="593"/>
                  <a:pt x="3128" y="593"/>
                  <a:pt x="3130" y="593"/>
                </a:cubicBezTo>
                <a:close/>
                <a:moveTo>
                  <a:pt x="14863" y="587"/>
                </a:moveTo>
                <a:cubicBezTo>
                  <a:pt x="14874" y="586"/>
                  <a:pt x="14895" y="588"/>
                  <a:pt x="14929" y="589"/>
                </a:cubicBezTo>
                <a:cubicBezTo>
                  <a:pt x="14973" y="593"/>
                  <a:pt x="15051" y="597"/>
                  <a:pt x="15101" y="599"/>
                </a:cubicBezTo>
                <a:cubicBezTo>
                  <a:pt x="15152" y="602"/>
                  <a:pt x="15236" y="608"/>
                  <a:pt x="15291" y="612"/>
                </a:cubicBezTo>
                <a:cubicBezTo>
                  <a:pt x="15346" y="617"/>
                  <a:pt x="15421" y="623"/>
                  <a:pt x="15454" y="626"/>
                </a:cubicBezTo>
                <a:cubicBezTo>
                  <a:pt x="15488" y="628"/>
                  <a:pt x="15544" y="633"/>
                  <a:pt x="15573" y="636"/>
                </a:cubicBezTo>
                <a:cubicBezTo>
                  <a:pt x="15632" y="645"/>
                  <a:pt x="15691" y="650"/>
                  <a:pt x="15750" y="652"/>
                </a:cubicBezTo>
                <a:cubicBezTo>
                  <a:pt x="15780" y="653"/>
                  <a:pt x="15842" y="658"/>
                  <a:pt x="16018" y="676"/>
                </a:cubicBezTo>
                <a:cubicBezTo>
                  <a:pt x="16035" y="678"/>
                  <a:pt x="16043" y="680"/>
                  <a:pt x="16043" y="682"/>
                </a:cubicBezTo>
                <a:cubicBezTo>
                  <a:pt x="16044" y="684"/>
                  <a:pt x="16024" y="685"/>
                  <a:pt x="15988" y="684"/>
                </a:cubicBezTo>
                <a:cubicBezTo>
                  <a:pt x="15966" y="685"/>
                  <a:pt x="15946" y="683"/>
                  <a:pt x="15925" y="680"/>
                </a:cubicBezTo>
                <a:cubicBezTo>
                  <a:pt x="15882" y="675"/>
                  <a:pt x="15840" y="672"/>
                  <a:pt x="15798" y="671"/>
                </a:cubicBezTo>
                <a:cubicBezTo>
                  <a:pt x="15730" y="668"/>
                  <a:pt x="15652" y="662"/>
                  <a:pt x="15624" y="659"/>
                </a:cubicBezTo>
                <a:cubicBezTo>
                  <a:pt x="15578" y="652"/>
                  <a:pt x="15507" y="647"/>
                  <a:pt x="15254" y="627"/>
                </a:cubicBezTo>
                <a:cubicBezTo>
                  <a:pt x="15193" y="623"/>
                  <a:pt x="15117" y="616"/>
                  <a:pt x="15083" y="612"/>
                </a:cubicBezTo>
                <a:cubicBezTo>
                  <a:pt x="15018" y="605"/>
                  <a:pt x="14899" y="596"/>
                  <a:pt x="14874" y="595"/>
                </a:cubicBezTo>
                <a:cubicBezTo>
                  <a:pt x="14866" y="596"/>
                  <a:pt x="14858" y="594"/>
                  <a:pt x="14853" y="589"/>
                </a:cubicBezTo>
                <a:cubicBezTo>
                  <a:pt x="14851" y="587"/>
                  <a:pt x="14854" y="587"/>
                  <a:pt x="14863" y="587"/>
                </a:cubicBezTo>
                <a:close/>
                <a:moveTo>
                  <a:pt x="3667" y="582"/>
                </a:moveTo>
                <a:lnTo>
                  <a:pt x="3668" y="582"/>
                </a:lnTo>
                <a:cubicBezTo>
                  <a:pt x="3672" y="582"/>
                  <a:pt x="3676" y="584"/>
                  <a:pt x="3678" y="587"/>
                </a:cubicBezTo>
                <a:cubicBezTo>
                  <a:pt x="3679" y="588"/>
                  <a:pt x="3678" y="590"/>
                  <a:pt x="3678" y="592"/>
                </a:cubicBezTo>
                <a:cubicBezTo>
                  <a:pt x="3678" y="595"/>
                  <a:pt x="3675" y="598"/>
                  <a:pt x="3672" y="599"/>
                </a:cubicBezTo>
                <a:cubicBezTo>
                  <a:pt x="3659" y="602"/>
                  <a:pt x="3657" y="601"/>
                  <a:pt x="3648" y="597"/>
                </a:cubicBezTo>
                <a:cubicBezTo>
                  <a:pt x="3639" y="591"/>
                  <a:pt x="3639" y="590"/>
                  <a:pt x="3649" y="587"/>
                </a:cubicBezTo>
                <a:cubicBezTo>
                  <a:pt x="3654" y="584"/>
                  <a:pt x="3661" y="583"/>
                  <a:pt x="3667" y="582"/>
                </a:cubicBezTo>
                <a:close/>
                <a:moveTo>
                  <a:pt x="14731" y="575"/>
                </a:moveTo>
                <a:cubicBezTo>
                  <a:pt x="14742" y="575"/>
                  <a:pt x="14758" y="577"/>
                  <a:pt x="14758" y="580"/>
                </a:cubicBezTo>
                <a:cubicBezTo>
                  <a:pt x="14751" y="582"/>
                  <a:pt x="14743" y="583"/>
                  <a:pt x="14735" y="582"/>
                </a:cubicBezTo>
                <a:cubicBezTo>
                  <a:pt x="14719" y="581"/>
                  <a:pt x="14715" y="580"/>
                  <a:pt x="14721" y="576"/>
                </a:cubicBezTo>
                <a:cubicBezTo>
                  <a:pt x="14724" y="576"/>
                  <a:pt x="14727" y="575"/>
                  <a:pt x="14731" y="575"/>
                </a:cubicBezTo>
                <a:close/>
                <a:moveTo>
                  <a:pt x="14673" y="570"/>
                </a:moveTo>
                <a:cubicBezTo>
                  <a:pt x="14674" y="570"/>
                  <a:pt x="14675" y="570"/>
                  <a:pt x="14677" y="570"/>
                </a:cubicBezTo>
                <a:cubicBezTo>
                  <a:pt x="14687" y="571"/>
                  <a:pt x="14695" y="573"/>
                  <a:pt x="14694" y="576"/>
                </a:cubicBezTo>
                <a:cubicBezTo>
                  <a:pt x="14694" y="578"/>
                  <a:pt x="14688" y="581"/>
                  <a:pt x="14680" y="580"/>
                </a:cubicBezTo>
                <a:cubicBezTo>
                  <a:pt x="14674" y="580"/>
                  <a:pt x="14667" y="579"/>
                  <a:pt x="14662" y="574"/>
                </a:cubicBezTo>
                <a:cubicBezTo>
                  <a:pt x="14661" y="572"/>
                  <a:pt x="14665" y="570"/>
                  <a:pt x="14673" y="570"/>
                </a:cubicBezTo>
                <a:close/>
                <a:moveTo>
                  <a:pt x="14579" y="562"/>
                </a:moveTo>
                <a:cubicBezTo>
                  <a:pt x="14586" y="563"/>
                  <a:pt x="14596" y="565"/>
                  <a:pt x="14606" y="568"/>
                </a:cubicBezTo>
                <a:cubicBezTo>
                  <a:pt x="14611" y="570"/>
                  <a:pt x="14613" y="571"/>
                  <a:pt x="14613" y="572"/>
                </a:cubicBezTo>
                <a:cubicBezTo>
                  <a:pt x="14612" y="573"/>
                  <a:pt x="14606" y="573"/>
                  <a:pt x="14593" y="573"/>
                </a:cubicBezTo>
                <a:cubicBezTo>
                  <a:pt x="14579" y="572"/>
                  <a:pt x="14567" y="569"/>
                  <a:pt x="14567" y="566"/>
                </a:cubicBezTo>
                <a:cubicBezTo>
                  <a:pt x="14567" y="563"/>
                  <a:pt x="14572" y="562"/>
                  <a:pt x="14579" y="562"/>
                </a:cubicBezTo>
                <a:close/>
                <a:moveTo>
                  <a:pt x="3942" y="560"/>
                </a:moveTo>
                <a:cubicBezTo>
                  <a:pt x="3946" y="560"/>
                  <a:pt x="3949" y="561"/>
                  <a:pt x="3949" y="562"/>
                </a:cubicBezTo>
                <a:cubicBezTo>
                  <a:pt x="3949" y="563"/>
                  <a:pt x="3949" y="564"/>
                  <a:pt x="3948" y="564"/>
                </a:cubicBezTo>
                <a:cubicBezTo>
                  <a:pt x="3938" y="567"/>
                  <a:pt x="3928" y="569"/>
                  <a:pt x="3918" y="571"/>
                </a:cubicBezTo>
                <a:lnTo>
                  <a:pt x="3919" y="571"/>
                </a:lnTo>
                <a:cubicBezTo>
                  <a:pt x="3898" y="573"/>
                  <a:pt x="3890" y="574"/>
                  <a:pt x="3906" y="567"/>
                </a:cubicBezTo>
                <a:cubicBezTo>
                  <a:pt x="3916" y="563"/>
                  <a:pt x="3932" y="561"/>
                  <a:pt x="3942" y="560"/>
                </a:cubicBezTo>
                <a:close/>
                <a:moveTo>
                  <a:pt x="3461" y="555"/>
                </a:moveTo>
                <a:cubicBezTo>
                  <a:pt x="3467" y="555"/>
                  <a:pt x="3471" y="556"/>
                  <a:pt x="3473" y="559"/>
                </a:cubicBezTo>
                <a:cubicBezTo>
                  <a:pt x="3474" y="559"/>
                  <a:pt x="3474" y="560"/>
                  <a:pt x="3474" y="560"/>
                </a:cubicBezTo>
                <a:cubicBezTo>
                  <a:pt x="3473" y="566"/>
                  <a:pt x="3440" y="575"/>
                  <a:pt x="3438" y="573"/>
                </a:cubicBezTo>
                <a:cubicBezTo>
                  <a:pt x="3435" y="571"/>
                  <a:pt x="3425" y="571"/>
                  <a:pt x="3415" y="574"/>
                </a:cubicBezTo>
                <a:cubicBezTo>
                  <a:pt x="3396" y="578"/>
                  <a:pt x="3376" y="580"/>
                  <a:pt x="3355" y="580"/>
                </a:cubicBezTo>
                <a:cubicBezTo>
                  <a:pt x="3334" y="579"/>
                  <a:pt x="3311" y="581"/>
                  <a:pt x="3291" y="585"/>
                </a:cubicBezTo>
                <a:cubicBezTo>
                  <a:pt x="3276" y="589"/>
                  <a:pt x="3261" y="593"/>
                  <a:pt x="3245" y="595"/>
                </a:cubicBezTo>
                <a:cubicBezTo>
                  <a:pt x="3231" y="596"/>
                  <a:pt x="3211" y="599"/>
                  <a:pt x="3200" y="600"/>
                </a:cubicBezTo>
                <a:lnTo>
                  <a:pt x="3201" y="602"/>
                </a:lnTo>
                <a:cubicBezTo>
                  <a:pt x="3184" y="605"/>
                  <a:pt x="3179" y="603"/>
                  <a:pt x="3181" y="595"/>
                </a:cubicBezTo>
                <a:cubicBezTo>
                  <a:pt x="3183" y="588"/>
                  <a:pt x="3197" y="584"/>
                  <a:pt x="3254" y="579"/>
                </a:cubicBezTo>
                <a:cubicBezTo>
                  <a:pt x="3294" y="575"/>
                  <a:pt x="3340" y="570"/>
                  <a:pt x="3357" y="567"/>
                </a:cubicBezTo>
                <a:cubicBezTo>
                  <a:pt x="3371" y="564"/>
                  <a:pt x="3386" y="562"/>
                  <a:pt x="3400" y="561"/>
                </a:cubicBezTo>
                <a:cubicBezTo>
                  <a:pt x="3406" y="560"/>
                  <a:pt x="3424" y="559"/>
                  <a:pt x="3440" y="557"/>
                </a:cubicBezTo>
                <a:cubicBezTo>
                  <a:pt x="3448" y="556"/>
                  <a:pt x="3455" y="555"/>
                  <a:pt x="3461" y="555"/>
                </a:cubicBezTo>
                <a:close/>
                <a:moveTo>
                  <a:pt x="14236" y="543"/>
                </a:moveTo>
                <a:cubicBezTo>
                  <a:pt x="14257" y="543"/>
                  <a:pt x="14291" y="544"/>
                  <a:pt x="14339" y="547"/>
                </a:cubicBezTo>
                <a:cubicBezTo>
                  <a:pt x="14466" y="554"/>
                  <a:pt x="14506" y="561"/>
                  <a:pt x="14507" y="565"/>
                </a:cubicBezTo>
                <a:cubicBezTo>
                  <a:pt x="14507" y="565"/>
                  <a:pt x="14507" y="565"/>
                  <a:pt x="14506" y="566"/>
                </a:cubicBezTo>
                <a:cubicBezTo>
                  <a:pt x="14501" y="570"/>
                  <a:pt x="14405" y="568"/>
                  <a:pt x="14297" y="560"/>
                </a:cubicBezTo>
                <a:cubicBezTo>
                  <a:pt x="14231" y="557"/>
                  <a:pt x="14203" y="552"/>
                  <a:pt x="14209" y="546"/>
                </a:cubicBezTo>
                <a:lnTo>
                  <a:pt x="14210" y="546"/>
                </a:lnTo>
                <a:cubicBezTo>
                  <a:pt x="14212" y="544"/>
                  <a:pt x="14220" y="543"/>
                  <a:pt x="14236" y="543"/>
                </a:cubicBezTo>
                <a:close/>
                <a:moveTo>
                  <a:pt x="14083" y="540"/>
                </a:moveTo>
                <a:cubicBezTo>
                  <a:pt x="14091" y="540"/>
                  <a:pt x="14099" y="541"/>
                  <a:pt x="14106" y="543"/>
                </a:cubicBezTo>
                <a:cubicBezTo>
                  <a:pt x="14117" y="546"/>
                  <a:pt x="14123" y="547"/>
                  <a:pt x="14123" y="548"/>
                </a:cubicBezTo>
                <a:cubicBezTo>
                  <a:pt x="14122" y="549"/>
                  <a:pt x="14111" y="548"/>
                  <a:pt x="14087" y="548"/>
                </a:cubicBezTo>
                <a:cubicBezTo>
                  <a:pt x="14047" y="547"/>
                  <a:pt x="14043" y="546"/>
                  <a:pt x="14060" y="542"/>
                </a:cubicBezTo>
                <a:cubicBezTo>
                  <a:pt x="14068" y="540"/>
                  <a:pt x="14076" y="540"/>
                  <a:pt x="14083" y="540"/>
                </a:cubicBezTo>
                <a:close/>
                <a:moveTo>
                  <a:pt x="14156" y="538"/>
                </a:moveTo>
                <a:cubicBezTo>
                  <a:pt x="14171" y="538"/>
                  <a:pt x="14192" y="543"/>
                  <a:pt x="14192" y="547"/>
                </a:cubicBezTo>
                <a:cubicBezTo>
                  <a:pt x="14192" y="552"/>
                  <a:pt x="14149" y="547"/>
                  <a:pt x="14141" y="549"/>
                </a:cubicBezTo>
                <a:cubicBezTo>
                  <a:pt x="14133" y="550"/>
                  <a:pt x="14127" y="548"/>
                  <a:pt x="14129" y="548"/>
                </a:cubicBezTo>
                <a:lnTo>
                  <a:pt x="14145" y="540"/>
                </a:lnTo>
                <a:cubicBezTo>
                  <a:pt x="14147" y="539"/>
                  <a:pt x="14151" y="538"/>
                  <a:pt x="14156" y="538"/>
                </a:cubicBezTo>
                <a:close/>
                <a:moveTo>
                  <a:pt x="3678" y="537"/>
                </a:moveTo>
                <a:lnTo>
                  <a:pt x="3664" y="548"/>
                </a:lnTo>
                <a:cubicBezTo>
                  <a:pt x="3653" y="555"/>
                  <a:pt x="3638" y="557"/>
                  <a:pt x="3601" y="557"/>
                </a:cubicBezTo>
                <a:lnTo>
                  <a:pt x="3602" y="557"/>
                </a:lnTo>
                <a:cubicBezTo>
                  <a:pt x="3556" y="558"/>
                  <a:pt x="3555" y="558"/>
                  <a:pt x="3574" y="551"/>
                </a:cubicBezTo>
                <a:cubicBezTo>
                  <a:pt x="3595" y="546"/>
                  <a:pt x="3616" y="543"/>
                  <a:pt x="3637" y="541"/>
                </a:cubicBezTo>
                <a:lnTo>
                  <a:pt x="3678" y="537"/>
                </a:lnTo>
                <a:close/>
                <a:moveTo>
                  <a:pt x="15334" y="535"/>
                </a:moveTo>
                <a:cubicBezTo>
                  <a:pt x="15342" y="536"/>
                  <a:pt x="15348" y="539"/>
                  <a:pt x="15348" y="542"/>
                </a:cubicBezTo>
                <a:cubicBezTo>
                  <a:pt x="15348" y="544"/>
                  <a:pt x="15344" y="547"/>
                  <a:pt x="15338" y="547"/>
                </a:cubicBezTo>
                <a:lnTo>
                  <a:pt x="15338" y="546"/>
                </a:lnTo>
                <a:cubicBezTo>
                  <a:pt x="15333" y="545"/>
                  <a:pt x="15328" y="544"/>
                  <a:pt x="15324" y="541"/>
                </a:cubicBezTo>
                <a:cubicBezTo>
                  <a:pt x="15322" y="538"/>
                  <a:pt x="15327" y="535"/>
                  <a:pt x="15334" y="535"/>
                </a:cubicBezTo>
                <a:close/>
                <a:moveTo>
                  <a:pt x="3833" y="524"/>
                </a:moveTo>
                <a:cubicBezTo>
                  <a:pt x="3841" y="525"/>
                  <a:pt x="3847" y="527"/>
                  <a:pt x="3847" y="530"/>
                </a:cubicBezTo>
                <a:cubicBezTo>
                  <a:pt x="3847" y="532"/>
                  <a:pt x="3844" y="533"/>
                  <a:pt x="3839" y="534"/>
                </a:cubicBezTo>
                <a:lnTo>
                  <a:pt x="3833" y="533"/>
                </a:lnTo>
                <a:lnTo>
                  <a:pt x="3828" y="533"/>
                </a:lnTo>
                <a:cubicBezTo>
                  <a:pt x="3823" y="532"/>
                  <a:pt x="3819" y="530"/>
                  <a:pt x="3819" y="529"/>
                </a:cubicBezTo>
                <a:cubicBezTo>
                  <a:pt x="3819" y="527"/>
                  <a:pt x="3825" y="525"/>
                  <a:pt x="3833" y="524"/>
                </a:cubicBezTo>
                <a:close/>
                <a:moveTo>
                  <a:pt x="4479" y="514"/>
                </a:moveTo>
                <a:cubicBezTo>
                  <a:pt x="4485" y="514"/>
                  <a:pt x="4491" y="516"/>
                  <a:pt x="4494" y="521"/>
                </a:cubicBezTo>
                <a:cubicBezTo>
                  <a:pt x="4494" y="521"/>
                  <a:pt x="4495" y="522"/>
                  <a:pt x="4495" y="523"/>
                </a:cubicBezTo>
                <a:cubicBezTo>
                  <a:pt x="4495" y="533"/>
                  <a:pt x="4458" y="543"/>
                  <a:pt x="4420" y="541"/>
                </a:cubicBezTo>
                <a:cubicBezTo>
                  <a:pt x="4404" y="541"/>
                  <a:pt x="4388" y="544"/>
                  <a:pt x="4373" y="547"/>
                </a:cubicBezTo>
                <a:cubicBezTo>
                  <a:pt x="4339" y="556"/>
                  <a:pt x="4302" y="557"/>
                  <a:pt x="4267" y="550"/>
                </a:cubicBezTo>
                <a:lnTo>
                  <a:pt x="4268" y="550"/>
                </a:lnTo>
                <a:cubicBezTo>
                  <a:pt x="4222" y="538"/>
                  <a:pt x="4222" y="537"/>
                  <a:pt x="4336" y="529"/>
                </a:cubicBezTo>
                <a:cubicBezTo>
                  <a:pt x="4365" y="527"/>
                  <a:pt x="4394" y="525"/>
                  <a:pt x="4399" y="524"/>
                </a:cubicBezTo>
                <a:cubicBezTo>
                  <a:pt x="4405" y="523"/>
                  <a:pt x="4423" y="520"/>
                  <a:pt x="4438" y="519"/>
                </a:cubicBezTo>
                <a:cubicBezTo>
                  <a:pt x="4454" y="518"/>
                  <a:pt x="4472" y="515"/>
                  <a:pt x="4479" y="514"/>
                </a:cubicBezTo>
                <a:close/>
                <a:moveTo>
                  <a:pt x="4074" y="507"/>
                </a:moveTo>
                <a:cubicBezTo>
                  <a:pt x="4077" y="507"/>
                  <a:pt x="4080" y="507"/>
                  <a:pt x="4082" y="508"/>
                </a:cubicBezTo>
                <a:cubicBezTo>
                  <a:pt x="4083" y="509"/>
                  <a:pt x="4084" y="509"/>
                  <a:pt x="4084" y="510"/>
                </a:cubicBezTo>
                <a:cubicBezTo>
                  <a:pt x="4085" y="511"/>
                  <a:pt x="4081" y="510"/>
                  <a:pt x="4074" y="510"/>
                </a:cubicBezTo>
                <a:cubicBezTo>
                  <a:pt x="4065" y="511"/>
                  <a:pt x="4061" y="509"/>
                  <a:pt x="4065" y="508"/>
                </a:cubicBezTo>
                <a:cubicBezTo>
                  <a:pt x="4068" y="507"/>
                  <a:pt x="4071" y="506"/>
                  <a:pt x="4074" y="507"/>
                </a:cubicBezTo>
                <a:close/>
                <a:moveTo>
                  <a:pt x="5795" y="503"/>
                </a:moveTo>
                <a:cubicBezTo>
                  <a:pt x="5769" y="504"/>
                  <a:pt x="5742" y="505"/>
                  <a:pt x="5716" y="508"/>
                </a:cubicBezTo>
                <a:cubicBezTo>
                  <a:pt x="5685" y="511"/>
                  <a:pt x="5630" y="515"/>
                  <a:pt x="5589" y="515"/>
                </a:cubicBezTo>
                <a:cubicBezTo>
                  <a:pt x="5549" y="516"/>
                  <a:pt x="5496" y="516"/>
                  <a:pt x="5473" y="517"/>
                </a:cubicBezTo>
                <a:cubicBezTo>
                  <a:pt x="5449" y="518"/>
                  <a:pt x="5405" y="520"/>
                  <a:pt x="5373" y="520"/>
                </a:cubicBezTo>
                <a:cubicBezTo>
                  <a:pt x="5293" y="521"/>
                  <a:pt x="5214" y="528"/>
                  <a:pt x="5136" y="540"/>
                </a:cubicBezTo>
                <a:cubicBezTo>
                  <a:pt x="5114" y="542"/>
                  <a:pt x="5091" y="542"/>
                  <a:pt x="5069" y="542"/>
                </a:cubicBezTo>
                <a:cubicBezTo>
                  <a:pt x="5039" y="544"/>
                  <a:pt x="4970" y="548"/>
                  <a:pt x="4918" y="553"/>
                </a:cubicBezTo>
                <a:cubicBezTo>
                  <a:pt x="4810" y="566"/>
                  <a:pt x="4742" y="572"/>
                  <a:pt x="4713" y="573"/>
                </a:cubicBezTo>
                <a:cubicBezTo>
                  <a:pt x="4702" y="574"/>
                  <a:pt x="4669" y="577"/>
                  <a:pt x="4642" y="581"/>
                </a:cubicBezTo>
                <a:cubicBezTo>
                  <a:pt x="4614" y="584"/>
                  <a:pt x="4577" y="588"/>
                  <a:pt x="4557" y="589"/>
                </a:cubicBezTo>
                <a:cubicBezTo>
                  <a:pt x="4539" y="590"/>
                  <a:pt x="4522" y="592"/>
                  <a:pt x="4503" y="595"/>
                </a:cubicBezTo>
                <a:cubicBezTo>
                  <a:pt x="4484" y="599"/>
                  <a:pt x="4464" y="601"/>
                  <a:pt x="4444" y="602"/>
                </a:cubicBezTo>
                <a:cubicBezTo>
                  <a:pt x="4421" y="602"/>
                  <a:pt x="4376" y="607"/>
                  <a:pt x="4344" y="612"/>
                </a:cubicBezTo>
                <a:cubicBezTo>
                  <a:pt x="4313" y="617"/>
                  <a:pt x="4269" y="621"/>
                  <a:pt x="4246" y="623"/>
                </a:cubicBezTo>
                <a:cubicBezTo>
                  <a:pt x="4220" y="626"/>
                  <a:pt x="4195" y="629"/>
                  <a:pt x="4171" y="634"/>
                </a:cubicBezTo>
                <a:cubicBezTo>
                  <a:pt x="4156" y="638"/>
                  <a:pt x="4138" y="640"/>
                  <a:pt x="4122" y="641"/>
                </a:cubicBezTo>
                <a:cubicBezTo>
                  <a:pt x="4068" y="646"/>
                  <a:pt x="4015" y="655"/>
                  <a:pt x="3963" y="667"/>
                </a:cubicBezTo>
                <a:cubicBezTo>
                  <a:pt x="3944" y="671"/>
                  <a:pt x="3924" y="674"/>
                  <a:pt x="3904" y="675"/>
                </a:cubicBezTo>
                <a:cubicBezTo>
                  <a:pt x="3882" y="674"/>
                  <a:pt x="3831" y="689"/>
                  <a:pt x="3830" y="696"/>
                </a:cubicBezTo>
                <a:cubicBezTo>
                  <a:pt x="3831" y="702"/>
                  <a:pt x="3895" y="699"/>
                  <a:pt x="3926" y="690"/>
                </a:cubicBezTo>
                <a:cubicBezTo>
                  <a:pt x="3935" y="686"/>
                  <a:pt x="3945" y="684"/>
                  <a:pt x="3956" y="683"/>
                </a:cubicBezTo>
                <a:cubicBezTo>
                  <a:pt x="3959" y="683"/>
                  <a:pt x="3962" y="683"/>
                  <a:pt x="3965" y="684"/>
                </a:cubicBezTo>
                <a:cubicBezTo>
                  <a:pt x="4005" y="678"/>
                  <a:pt x="4046" y="677"/>
                  <a:pt x="4088" y="679"/>
                </a:cubicBezTo>
                <a:cubicBezTo>
                  <a:pt x="4131" y="679"/>
                  <a:pt x="4175" y="678"/>
                  <a:pt x="4217" y="672"/>
                </a:cubicBezTo>
                <a:cubicBezTo>
                  <a:pt x="4247" y="667"/>
                  <a:pt x="4277" y="665"/>
                  <a:pt x="4308" y="665"/>
                </a:cubicBezTo>
                <a:cubicBezTo>
                  <a:pt x="4335" y="664"/>
                  <a:pt x="4362" y="661"/>
                  <a:pt x="4387" y="656"/>
                </a:cubicBezTo>
                <a:cubicBezTo>
                  <a:pt x="4405" y="649"/>
                  <a:pt x="4428" y="648"/>
                  <a:pt x="4449" y="655"/>
                </a:cubicBezTo>
                <a:cubicBezTo>
                  <a:pt x="4479" y="663"/>
                  <a:pt x="4483" y="663"/>
                  <a:pt x="4595" y="647"/>
                </a:cubicBezTo>
                <a:cubicBezTo>
                  <a:pt x="4624" y="643"/>
                  <a:pt x="4654" y="642"/>
                  <a:pt x="4684" y="641"/>
                </a:cubicBezTo>
                <a:cubicBezTo>
                  <a:pt x="4709" y="642"/>
                  <a:pt x="4734" y="641"/>
                  <a:pt x="4758" y="638"/>
                </a:cubicBezTo>
                <a:cubicBezTo>
                  <a:pt x="4783" y="634"/>
                  <a:pt x="4808" y="633"/>
                  <a:pt x="4833" y="633"/>
                </a:cubicBezTo>
                <a:cubicBezTo>
                  <a:pt x="4855" y="634"/>
                  <a:pt x="4877" y="631"/>
                  <a:pt x="4898" y="626"/>
                </a:cubicBezTo>
                <a:cubicBezTo>
                  <a:pt x="4902" y="624"/>
                  <a:pt x="4909" y="623"/>
                  <a:pt x="4915" y="624"/>
                </a:cubicBezTo>
                <a:cubicBezTo>
                  <a:pt x="4919" y="626"/>
                  <a:pt x="4922" y="625"/>
                  <a:pt x="4922" y="624"/>
                </a:cubicBezTo>
                <a:cubicBezTo>
                  <a:pt x="4923" y="622"/>
                  <a:pt x="4943" y="618"/>
                  <a:pt x="4967" y="616"/>
                </a:cubicBezTo>
                <a:cubicBezTo>
                  <a:pt x="4992" y="615"/>
                  <a:pt x="5023" y="614"/>
                  <a:pt x="5036" y="614"/>
                </a:cubicBezTo>
                <a:cubicBezTo>
                  <a:pt x="5052" y="612"/>
                  <a:pt x="5067" y="610"/>
                  <a:pt x="5083" y="607"/>
                </a:cubicBezTo>
                <a:cubicBezTo>
                  <a:pt x="5106" y="602"/>
                  <a:pt x="5129" y="598"/>
                  <a:pt x="5153" y="598"/>
                </a:cubicBezTo>
                <a:cubicBezTo>
                  <a:pt x="5180" y="595"/>
                  <a:pt x="5207" y="592"/>
                  <a:pt x="5235" y="588"/>
                </a:cubicBezTo>
                <a:cubicBezTo>
                  <a:pt x="5258" y="583"/>
                  <a:pt x="5281" y="580"/>
                  <a:pt x="5305" y="579"/>
                </a:cubicBezTo>
                <a:cubicBezTo>
                  <a:pt x="5330" y="578"/>
                  <a:pt x="5356" y="575"/>
                  <a:pt x="5380" y="571"/>
                </a:cubicBezTo>
                <a:cubicBezTo>
                  <a:pt x="5451" y="561"/>
                  <a:pt x="5524" y="555"/>
                  <a:pt x="5596" y="551"/>
                </a:cubicBezTo>
                <a:cubicBezTo>
                  <a:pt x="5617" y="550"/>
                  <a:pt x="5638" y="548"/>
                  <a:pt x="5659" y="545"/>
                </a:cubicBezTo>
                <a:cubicBezTo>
                  <a:pt x="5680" y="541"/>
                  <a:pt x="5701" y="538"/>
                  <a:pt x="5722" y="537"/>
                </a:cubicBezTo>
                <a:cubicBezTo>
                  <a:pt x="5797" y="531"/>
                  <a:pt x="5823" y="526"/>
                  <a:pt x="5822" y="515"/>
                </a:cubicBezTo>
                <a:cubicBezTo>
                  <a:pt x="5823" y="506"/>
                  <a:pt x="5818" y="504"/>
                  <a:pt x="5795" y="503"/>
                </a:cubicBezTo>
                <a:close/>
                <a:moveTo>
                  <a:pt x="4019" y="497"/>
                </a:moveTo>
                <a:cubicBezTo>
                  <a:pt x="4045" y="497"/>
                  <a:pt x="4050" y="498"/>
                  <a:pt x="4050" y="507"/>
                </a:cubicBezTo>
                <a:cubicBezTo>
                  <a:pt x="4052" y="516"/>
                  <a:pt x="4022" y="527"/>
                  <a:pt x="4010" y="522"/>
                </a:cubicBezTo>
                <a:cubicBezTo>
                  <a:pt x="3992" y="522"/>
                  <a:pt x="3975" y="523"/>
                  <a:pt x="3959" y="526"/>
                </a:cubicBezTo>
                <a:lnTo>
                  <a:pt x="3960" y="526"/>
                </a:lnTo>
                <a:cubicBezTo>
                  <a:pt x="3910" y="533"/>
                  <a:pt x="3865" y="533"/>
                  <a:pt x="3859" y="526"/>
                </a:cubicBezTo>
                <a:cubicBezTo>
                  <a:pt x="3856" y="524"/>
                  <a:pt x="3863" y="520"/>
                  <a:pt x="3874" y="519"/>
                </a:cubicBezTo>
                <a:cubicBezTo>
                  <a:pt x="3885" y="517"/>
                  <a:pt x="3896" y="514"/>
                  <a:pt x="3904" y="508"/>
                </a:cubicBezTo>
                <a:cubicBezTo>
                  <a:pt x="3916" y="501"/>
                  <a:pt x="3947" y="497"/>
                  <a:pt x="4007" y="498"/>
                </a:cubicBezTo>
                <a:cubicBezTo>
                  <a:pt x="4011" y="498"/>
                  <a:pt x="4016" y="497"/>
                  <a:pt x="4019" y="497"/>
                </a:cubicBezTo>
                <a:close/>
                <a:moveTo>
                  <a:pt x="4189" y="497"/>
                </a:moveTo>
                <a:cubicBezTo>
                  <a:pt x="4201" y="497"/>
                  <a:pt x="4213" y="497"/>
                  <a:pt x="4224" y="499"/>
                </a:cubicBezTo>
                <a:lnTo>
                  <a:pt x="4241" y="502"/>
                </a:lnTo>
                <a:lnTo>
                  <a:pt x="4226" y="509"/>
                </a:lnTo>
                <a:cubicBezTo>
                  <a:pt x="4215" y="513"/>
                  <a:pt x="4203" y="515"/>
                  <a:pt x="4191" y="514"/>
                </a:cubicBezTo>
                <a:cubicBezTo>
                  <a:pt x="4177" y="512"/>
                  <a:pt x="4162" y="513"/>
                  <a:pt x="4147" y="514"/>
                </a:cubicBezTo>
                <a:cubicBezTo>
                  <a:pt x="4136" y="515"/>
                  <a:pt x="4124" y="516"/>
                  <a:pt x="4113" y="514"/>
                </a:cubicBezTo>
                <a:lnTo>
                  <a:pt x="4112" y="514"/>
                </a:lnTo>
                <a:cubicBezTo>
                  <a:pt x="4108" y="512"/>
                  <a:pt x="4104" y="509"/>
                  <a:pt x="4105" y="505"/>
                </a:cubicBezTo>
                <a:cubicBezTo>
                  <a:pt x="4105" y="500"/>
                  <a:pt x="4114" y="497"/>
                  <a:pt x="4138" y="498"/>
                </a:cubicBezTo>
                <a:cubicBezTo>
                  <a:pt x="4157" y="498"/>
                  <a:pt x="4180" y="498"/>
                  <a:pt x="4189" y="497"/>
                </a:cubicBezTo>
                <a:close/>
                <a:moveTo>
                  <a:pt x="14715" y="495"/>
                </a:moveTo>
                <a:cubicBezTo>
                  <a:pt x="14737" y="495"/>
                  <a:pt x="14790" y="498"/>
                  <a:pt x="14915" y="504"/>
                </a:cubicBezTo>
                <a:cubicBezTo>
                  <a:pt x="15108" y="514"/>
                  <a:pt x="15278" y="524"/>
                  <a:pt x="15291" y="529"/>
                </a:cubicBezTo>
                <a:cubicBezTo>
                  <a:pt x="15298" y="531"/>
                  <a:pt x="15301" y="534"/>
                  <a:pt x="15301" y="536"/>
                </a:cubicBezTo>
                <a:cubicBezTo>
                  <a:pt x="15302" y="540"/>
                  <a:pt x="15288" y="542"/>
                  <a:pt x="15264" y="541"/>
                </a:cubicBezTo>
                <a:cubicBezTo>
                  <a:pt x="15244" y="540"/>
                  <a:pt x="15224" y="539"/>
                  <a:pt x="15205" y="540"/>
                </a:cubicBezTo>
                <a:cubicBezTo>
                  <a:pt x="15179" y="540"/>
                  <a:pt x="15154" y="539"/>
                  <a:pt x="15129" y="536"/>
                </a:cubicBezTo>
                <a:cubicBezTo>
                  <a:pt x="15101" y="532"/>
                  <a:pt x="15023" y="526"/>
                  <a:pt x="14956" y="523"/>
                </a:cubicBezTo>
                <a:cubicBezTo>
                  <a:pt x="14913" y="521"/>
                  <a:pt x="14870" y="518"/>
                  <a:pt x="14827" y="513"/>
                </a:cubicBezTo>
                <a:cubicBezTo>
                  <a:pt x="14807" y="510"/>
                  <a:pt x="14785" y="508"/>
                  <a:pt x="14764" y="508"/>
                </a:cubicBezTo>
                <a:lnTo>
                  <a:pt x="14765" y="509"/>
                </a:lnTo>
                <a:cubicBezTo>
                  <a:pt x="14744" y="508"/>
                  <a:pt x="14723" y="505"/>
                  <a:pt x="14703" y="499"/>
                </a:cubicBezTo>
                <a:cubicBezTo>
                  <a:pt x="14701" y="497"/>
                  <a:pt x="14699" y="495"/>
                  <a:pt x="14715" y="495"/>
                </a:cubicBezTo>
                <a:close/>
                <a:moveTo>
                  <a:pt x="4639" y="489"/>
                </a:moveTo>
                <a:cubicBezTo>
                  <a:pt x="4644" y="489"/>
                  <a:pt x="4649" y="489"/>
                  <a:pt x="4653" y="490"/>
                </a:cubicBezTo>
                <a:lnTo>
                  <a:pt x="4672" y="495"/>
                </a:lnTo>
                <a:lnTo>
                  <a:pt x="4643" y="503"/>
                </a:lnTo>
                <a:cubicBezTo>
                  <a:pt x="4631" y="506"/>
                  <a:pt x="4618" y="508"/>
                  <a:pt x="4606" y="506"/>
                </a:cubicBezTo>
                <a:cubicBezTo>
                  <a:pt x="4593" y="500"/>
                  <a:pt x="4618" y="489"/>
                  <a:pt x="4639" y="489"/>
                </a:cubicBezTo>
                <a:close/>
                <a:moveTo>
                  <a:pt x="14628" y="484"/>
                </a:moveTo>
                <a:cubicBezTo>
                  <a:pt x="14638" y="484"/>
                  <a:pt x="14649" y="485"/>
                  <a:pt x="14659" y="486"/>
                </a:cubicBezTo>
                <a:cubicBezTo>
                  <a:pt x="14666" y="486"/>
                  <a:pt x="14672" y="491"/>
                  <a:pt x="14673" y="495"/>
                </a:cubicBezTo>
                <a:cubicBezTo>
                  <a:pt x="14672" y="498"/>
                  <a:pt x="14668" y="500"/>
                  <a:pt x="14658" y="499"/>
                </a:cubicBezTo>
                <a:cubicBezTo>
                  <a:pt x="14635" y="499"/>
                  <a:pt x="14605" y="485"/>
                  <a:pt x="14617" y="485"/>
                </a:cubicBezTo>
                <a:cubicBezTo>
                  <a:pt x="14621" y="484"/>
                  <a:pt x="14624" y="484"/>
                  <a:pt x="14628" y="484"/>
                </a:cubicBezTo>
                <a:close/>
                <a:moveTo>
                  <a:pt x="4341" y="484"/>
                </a:moveTo>
                <a:cubicBezTo>
                  <a:pt x="4344" y="484"/>
                  <a:pt x="4346" y="484"/>
                  <a:pt x="4348" y="485"/>
                </a:cubicBezTo>
                <a:lnTo>
                  <a:pt x="4349" y="485"/>
                </a:lnTo>
                <a:cubicBezTo>
                  <a:pt x="4350" y="485"/>
                  <a:pt x="4350" y="485"/>
                  <a:pt x="4350" y="485"/>
                </a:cubicBezTo>
                <a:cubicBezTo>
                  <a:pt x="4351" y="488"/>
                  <a:pt x="4346" y="488"/>
                  <a:pt x="4339" y="488"/>
                </a:cubicBezTo>
                <a:cubicBezTo>
                  <a:pt x="4331" y="487"/>
                  <a:pt x="4329" y="486"/>
                  <a:pt x="4335" y="485"/>
                </a:cubicBezTo>
                <a:cubicBezTo>
                  <a:pt x="4337" y="484"/>
                  <a:pt x="4339" y="483"/>
                  <a:pt x="4341" y="484"/>
                </a:cubicBezTo>
                <a:close/>
                <a:moveTo>
                  <a:pt x="14493" y="477"/>
                </a:moveTo>
                <a:cubicBezTo>
                  <a:pt x="14507" y="477"/>
                  <a:pt x="14522" y="479"/>
                  <a:pt x="14522" y="481"/>
                </a:cubicBezTo>
                <a:cubicBezTo>
                  <a:pt x="14522" y="483"/>
                  <a:pt x="14511" y="485"/>
                  <a:pt x="14496" y="484"/>
                </a:cubicBezTo>
                <a:cubicBezTo>
                  <a:pt x="14482" y="485"/>
                  <a:pt x="14473" y="482"/>
                  <a:pt x="14475" y="480"/>
                </a:cubicBezTo>
                <a:cubicBezTo>
                  <a:pt x="14478" y="478"/>
                  <a:pt x="14485" y="477"/>
                  <a:pt x="14493" y="477"/>
                </a:cubicBezTo>
                <a:close/>
                <a:moveTo>
                  <a:pt x="14373" y="475"/>
                </a:moveTo>
                <a:cubicBezTo>
                  <a:pt x="14381" y="475"/>
                  <a:pt x="14390" y="479"/>
                  <a:pt x="14391" y="483"/>
                </a:cubicBezTo>
                <a:cubicBezTo>
                  <a:pt x="14391" y="484"/>
                  <a:pt x="14391" y="484"/>
                  <a:pt x="14391" y="485"/>
                </a:cubicBezTo>
                <a:cubicBezTo>
                  <a:pt x="14386" y="490"/>
                  <a:pt x="14380" y="489"/>
                  <a:pt x="14367" y="484"/>
                </a:cubicBezTo>
                <a:lnTo>
                  <a:pt x="14367" y="485"/>
                </a:lnTo>
                <a:cubicBezTo>
                  <a:pt x="14361" y="482"/>
                  <a:pt x="14360" y="478"/>
                  <a:pt x="14365" y="477"/>
                </a:cubicBezTo>
                <a:cubicBezTo>
                  <a:pt x="14367" y="476"/>
                  <a:pt x="14370" y="475"/>
                  <a:pt x="14373" y="475"/>
                </a:cubicBezTo>
                <a:close/>
                <a:moveTo>
                  <a:pt x="14565" y="475"/>
                </a:moveTo>
                <a:cubicBezTo>
                  <a:pt x="14567" y="475"/>
                  <a:pt x="14569" y="476"/>
                  <a:pt x="14571" y="476"/>
                </a:cubicBezTo>
                <a:cubicBezTo>
                  <a:pt x="14572" y="477"/>
                  <a:pt x="14572" y="478"/>
                  <a:pt x="14572" y="480"/>
                </a:cubicBezTo>
                <a:cubicBezTo>
                  <a:pt x="14572" y="483"/>
                  <a:pt x="14571" y="487"/>
                  <a:pt x="14566" y="487"/>
                </a:cubicBezTo>
                <a:cubicBezTo>
                  <a:pt x="14558" y="487"/>
                  <a:pt x="14553" y="477"/>
                  <a:pt x="14557" y="476"/>
                </a:cubicBezTo>
                <a:cubicBezTo>
                  <a:pt x="14560" y="475"/>
                  <a:pt x="14563" y="475"/>
                  <a:pt x="14565" y="475"/>
                </a:cubicBezTo>
                <a:close/>
                <a:moveTo>
                  <a:pt x="14214" y="472"/>
                </a:moveTo>
                <a:cubicBezTo>
                  <a:pt x="14216" y="472"/>
                  <a:pt x="14219" y="472"/>
                  <a:pt x="14221" y="473"/>
                </a:cubicBezTo>
                <a:cubicBezTo>
                  <a:pt x="14221" y="474"/>
                  <a:pt x="14221" y="474"/>
                  <a:pt x="14221" y="475"/>
                </a:cubicBezTo>
                <a:cubicBezTo>
                  <a:pt x="14221" y="476"/>
                  <a:pt x="14217" y="476"/>
                  <a:pt x="14211" y="476"/>
                </a:cubicBezTo>
                <a:cubicBezTo>
                  <a:pt x="14203" y="475"/>
                  <a:pt x="14201" y="474"/>
                  <a:pt x="14207" y="472"/>
                </a:cubicBezTo>
                <a:cubicBezTo>
                  <a:pt x="14209" y="472"/>
                  <a:pt x="14211" y="472"/>
                  <a:pt x="14214" y="472"/>
                </a:cubicBezTo>
                <a:close/>
                <a:moveTo>
                  <a:pt x="4534" y="468"/>
                </a:moveTo>
                <a:cubicBezTo>
                  <a:pt x="4552" y="468"/>
                  <a:pt x="4560" y="468"/>
                  <a:pt x="4561" y="470"/>
                </a:cubicBezTo>
                <a:cubicBezTo>
                  <a:pt x="4561" y="471"/>
                  <a:pt x="4560" y="472"/>
                  <a:pt x="4559" y="473"/>
                </a:cubicBezTo>
                <a:lnTo>
                  <a:pt x="4560" y="473"/>
                </a:lnTo>
                <a:cubicBezTo>
                  <a:pt x="4548" y="481"/>
                  <a:pt x="4502" y="485"/>
                  <a:pt x="4496" y="478"/>
                </a:cubicBezTo>
                <a:cubicBezTo>
                  <a:pt x="4490" y="471"/>
                  <a:pt x="4497" y="469"/>
                  <a:pt x="4534" y="468"/>
                </a:cubicBezTo>
                <a:close/>
                <a:moveTo>
                  <a:pt x="14421" y="468"/>
                </a:moveTo>
                <a:cubicBezTo>
                  <a:pt x="14425" y="468"/>
                  <a:pt x="14430" y="469"/>
                  <a:pt x="14434" y="470"/>
                </a:cubicBezTo>
                <a:cubicBezTo>
                  <a:pt x="14444" y="473"/>
                  <a:pt x="14449" y="476"/>
                  <a:pt x="14449" y="479"/>
                </a:cubicBezTo>
                <a:cubicBezTo>
                  <a:pt x="14448" y="481"/>
                  <a:pt x="14443" y="482"/>
                  <a:pt x="14433" y="482"/>
                </a:cubicBezTo>
                <a:lnTo>
                  <a:pt x="14430" y="482"/>
                </a:lnTo>
                <a:lnTo>
                  <a:pt x="14425" y="482"/>
                </a:lnTo>
                <a:cubicBezTo>
                  <a:pt x="14413" y="479"/>
                  <a:pt x="14405" y="471"/>
                  <a:pt x="14407" y="469"/>
                </a:cubicBezTo>
                <a:cubicBezTo>
                  <a:pt x="14411" y="468"/>
                  <a:pt x="14416" y="468"/>
                  <a:pt x="14421" y="468"/>
                </a:cubicBezTo>
                <a:close/>
                <a:moveTo>
                  <a:pt x="14277" y="466"/>
                </a:moveTo>
                <a:cubicBezTo>
                  <a:pt x="14300" y="466"/>
                  <a:pt x="14332" y="469"/>
                  <a:pt x="14337" y="474"/>
                </a:cubicBezTo>
                <a:cubicBezTo>
                  <a:pt x="14340" y="477"/>
                  <a:pt x="14341" y="479"/>
                  <a:pt x="14341" y="481"/>
                </a:cubicBezTo>
                <a:cubicBezTo>
                  <a:pt x="14341" y="488"/>
                  <a:pt x="14311" y="489"/>
                  <a:pt x="14277" y="479"/>
                </a:cubicBezTo>
                <a:cubicBezTo>
                  <a:pt x="14264" y="476"/>
                  <a:pt x="14254" y="471"/>
                  <a:pt x="14252" y="470"/>
                </a:cubicBezTo>
                <a:cubicBezTo>
                  <a:pt x="14253" y="467"/>
                  <a:pt x="14263" y="466"/>
                  <a:pt x="14277" y="466"/>
                </a:cubicBezTo>
                <a:close/>
                <a:moveTo>
                  <a:pt x="4693" y="460"/>
                </a:moveTo>
                <a:cubicBezTo>
                  <a:pt x="4696" y="460"/>
                  <a:pt x="4698" y="462"/>
                  <a:pt x="4697" y="466"/>
                </a:cubicBezTo>
                <a:lnTo>
                  <a:pt x="4698" y="465"/>
                </a:lnTo>
                <a:cubicBezTo>
                  <a:pt x="4698" y="474"/>
                  <a:pt x="4694" y="474"/>
                  <a:pt x="4687" y="468"/>
                </a:cubicBezTo>
                <a:cubicBezTo>
                  <a:pt x="4685" y="465"/>
                  <a:pt x="4687" y="462"/>
                  <a:pt x="4691" y="460"/>
                </a:cubicBezTo>
                <a:cubicBezTo>
                  <a:pt x="4692" y="460"/>
                  <a:pt x="4693" y="460"/>
                  <a:pt x="4693" y="460"/>
                </a:cubicBezTo>
                <a:close/>
                <a:moveTo>
                  <a:pt x="4919" y="430"/>
                </a:moveTo>
                <a:cubicBezTo>
                  <a:pt x="4920" y="430"/>
                  <a:pt x="4923" y="431"/>
                  <a:pt x="4925" y="432"/>
                </a:cubicBezTo>
                <a:cubicBezTo>
                  <a:pt x="4968" y="442"/>
                  <a:pt x="4996" y="445"/>
                  <a:pt x="5010" y="440"/>
                </a:cubicBezTo>
                <a:cubicBezTo>
                  <a:pt x="5018" y="436"/>
                  <a:pt x="5026" y="436"/>
                  <a:pt x="5028" y="437"/>
                </a:cubicBezTo>
                <a:cubicBezTo>
                  <a:pt x="5028" y="437"/>
                  <a:pt x="5028" y="437"/>
                  <a:pt x="5029" y="438"/>
                </a:cubicBezTo>
                <a:cubicBezTo>
                  <a:pt x="5031" y="443"/>
                  <a:pt x="4956" y="464"/>
                  <a:pt x="4918" y="468"/>
                </a:cubicBezTo>
                <a:cubicBezTo>
                  <a:pt x="4893" y="471"/>
                  <a:pt x="4869" y="476"/>
                  <a:pt x="4846" y="481"/>
                </a:cubicBezTo>
                <a:cubicBezTo>
                  <a:pt x="4829" y="487"/>
                  <a:pt x="4811" y="489"/>
                  <a:pt x="4793" y="487"/>
                </a:cubicBezTo>
                <a:cubicBezTo>
                  <a:pt x="4781" y="485"/>
                  <a:pt x="4768" y="485"/>
                  <a:pt x="4757" y="489"/>
                </a:cubicBezTo>
                <a:cubicBezTo>
                  <a:pt x="4750" y="491"/>
                  <a:pt x="4741" y="492"/>
                  <a:pt x="4733" y="489"/>
                </a:cubicBezTo>
                <a:cubicBezTo>
                  <a:pt x="4727" y="484"/>
                  <a:pt x="4725" y="479"/>
                  <a:pt x="4724" y="473"/>
                </a:cubicBezTo>
                <a:cubicBezTo>
                  <a:pt x="4721" y="467"/>
                  <a:pt x="4722" y="463"/>
                  <a:pt x="4724" y="467"/>
                </a:cubicBezTo>
                <a:cubicBezTo>
                  <a:pt x="4727" y="471"/>
                  <a:pt x="4731" y="471"/>
                  <a:pt x="4741" y="468"/>
                </a:cubicBezTo>
                <a:cubicBezTo>
                  <a:pt x="4747" y="465"/>
                  <a:pt x="4755" y="465"/>
                  <a:pt x="4760" y="466"/>
                </a:cubicBezTo>
                <a:cubicBezTo>
                  <a:pt x="4774" y="467"/>
                  <a:pt x="4788" y="465"/>
                  <a:pt x="4801" y="462"/>
                </a:cubicBezTo>
                <a:cubicBezTo>
                  <a:pt x="4814" y="459"/>
                  <a:pt x="4828" y="457"/>
                  <a:pt x="4841" y="459"/>
                </a:cubicBezTo>
                <a:cubicBezTo>
                  <a:pt x="4846" y="461"/>
                  <a:pt x="4856" y="457"/>
                  <a:pt x="4865" y="449"/>
                </a:cubicBezTo>
                <a:cubicBezTo>
                  <a:pt x="4873" y="440"/>
                  <a:pt x="4888" y="436"/>
                  <a:pt x="4903" y="438"/>
                </a:cubicBezTo>
                <a:cubicBezTo>
                  <a:pt x="4923" y="441"/>
                  <a:pt x="4932" y="437"/>
                  <a:pt x="4919" y="431"/>
                </a:cubicBezTo>
                <a:cubicBezTo>
                  <a:pt x="4918" y="431"/>
                  <a:pt x="4918" y="430"/>
                  <a:pt x="4919" y="430"/>
                </a:cubicBezTo>
                <a:close/>
                <a:moveTo>
                  <a:pt x="10319" y="406"/>
                </a:moveTo>
                <a:cubicBezTo>
                  <a:pt x="10317" y="406"/>
                  <a:pt x="10314" y="407"/>
                  <a:pt x="10312" y="407"/>
                </a:cubicBezTo>
                <a:cubicBezTo>
                  <a:pt x="10306" y="408"/>
                  <a:pt x="10308" y="409"/>
                  <a:pt x="10316" y="411"/>
                </a:cubicBezTo>
                <a:cubicBezTo>
                  <a:pt x="10322" y="411"/>
                  <a:pt x="10325" y="410"/>
                  <a:pt x="10326" y="409"/>
                </a:cubicBezTo>
                <a:cubicBezTo>
                  <a:pt x="10326" y="408"/>
                  <a:pt x="10326" y="408"/>
                  <a:pt x="10325" y="408"/>
                </a:cubicBezTo>
                <a:cubicBezTo>
                  <a:pt x="10323" y="407"/>
                  <a:pt x="10321" y="406"/>
                  <a:pt x="10319" y="406"/>
                </a:cubicBezTo>
                <a:close/>
                <a:moveTo>
                  <a:pt x="10150" y="406"/>
                </a:moveTo>
                <a:cubicBezTo>
                  <a:pt x="10146" y="406"/>
                  <a:pt x="10143" y="408"/>
                  <a:pt x="10143" y="411"/>
                </a:cubicBezTo>
                <a:lnTo>
                  <a:pt x="10143" y="412"/>
                </a:lnTo>
                <a:cubicBezTo>
                  <a:pt x="10143" y="414"/>
                  <a:pt x="10147" y="416"/>
                  <a:pt x="10150" y="416"/>
                </a:cubicBezTo>
                <a:cubicBezTo>
                  <a:pt x="10153" y="417"/>
                  <a:pt x="10157" y="415"/>
                  <a:pt x="10157" y="412"/>
                </a:cubicBezTo>
                <a:cubicBezTo>
                  <a:pt x="10157" y="412"/>
                  <a:pt x="10157" y="412"/>
                  <a:pt x="10157" y="411"/>
                </a:cubicBezTo>
                <a:cubicBezTo>
                  <a:pt x="10157" y="409"/>
                  <a:pt x="10154" y="406"/>
                  <a:pt x="10150" y="406"/>
                </a:cubicBezTo>
                <a:close/>
                <a:moveTo>
                  <a:pt x="10232" y="403"/>
                </a:moveTo>
                <a:cubicBezTo>
                  <a:pt x="10176" y="403"/>
                  <a:pt x="10165" y="405"/>
                  <a:pt x="10176" y="413"/>
                </a:cubicBezTo>
                <a:cubicBezTo>
                  <a:pt x="10197" y="416"/>
                  <a:pt x="10220" y="417"/>
                  <a:pt x="10241" y="412"/>
                </a:cubicBezTo>
                <a:cubicBezTo>
                  <a:pt x="10245" y="410"/>
                  <a:pt x="10249" y="410"/>
                  <a:pt x="10249" y="414"/>
                </a:cubicBezTo>
                <a:cubicBezTo>
                  <a:pt x="10248" y="421"/>
                  <a:pt x="10287" y="419"/>
                  <a:pt x="10290" y="410"/>
                </a:cubicBezTo>
                <a:cubicBezTo>
                  <a:pt x="10290" y="405"/>
                  <a:pt x="10276" y="405"/>
                  <a:pt x="10232" y="403"/>
                </a:cubicBezTo>
                <a:close/>
                <a:moveTo>
                  <a:pt x="9759" y="401"/>
                </a:moveTo>
                <a:cubicBezTo>
                  <a:pt x="9762" y="401"/>
                  <a:pt x="9764" y="401"/>
                  <a:pt x="9766" y="402"/>
                </a:cubicBezTo>
                <a:cubicBezTo>
                  <a:pt x="9767" y="403"/>
                  <a:pt x="9767" y="403"/>
                  <a:pt x="9767" y="404"/>
                </a:cubicBezTo>
                <a:cubicBezTo>
                  <a:pt x="9767" y="405"/>
                  <a:pt x="9763" y="406"/>
                  <a:pt x="9757" y="404"/>
                </a:cubicBezTo>
                <a:cubicBezTo>
                  <a:pt x="9749" y="404"/>
                  <a:pt x="9747" y="403"/>
                  <a:pt x="9753" y="401"/>
                </a:cubicBezTo>
                <a:cubicBezTo>
                  <a:pt x="9755" y="401"/>
                  <a:pt x="9757" y="401"/>
                  <a:pt x="9759" y="401"/>
                </a:cubicBezTo>
                <a:close/>
                <a:moveTo>
                  <a:pt x="9966" y="396"/>
                </a:moveTo>
                <a:cubicBezTo>
                  <a:pt x="9971" y="396"/>
                  <a:pt x="9977" y="396"/>
                  <a:pt x="9982" y="397"/>
                </a:cubicBezTo>
                <a:cubicBezTo>
                  <a:pt x="9984" y="398"/>
                  <a:pt x="9985" y="398"/>
                  <a:pt x="9985" y="398"/>
                </a:cubicBezTo>
                <a:cubicBezTo>
                  <a:pt x="9986" y="399"/>
                  <a:pt x="9978" y="400"/>
                  <a:pt x="9966" y="399"/>
                </a:cubicBezTo>
                <a:cubicBezTo>
                  <a:pt x="9950" y="398"/>
                  <a:pt x="9941" y="397"/>
                  <a:pt x="9950" y="396"/>
                </a:cubicBezTo>
                <a:cubicBezTo>
                  <a:pt x="9955" y="396"/>
                  <a:pt x="9961" y="396"/>
                  <a:pt x="9966" y="396"/>
                </a:cubicBezTo>
                <a:close/>
                <a:moveTo>
                  <a:pt x="9922" y="394"/>
                </a:moveTo>
                <a:cubicBezTo>
                  <a:pt x="9924" y="395"/>
                  <a:pt x="9927" y="395"/>
                  <a:pt x="9929" y="396"/>
                </a:cubicBezTo>
                <a:cubicBezTo>
                  <a:pt x="9929" y="396"/>
                  <a:pt x="9929" y="397"/>
                  <a:pt x="9929" y="397"/>
                </a:cubicBezTo>
                <a:cubicBezTo>
                  <a:pt x="9929" y="398"/>
                  <a:pt x="9925" y="399"/>
                  <a:pt x="9919" y="399"/>
                </a:cubicBezTo>
                <a:cubicBezTo>
                  <a:pt x="9911" y="398"/>
                  <a:pt x="9909" y="397"/>
                  <a:pt x="9915" y="396"/>
                </a:cubicBezTo>
                <a:cubicBezTo>
                  <a:pt x="9917" y="395"/>
                  <a:pt x="9920" y="394"/>
                  <a:pt x="9922" y="394"/>
                </a:cubicBezTo>
                <a:close/>
                <a:moveTo>
                  <a:pt x="5376" y="392"/>
                </a:moveTo>
                <a:cubicBezTo>
                  <a:pt x="5384" y="392"/>
                  <a:pt x="5393" y="392"/>
                  <a:pt x="5401" y="392"/>
                </a:cubicBezTo>
                <a:cubicBezTo>
                  <a:pt x="5433" y="392"/>
                  <a:pt x="5448" y="395"/>
                  <a:pt x="5448" y="399"/>
                </a:cubicBezTo>
                <a:cubicBezTo>
                  <a:pt x="5447" y="406"/>
                  <a:pt x="5413" y="415"/>
                  <a:pt x="5357" y="421"/>
                </a:cubicBezTo>
                <a:cubicBezTo>
                  <a:pt x="5301" y="427"/>
                  <a:pt x="5136" y="431"/>
                  <a:pt x="5158" y="425"/>
                </a:cubicBezTo>
                <a:cubicBezTo>
                  <a:pt x="5164" y="424"/>
                  <a:pt x="5186" y="418"/>
                  <a:pt x="5205" y="411"/>
                </a:cubicBezTo>
                <a:cubicBezTo>
                  <a:pt x="5260" y="399"/>
                  <a:pt x="5318" y="393"/>
                  <a:pt x="5376" y="392"/>
                </a:cubicBezTo>
                <a:close/>
                <a:moveTo>
                  <a:pt x="14133" y="378"/>
                </a:moveTo>
                <a:lnTo>
                  <a:pt x="14132" y="378"/>
                </a:lnTo>
                <a:lnTo>
                  <a:pt x="14133" y="378"/>
                </a:lnTo>
                <a:close/>
                <a:moveTo>
                  <a:pt x="14207" y="366"/>
                </a:moveTo>
                <a:cubicBezTo>
                  <a:pt x="14210" y="366"/>
                  <a:pt x="14212" y="366"/>
                  <a:pt x="14215" y="368"/>
                </a:cubicBezTo>
                <a:lnTo>
                  <a:pt x="14216" y="368"/>
                </a:lnTo>
                <a:cubicBezTo>
                  <a:pt x="14217" y="370"/>
                  <a:pt x="14212" y="370"/>
                  <a:pt x="14205" y="370"/>
                </a:cubicBezTo>
                <a:cubicBezTo>
                  <a:pt x="14197" y="369"/>
                  <a:pt x="14195" y="368"/>
                  <a:pt x="14201" y="367"/>
                </a:cubicBezTo>
                <a:cubicBezTo>
                  <a:pt x="14203" y="366"/>
                  <a:pt x="14205" y="366"/>
                  <a:pt x="14207" y="366"/>
                </a:cubicBezTo>
                <a:close/>
                <a:moveTo>
                  <a:pt x="5896" y="359"/>
                </a:moveTo>
                <a:cubicBezTo>
                  <a:pt x="5944" y="360"/>
                  <a:pt x="5971" y="361"/>
                  <a:pt x="5970" y="364"/>
                </a:cubicBezTo>
                <a:cubicBezTo>
                  <a:pt x="5971" y="364"/>
                  <a:pt x="5971" y="364"/>
                  <a:pt x="5970" y="365"/>
                </a:cubicBezTo>
                <a:cubicBezTo>
                  <a:pt x="5968" y="368"/>
                  <a:pt x="5964" y="369"/>
                  <a:pt x="5960" y="367"/>
                </a:cubicBezTo>
                <a:cubicBezTo>
                  <a:pt x="5956" y="365"/>
                  <a:pt x="5951" y="366"/>
                  <a:pt x="5950" y="369"/>
                </a:cubicBezTo>
                <a:cubicBezTo>
                  <a:pt x="5944" y="373"/>
                  <a:pt x="5936" y="374"/>
                  <a:pt x="5928" y="374"/>
                </a:cubicBezTo>
                <a:cubicBezTo>
                  <a:pt x="5921" y="374"/>
                  <a:pt x="5913" y="375"/>
                  <a:pt x="5908" y="378"/>
                </a:cubicBezTo>
                <a:cubicBezTo>
                  <a:pt x="5894" y="382"/>
                  <a:pt x="5880" y="383"/>
                  <a:pt x="5866" y="383"/>
                </a:cubicBezTo>
                <a:cubicBezTo>
                  <a:pt x="5839" y="382"/>
                  <a:pt x="5812" y="384"/>
                  <a:pt x="5787" y="388"/>
                </a:cubicBezTo>
                <a:cubicBezTo>
                  <a:pt x="5741" y="392"/>
                  <a:pt x="5694" y="395"/>
                  <a:pt x="5648" y="394"/>
                </a:cubicBezTo>
                <a:lnTo>
                  <a:pt x="5553" y="394"/>
                </a:lnTo>
                <a:lnTo>
                  <a:pt x="5570" y="384"/>
                </a:lnTo>
                <a:cubicBezTo>
                  <a:pt x="5577" y="380"/>
                  <a:pt x="5585" y="376"/>
                  <a:pt x="5594" y="374"/>
                </a:cubicBezTo>
                <a:cubicBezTo>
                  <a:pt x="5599" y="375"/>
                  <a:pt x="5625" y="373"/>
                  <a:pt x="5653" y="370"/>
                </a:cubicBezTo>
                <a:cubicBezTo>
                  <a:pt x="5732" y="363"/>
                  <a:pt x="5814" y="359"/>
                  <a:pt x="5896" y="359"/>
                </a:cubicBezTo>
                <a:close/>
                <a:moveTo>
                  <a:pt x="14115" y="354"/>
                </a:moveTo>
                <a:cubicBezTo>
                  <a:pt x="14134" y="354"/>
                  <a:pt x="14157" y="358"/>
                  <a:pt x="14169" y="366"/>
                </a:cubicBezTo>
                <a:cubicBezTo>
                  <a:pt x="14175" y="369"/>
                  <a:pt x="14177" y="373"/>
                  <a:pt x="14177" y="375"/>
                </a:cubicBezTo>
                <a:cubicBezTo>
                  <a:pt x="14176" y="379"/>
                  <a:pt x="14165" y="379"/>
                  <a:pt x="14140" y="379"/>
                </a:cubicBezTo>
                <a:lnTo>
                  <a:pt x="14133" y="378"/>
                </a:lnTo>
                <a:lnTo>
                  <a:pt x="14127" y="377"/>
                </a:lnTo>
                <a:cubicBezTo>
                  <a:pt x="14097" y="375"/>
                  <a:pt x="14086" y="372"/>
                  <a:pt x="14083" y="367"/>
                </a:cubicBezTo>
                <a:cubicBezTo>
                  <a:pt x="14079" y="358"/>
                  <a:pt x="14095" y="354"/>
                  <a:pt x="14115" y="354"/>
                </a:cubicBezTo>
                <a:close/>
                <a:moveTo>
                  <a:pt x="7085" y="331"/>
                </a:moveTo>
                <a:cubicBezTo>
                  <a:pt x="7102" y="331"/>
                  <a:pt x="7115" y="334"/>
                  <a:pt x="7119" y="338"/>
                </a:cubicBezTo>
                <a:cubicBezTo>
                  <a:pt x="7123" y="341"/>
                  <a:pt x="7125" y="344"/>
                  <a:pt x="7125" y="345"/>
                </a:cubicBezTo>
                <a:cubicBezTo>
                  <a:pt x="7125" y="347"/>
                  <a:pt x="7123" y="347"/>
                  <a:pt x="7119" y="348"/>
                </a:cubicBezTo>
                <a:cubicBezTo>
                  <a:pt x="7093" y="353"/>
                  <a:pt x="7065" y="351"/>
                  <a:pt x="7039" y="346"/>
                </a:cubicBezTo>
                <a:cubicBezTo>
                  <a:pt x="7030" y="341"/>
                  <a:pt x="7032" y="339"/>
                  <a:pt x="7051" y="335"/>
                </a:cubicBezTo>
                <a:cubicBezTo>
                  <a:pt x="7063" y="332"/>
                  <a:pt x="7075" y="331"/>
                  <a:pt x="7085" y="331"/>
                </a:cubicBezTo>
                <a:close/>
                <a:moveTo>
                  <a:pt x="12528" y="330"/>
                </a:moveTo>
                <a:cubicBezTo>
                  <a:pt x="12564" y="331"/>
                  <a:pt x="12604" y="336"/>
                  <a:pt x="12605" y="339"/>
                </a:cubicBezTo>
                <a:cubicBezTo>
                  <a:pt x="12605" y="339"/>
                  <a:pt x="12605" y="339"/>
                  <a:pt x="12605" y="340"/>
                </a:cubicBezTo>
                <a:cubicBezTo>
                  <a:pt x="12569" y="346"/>
                  <a:pt x="12531" y="347"/>
                  <a:pt x="12496" y="343"/>
                </a:cubicBezTo>
                <a:cubicBezTo>
                  <a:pt x="12456" y="335"/>
                  <a:pt x="12461" y="332"/>
                  <a:pt x="12513" y="330"/>
                </a:cubicBezTo>
                <a:cubicBezTo>
                  <a:pt x="12518" y="330"/>
                  <a:pt x="12523" y="330"/>
                  <a:pt x="12528" y="330"/>
                </a:cubicBezTo>
                <a:close/>
                <a:moveTo>
                  <a:pt x="12372" y="329"/>
                </a:moveTo>
                <a:cubicBezTo>
                  <a:pt x="12389" y="330"/>
                  <a:pt x="12402" y="333"/>
                  <a:pt x="12402" y="336"/>
                </a:cubicBezTo>
                <a:cubicBezTo>
                  <a:pt x="12402" y="338"/>
                  <a:pt x="12396" y="340"/>
                  <a:pt x="12389" y="340"/>
                </a:cubicBezTo>
                <a:cubicBezTo>
                  <a:pt x="12381" y="340"/>
                  <a:pt x="12373" y="340"/>
                  <a:pt x="12365" y="343"/>
                </a:cubicBezTo>
                <a:cubicBezTo>
                  <a:pt x="12360" y="344"/>
                  <a:pt x="12355" y="343"/>
                  <a:pt x="12350" y="342"/>
                </a:cubicBezTo>
                <a:cubicBezTo>
                  <a:pt x="12339" y="333"/>
                  <a:pt x="12346" y="330"/>
                  <a:pt x="12372" y="329"/>
                </a:cubicBezTo>
                <a:close/>
                <a:moveTo>
                  <a:pt x="4881" y="324"/>
                </a:moveTo>
                <a:cubicBezTo>
                  <a:pt x="4885" y="324"/>
                  <a:pt x="4890" y="324"/>
                  <a:pt x="4895" y="325"/>
                </a:cubicBezTo>
                <a:lnTo>
                  <a:pt x="4915" y="328"/>
                </a:lnTo>
                <a:lnTo>
                  <a:pt x="4896" y="333"/>
                </a:lnTo>
                <a:cubicBezTo>
                  <a:pt x="4882" y="336"/>
                  <a:pt x="4875" y="337"/>
                  <a:pt x="4873" y="334"/>
                </a:cubicBezTo>
                <a:cubicBezTo>
                  <a:pt x="4867" y="327"/>
                  <a:pt x="4870" y="324"/>
                  <a:pt x="4881" y="324"/>
                </a:cubicBezTo>
                <a:close/>
                <a:moveTo>
                  <a:pt x="11246" y="319"/>
                </a:moveTo>
                <a:cubicBezTo>
                  <a:pt x="11251" y="319"/>
                  <a:pt x="11257" y="320"/>
                  <a:pt x="11264" y="321"/>
                </a:cubicBezTo>
                <a:cubicBezTo>
                  <a:pt x="11282" y="324"/>
                  <a:pt x="11299" y="326"/>
                  <a:pt x="11317" y="326"/>
                </a:cubicBezTo>
                <a:cubicBezTo>
                  <a:pt x="11330" y="327"/>
                  <a:pt x="11340" y="327"/>
                  <a:pt x="11340" y="329"/>
                </a:cubicBezTo>
                <a:cubicBezTo>
                  <a:pt x="11308" y="337"/>
                  <a:pt x="11275" y="343"/>
                  <a:pt x="11241" y="343"/>
                </a:cubicBezTo>
                <a:cubicBezTo>
                  <a:pt x="11234" y="325"/>
                  <a:pt x="11233" y="319"/>
                  <a:pt x="11246" y="319"/>
                </a:cubicBezTo>
                <a:close/>
                <a:moveTo>
                  <a:pt x="11597" y="318"/>
                </a:moveTo>
                <a:cubicBezTo>
                  <a:pt x="11626" y="318"/>
                  <a:pt x="11655" y="320"/>
                  <a:pt x="11684" y="324"/>
                </a:cubicBezTo>
                <a:cubicBezTo>
                  <a:pt x="11697" y="326"/>
                  <a:pt x="11702" y="328"/>
                  <a:pt x="11703" y="331"/>
                </a:cubicBezTo>
                <a:cubicBezTo>
                  <a:pt x="11703" y="331"/>
                  <a:pt x="11702" y="332"/>
                  <a:pt x="11701" y="334"/>
                </a:cubicBezTo>
                <a:cubicBezTo>
                  <a:pt x="11693" y="342"/>
                  <a:pt x="11666" y="341"/>
                  <a:pt x="11633" y="331"/>
                </a:cubicBezTo>
                <a:cubicBezTo>
                  <a:pt x="11617" y="328"/>
                  <a:pt x="11600" y="325"/>
                  <a:pt x="11584" y="323"/>
                </a:cubicBezTo>
                <a:cubicBezTo>
                  <a:pt x="11572" y="323"/>
                  <a:pt x="11565" y="321"/>
                  <a:pt x="11568" y="319"/>
                </a:cubicBezTo>
                <a:cubicBezTo>
                  <a:pt x="11577" y="318"/>
                  <a:pt x="11587" y="318"/>
                  <a:pt x="11597" y="318"/>
                </a:cubicBezTo>
                <a:close/>
                <a:moveTo>
                  <a:pt x="7373" y="315"/>
                </a:moveTo>
                <a:cubicBezTo>
                  <a:pt x="7374" y="315"/>
                  <a:pt x="7376" y="315"/>
                  <a:pt x="7378" y="316"/>
                </a:cubicBezTo>
                <a:lnTo>
                  <a:pt x="7380" y="316"/>
                </a:lnTo>
                <a:cubicBezTo>
                  <a:pt x="7385" y="317"/>
                  <a:pt x="7387" y="319"/>
                  <a:pt x="7387" y="321"/>
                </a:cubicBezTo>
                <a:cubicBezTo>
                  <a:pt x="7385" y="324"/>
                  <a:pt x="7377" y="328"/>
                  <a:pt x="7366" y="327"/>
                </a:cubicBezTo>
                <a:cubicBezTo>
                  <a:pt x="7354" y="326"/>
                  <a:pt x="7353" y="325"/>
                  <a:pt x="7360" y="320"/>
                </a:cubicBezTo>
                <a:cubicBezTo>
                  <a:pt x="7363" y="317"/>
                  <a:pt x="7368" y="315"/>
                  <a:pt x="7373" y="315"/>
                </a:cubicBezTo>
                <a:close/>
                <a:moveTo>
                  <a:pt x="6351" y="314"/>
                </a:moveTo>
                <a:cubicBezTo>
                  <a:pt x="6359" y="314"/>
                  <a:pt x="6369" y="314"/>
                  <a:pt x="6382" y="315"/>
                </a:cubicBezTo>
                <a:cubicBezTo>
                  <a:pt x="6430" y="316"/>
                  <a:pt x="6440" y="320"/>
                  <a:pt x="6440" y="324"/>
                </a:cubicBezTo>
                <a:cubicBezTo>
                  <a:pt x="6441" y="329"/>
                  <a:pt x="6438" y="333"/>
                  <a:pt x="6436" y="332"/>
                </a:cubicBezTo>
                <a:cubicBezTo>
                  <a:pt x="6427" y="332"/>
                  <a:pt x="6400" y="336"/>
                  <a:pt x="6348" y="342"/>
                </a:cubicBezTo>
                <a:cubicBezTo>
                  <a:pt x="6326" y="345"/>
                  <a:pt x="6304" y="346"/>
                  <a:pt x="6281" y="345"/>
                </a:cubicBezTo>
                <a:cubicBezTo>
                  <a:pt x="6266" y="345"/>
                  <a:pt x="6252" y="346"/>
                  <a:pt x="6238" y="350"/>
                </a:cubicBezTo>
                <a:cubicBezTo>
                  <a:pt x="6211" y="358"/>
                  <a:pt x="6199" y="359"/>
                  <a:pt x="6199" y="351"/>
                </a:cubicBezTo>
                <a:cubicBezTo>
                  <a:pt x="6200" y="343"/>
                  <a:pt x="6217" y="337"/>
                  <a:pt x="6247" y="336"/>
                </a:cubicBezTo>
                <a:cubicBezTo>
                  <a:pt x="6268" y="334"/>
                  <a:pt x="6275" y="336"/>
                  <a:pt x="6273" y="339"/>
                </a:cubicBezTo>
                <a:cubicBezTo>
                  <a:pt x="6271" y="342"/>
                  <a:pt x="6274" y="341"/>
                  <a:pt x="6279" y="336"/>
                </a:cubicBezTo>
                <a:cubicBezTo>
                  <a:pt x="6285" y="332"/>
                  <a:pt x="6293" y="328"/>
                  <a:pt x="6297" y="328"/>
                </a:cubicBezTo>
                <a:cubicBezTo>
                  <a:pt x="6303" y="326"/>
                  <a:pt x="6309" y="324"/>
                  <a:pt x="6313" y="320"/>
                </a:cubicBezTo>
                <a:cubicBezTo>
                  <a:pt x="6318" y="316"/>
                  <a:pt x="6327" y="314"/>
                  <a:pt x="6351" y="314"/>
                </a:cubicBezTo>
                <a:close/>
                <a:moveTo>
                  <a:pt x="7334" y="311"/>
                </a:moveTo>
                <a:cubicBezTo>
                  <a:pt x="7338" y="312"/>
                  <a:pt x="7339" y="314"/>
                  <a:pt x="7342" y="319"/>
                </a:cubicBezTo>
                <a:cubicBezTo>
                  <a:pt x="7343" y="320"/>
                  <a:pt x="7343" y="321"/>
                  <a:pt x="7343" y="322"/>
                </a:cubicBezTo>
                <a:cubicBezTo>
                  <a:pt x="7342" y="323"/>
                  <a:pt x="7342" y="323"/>
                  <a:pt x="7342" y="324"/>
                </a:cubicBezTo>
                <a:cubicBezTo>
                  <a:pt x="7342" y="325"/>
                  <a:pt x="7340" y="325"/>
                  <a:pt x="7338" y="324"/>
                </a:cubicBezTo>
                <a:cubicBezTo>
                  <a:pt x="7335" y="321"/>
                  <a:pt x="7332" y="322"/>
                  <a:pt x="7331" y="325"/>
                </a:cubicBezTo>
                <a:cubicBezTo>
                  <a:pt x="7332" y="328"/>
                  <a:pt x="7325" y="331"/>
                  <a:pt x="7317" y="331"/>
                </a:cubicBezTo>
                <a:cubicBezTo>
                  <a:pt x="7308" y="331"/>
                  <a:pt x="7299" y="332"/>
                  <a:pt x="7291" y="334"/>
                </a:cubicBezTo>
                <a:cubicBezTo>
                  <a:pt x="7266" y="342"/>
                  <a:pt x="7239" y="343"/>
                  <a:pt x="7214" y="338"/>
                </a:cubicBezTo>
                <a:lnTo>
                  <a:pt x="7215" y="338"/>
                </a:lnTo>
                <a:cubicBezTo>
                  <a:pt x="7203" y="338"/>
                  <a:pt x="7191" y="335"/>
                  <a:pt x="7179" y="330"/>
                </a:cubicBezTo>
                <a:cubicBezTo>
                  <a:pt x="7171" y="325"/>
                  <a:pt x="7230" y="318"/>
                  <a:pt x="7252" y="322"/>
                </a:cubicBezTo>
                <a:cubicBezTo>
                  <a:pt x="7270" y="324"/>
                  <a:pt x="7287" y="323"/>
                  <a:pt x="7304" y="318"/>
                </a:cubicBezTo>
                <a:cubicBezTo>
                  <a:pt x="7321" y="313"/>
                  <a:pt x="7329" y="311"/>
                  <a:pt x="7334" y="311"/>
                </a:cubicBezTo>
                <a:close/>
                <a:moveTo>
                  <a:pt x="11155" y="311"/>
                </a:moveTo>
                <a:cubicBezTo>
                  <a:pt x="11172" y="311"/>
                  <a:pt x="11189" y="312"/>
                  <a:pt x="11206" y="317"/>
                </a:cubicBezTo>
                <a:cubicBezTo>
                  <a:pt x="11211" y="319"/>
                  <a:pt x="11214" y="320"/>
                  <a:pt x="11214" y="321"/>
                </a:cubicBezTo>
                <a:cubicBezTo>
                  <a:pt x="11215" y="323"/>
                  <a:pt x="11213" y="324"/>
                  <a:pt x="11206" y="327"/>
                </a:cubicBezTo>
                <a:cubicBezTo>
                  <a:pt x="11192" y="333"/>
                  <a:pt x="11168" y="332"/>
                  <a:pt x="11128" y="323"/>
                </a:cubicBezTo>
                <a:lnTo>
                  <a:pt x="11096" y="316"/>
                </a:lnTo>
                <a:lnTo>
                  <a:pt x="11124" y="314"/>
                </a:lnTo>
                <a:cubicBezTo>
                  <a:pt x="11134" y="312"/>
                  <a:pt x="11145" y="311"/>
                  <a:pt x="11155" y="311"/>
                </a:cubicBezTo>
                <a:close/>
                <a:moveTo>
                  <a:pt x="7495" y="310"/>
                </a:moveTo>
                <a:cubicBezTo>
                  <a:pt x="7502" y="310"/>
                  <a:pt x="7506" y="312"/>
                  <a:pt x="7506" y="314"/>
                </a:cubicBezTo>
                <a:cubicBezTo>
                  <a:pt x="7506" y="314"/>
                  <a:pt x="7505" y="315"/>
                  <a:pt x="7505" y="315"/>
                </a:cubicBezTo>
                <a:cubicBezTo>
                  <a:pt x="7502" y="319"/>
                  <a:pt x="7496" y="321"/>
                  <a:pt x="7491" y="321"/>
                </a:cubicBezTo>
                <a:cubicBezTo>
                  <a:pt x="7486" y="320"/>
                  <a:pt x="7481" y="318"/>
                  <a:pt x="7480" y="315"/>
                </a:cubicBezTo>
                <a:lnTo>
                  <a:pt x="7481" y="315"/>
                </a:lnTo>
                <a:cubicBezTo>
                  <a:pt x="7481" y="312"/>
                  <a:pt x="7487" y="309"/>
                  <a:pt x="7495" y="310"/>
                </a:cubicBezTo>
                <a:close/>
                <a:moveTo>
                  <a:pt x="5061" y="300"/>
                </a:moveTo>
                <a:cubicBezTo>
                  <a:pt x="5066" y="300"/>
                  <a:pt x="5070" y="301"/>
                  <a:pt x="5072" y="302"/>
                </a:cubicBezTo>
                <a:cubicBezTo>
                  <a:pt x="5075" y="303"/>
                  <a:pt x="5076" y="305"/>
                  <a:pt x="5076" y="306"/>
                </a:cubicBezTo>
                <a:cubicBezTo>
                  <a:pt x="5077" y="313"/>
                  <a:pt x="5058" y="322"/>
                  <a:pt x="5045" y="320"/>
                </a:cubicBezTo>
                <a:lnTo>
                  <a:pt x="5044" y="320"/>
                </a:lnTo>
                <a:cubicBezTo>
                  <a:pt x="5038" y="319"/>
                  <a:pt x="5032" y="314"/>
                  <a:pt x="5034" y="310"/>
                </a:cubicBezTo>
                <a:cubicBezTo>
                  <a:pt x="5034" y="305"/>
                  <a:pt x="5049" y="300"/>
                  <a:pt x="5061" y="300"/>
                </a:cubicBezTo>
                <a:close/>
                <a:moveTo>
                  <a:pt x="6551" y="298"/>
                </a:moveTo>
                <a:cubicBezTo>
                  <a:pt x="6552" y="297"/>
                  <a:pt x="6553" y="297"/>
                  <a:pt x="6554" y="298"/>
                </a:cubicBezTo>
                <a:cubicBezTo>
                  <a:pt x="6562" y="298"/>
                  <a:pt x="6569" y="300"/>
                  <a:pt x="6568" y="303"/>
                </a:cubicBezTo>
                <a:cubicBezTo>
                  <a:pt x="6568" y="311"/>
                  <a:pt x="6556" y="313"/>
                  <a:pt x="6547" y="305"/>
                </a:cubicBezTo>
                <a:lnTo>
                  <a:pt x="6547" y="306"/>
                </a:lnTo>
                <a:cubicBezTo>
                  <a:pt x="6541" y="301"/>
                  <a:pt x="6544" y="298"/>
                  <a:pt x="6551" y="298"/>
                </a:cubicBezTo>
                <a:close/>
                <a:moveTo>
                  <a:pt x="10889" y="296"/>
                </a:moveTo>
                <a:cubicBezTo>
                  <a:pt x="10888" y="296"/>
                  <a:pt x="10887" y="297"/>
                  <a:pt x="10887" y="298"/>
                </a:cubicBezTo>
                <a:cubicBezTo>
                  <a:pt x="10888" y="301"/>
                  <a:pt x="10890" y="304"/>
                  <a:pt x="10894" y="304"/>
                </a:cubicBezTo>
                <a:cubicBezTo>
                  <a:pt x="10898" y="304"/>
                  <a:pt x="10901" y="303"/>
                  <a:pt x="10902" y="302"/>
                </a:cubicBezTo>
                <a:cubicBezTo>
                  <a:pt x="10902" y="301"/>
                  <a:pt x="10899" y="298"/>
                  <a:pt x="10894" y="297"/>
                </a:cubicBezTo>
                <a:cubicBezTo>
                  <a:pt x="10892" y="296"/>
                  <a:pt x="10890" y="295"/>
                  <a:pt x="10889" y="296"/>
                </a:cubicBezTo>
                <a:close/>
                <a:moveTo>
                  <a:pt x="7906" y="292"/>
                </a:moveTo>
                <a:cubicBezTo>
                  <a:pt x="7910" y="293"/>
                  <a:pt x="7914" y="295"/>
                  <a:pt x="7917" y="297"/>
                </a:cubicBezTo>
                <a:cubicBezTo>
                  <a:pt x="7918" y="298"/>
                  <a:pt x="7918" y="299"/>
                  <a:pt x="7918" y="299"/>
                </a:cubicBezTo>
                <a:cubicBezTo>
                  <a:pt x="7917" y="301"/>
                  <a:pt x="7914" y="303"/>
                  <a:pt x="7909" y="303"/>
                </a:cubicBezTo>
                <a:cubicBezTo>
                  <a:pt x="7903" y="302"/>
                  <a:pt x="7898" y="300"/>
                  <a:pt x="7899" y="297"/>
                </a:cubicBezTo>
                <a:lnTo>
                  <a:pt x="7900" y="295"/>
                </a:lnTo>
                <a:cubicBezTo>
                  <a:pt x="7900" y="293"/>
                  <a:pt x="7903" y="292"/>
                  <a:pt x="7906" y="292"/>
                </a:cubicBezTo>
                <a:close/>
                <a:moveTo>
                  <a:pt x="7879" y="292"/>
                </a:moveTo>
                <a:cubicBezTo>
                  <a:pt x="7886" y="292"/>
                  <a:pt x="7889" y="293"/>
                  <a:pt x="7889" y="294"/>
                </a:cubicBezTo>
                <a:cubicBezTo>
                  <a:pt x="7889" y="294"/>
                  <a:pt x="7889" y="295"/>
                  <a:pt x="7889" y="295"/>
                </a:cubicBezTo>
                <a:cubicBezTo>
                  <a:pt x="7873" y="301"/>
                  <a:pt x="7857" y="304"/>
                  <a:pt x="7841" y="303"/>
                </a:cubicBezTo>
                <a:cubicBezTo>
                  <a:pt x="7825" y="303"/>
                  <a:pt x="7809" y="305"/>
                  <a:pt x="7795" y="310"/>
                </a:cubicBezTo>
                <a:cubicBezTo>
                  <a:pt x="7767" y="315"/>
                  <a:pt x="7738" y="314"/>
                  <a:pt x="7711" y="307"/>
                </a:cubicBezTo>
                <a:lnTo>
                  <a:pt x="7712" y="306"/>
                </a:lnTo>
                <a:cubicBezTo>
                  <a:pt x="7705" y="298"/>
                  <a:pt x="7738" y="292"/>
                  <a:pt x="7787" y="294"/>
                </a:cubicBezTo>
                <a:cubicBezTo>
                  <a:pt x="7813" y="295"/>
                  <a:pt x="7838" y="295"/>
                  <a:pt x="7863" y="293"/>
                </a:cubicBezTo>
                <a:cubicBezTo>
                  <a:pt x="7870" y="292"/>
                  <a:pt x="7875" y="292"/>
                  <a:pt x="7879" y="292"/>
                </a:cubicBezTo>
                <a:close/>
                <a:moveTo>
                  <a:pt x="9666" y="284"/>
                </a:moveTo>
                <a:cubicBezTo>
                  <a:pt x="9671" y="285"/>
                  <a:pt x="9673" y="286"/>
                  <a:pt x="9673" y="287"/>
                </a:cubicBezTo>
                <a:cubicBezTo>
                  <a:pt x="9673" y="289"/>
                  <a:pt x="9666" y="291"/>
                  <a:pt x="9656" y="292"/>
                </a:cubicBezTo>
                <a:cubicBezTo>
                  <a:pt x="9650" y="293"/>
                  <a:pt x="9648" y="291"/>
                  <a:pt x="9650" y="289"/>
                </a:cubicBezTo>
                <a:lnTo>
                  <a:pt x="9652" y="289"/>
                </a:lnTo>
                <a:cubicBezTo>
                  <a:pt x="9656" y="286"/>
                  <a:pt x="9661" y="284"/>
                  <a:pt x="9666" y="284"/>
                </a:cubicBezTo>
                <a:close/>
                <a:moveTo>
                  <a:pt x="5231" y="283"/>
                </a:moveTo>
                <a:cubicBezTo>
                  <a:pt x="5233" y="283"/>
                  <a:pt x="5235" y="283"/>
                  <a:pt x="5235" y="283"/>
                </a:cubicBezTo>
                <a:cubicBezTo>
                  <a:pt x="5236" y="285"/>
                  <a:pt x="5233" y="285"/>
                  <a:pt x="5227" y="287"/>
                </a:cubicBezTo>
                <a:cubicBezTo>
                  <a:pt x="5207" y="292"/>
                  <a:pt x="5196" y="292"/>
                  <a:pt x="5209" y="287"/>
                </a:cubicBezTo>
                <a:cubicBezTo>
                  <a:pt x="5216" y="284"/>
                  <a:pt x="5223" y="283"/>
                  <a:pt x="5231" y="283"/>
                </a:cubicBezTo>
                <a:close/>
                <a:moveTo>
                  <a:pt x="12895" y="280"/>
                </a:moveTo>
                <a:cubicBezTo>
                  <a:pt x="12897" y="280"/>
                  <a:pt x="12900" y="280"/>
                  <a:pt x="12902" y="281"/>
                </a:cubicBezTo>
                <a:cubicBezTo>
                  <a:pt x="12994" y="292"/>
                  <a:pt x="13086" y="297"/>
                  <a:pt x="13179" y="300"/>
                </a:cubicBezTo>
                <a:cubicBezTo>
                  <a:pt x="13281" y="304"/>
                  <a:pt x="13652" y="324"/>
                  <a:pt x="13844" y="338"/>
                </a:cubicBezTo>
                <a:cubicBezTo>
                  <a:pt x="14011" y="350"/>
                  <a:pt x="14044" y="353"/>
                  <a:pt x="14044" y="355"/>
                </a:cubicBezTo>
                <a:cubicBezTo>
                  <a:pt x="14044" y="356"/>
                  <a:pt x="14041" y="356"/>
                  <a:pt x="14038" y="357"/>
                </a:cubicBezTo>
                <a:cubicBezTo>
                  <a:pt x="14024" y="363"/>
                  <a:pt x="13951" y="362"/>
                  <a:pt x="13778" y="353"/>
                </a:cubicBezTo>
                <a:cubicBezTo>
                  <a:pt x="13700" y="349"/>
                  <a:pt x="13589" y="345"/>
                  <a:pt x="13530" y="344"/>
                </a:cubicBezTo>
                <a:cubicBezTo>
                  <a:pt x="13472" y="342"/>
                  <a:pt x="13358" y="336"/>
                  <a:pt x="13277" y="330"/>
                </a:cubicBezTo>
                <a:cubicBezTo>
                  <a:pt x="13181" y="322"/>
                  <a:pt x="13131" y="321"/>
                  <a:pt x="13130" y="324"/>
                </a:cubicBezTo>
                <a:cubicBezTo>
                  <a:pt x="13130" y="328"/>
                  <a:pt x="13132" y="330"/>
                  <a:pt x="13135" y="330"/>
                </a:cubicBezTo>
                <a:cubicBezTo>
                  <a:pt x="13138" y="331"/>
                  <a:pt x="13148" y="332"/>
                  <a:pt x="13158" y="334"/>
                </a:cubicBezTo>
                <a:cubicBezTo>
                  <a:pt x="13168" y="336"/>
                  <a:pt x="13188" y="339"/>
                  <a:pt x="13204" y="342"/>
                </a:cubicBezTo>
                <a:cubicBezTo>
                  <a:pt x="13233" y="346"/>
                  <a:pt x="13263" y="354"/>
                  <a:pt x="13291" y="363"/>
                </a:cubicBezTo>
                <a:cubicBezTo>
                  <a:pt x="13267" y="363"/>
                  <a:pt x="13244" y="362"/>
                  <a:pt x="13220" y="360"/>
                </a:cubicBezTo>
                <a:cubicBezTo>
                  <a:pt x="13161" y="356"/>
                  <a:pt x="13147" y="354"/>
                  <a:pt x="13135" y="345"/>
                </a:cubicBezTo>
                <a:cubicBezTo>
                  <a:pt x="13130" y="339"/>
                  <a:pt x="13120" y="336"/>
                  <a:pt x="13111" y="336"/>
                </a:cubicBezTo>
                <a:cubicBezTo>
                  <a:pt x="13101" y="336"/>
                  <a:pt x="13091" y="333"/>
                  <a:pt x="13085" y="326"/>
                </a:cubicBezTo>
                <a:cubicBezTo>
                  <a:pt x="13073" y="317"/>
                  <a:pt x="13058" y="314"/>
                  <a:pt x="13000" y="307"/>
                </a:cubicBezTo>
                <a:cubicBezTo>
                  <a:pt x="12961" y="303"/>
                  <a:pt x="12927" y="298"/>
                  <a:pt x="12923" y="298"/>
                </a:cubicBezTo>
                <a:cubicBezTo>
                  <a:pt x="12915" y="297"/>
                  <a:pt x="12905" y="298"/>
                  <a:pt x="12897" y="299"/>
                </a:cubicBezTo>
                <a:cubicBezTo>
                  <a:pt x="12888" y="300"/>
                  <a:pt x="12878" y="299"/>
                  <a:pt x="12870" y="295"/>
                </a:cubicBezTo>
                <a:lnTo>
                  <a:pt x="12871" y="296"/>
                </a:lnTo>
                <a:cubicBezTo>
                  <a:pt x="12862" y="290"/>
                  <a:pt x="12863" y="289"/>
                  <a:pt x="12874" y="283"/>
                </a:cubicBezTo>
                <a:cubicBezTo>
                  <a:pt x="12880" y="281"/>
                  <a:pt x="12888" y="279"/>
                  <a:pt x="12895" y="280"/>
                </a:cubicBezTo>
                <a:close/>
                <a:moveTo>
                  <a:pt x="8099" y="279"/>
                </a:moveTo>
                <a:cubicBezTo>
                  <a:pt x="8112" y="279"/>
                  <a:pt x="8118" y="280"/>
                  <a:pt x="8118" y="282"/>
                </a:cubicBezTo>
                <a:cubicBezTo>
                  <a:pt x="8118" y="283"/>
                  <a:pt x="8113" y="286"/>
                  <a:pt x="8107" y="290"/>
                </a:cubicBezTo>
                <a:cubicBezTo>
                  <a:pt x="8087" y="298"/>
                  <a:pt x="8062" y="298"/>
                  <a:pt x="8040" y="289"/>
                </a:cubicBezTo>
                <a:lnTo>
                  <a:pt x="8041" y="288"/>
                </a:lnTo>
                <a:cubicBezTo>
                  <a:pt x="8026" y="283"/>
                  <a:pt x="8028" y="282"/>
                  <a:pt x="8068" y="280"/>
                </a:cubicBezTo>
                <a:cubicBezTo>
                  <a:pt x="8081" y="279"/>
                  <a:pt x="8091" y="279"/>
                  <a:pt x="8099" y="279"/>
                </a:cubicBezTo>
                <a:close/>
                <a:moveTo>
                  <a:pt x="6846" y="276"/>
                </a:moveTo>
                <a:cubicBezTo>
                  <a:pt x="6851" y="276"/>
                  <a:pt x="6856" y="276"/>
                  <a:pt x="6860" y="277"/>
                </a:cubicBezTo>
                <a:cubicBezTo>
                  <a:pt x="6868" y="278"/>
                  <a:pt x="6872" y="280"/>
                  <a:pt x="6872" y="283"/>
                </a:cubicBezTo>
                <a:cubicBezTo>
                  <a:pt x="6872" y="287"/>
                  <a:pt x="6859" y="292"/>
                  <a:pt x="6835" y="295"/>
                </a:cubicBezTo>
                <a:cubicBezTo>
                  <a:pt x="6797" y="301"/>
                  <a:pt x="6649" y="320"/>
                  <a:pt x="6674" y="297"/>
                </a:cubicBezTo>
                <a:cubicBezTo>
                  <a:pt x="6681" y="294"/>
                  <a:pt x="6690" y="293"/>
                  <a:pt x="6699" y="294"/>
                </a:cubicBezTo>
                <a:lnTo>
                  <a:pt x="6699" y="293"/>
                </a:lnTo>
                <a:cubicBezTo>
                  <a:pt x="6716" y="293"/>
                  <a:pt x="6733" y="291"/>
                  <a:pt x="6751" y="288"/>
                </a:cubicBezTo>
                <a:cubicBezTo>
                  <a:pt x="6781" y="280"/>
                  <a:pt x="6813" y="276"/>
                  <a:pt x="6846" y="276"/>
                </a:cubicBezTo>
                <a:close/>
                <a:moveTo>
                  <a:pt x="5295" y="274"/>
                </a:moveTo>
                <a:cubicBezTo>
                  <a:pt x="5308" y="274"/>
                  <a:pt x="5315" y="277"/>
                  <a:pt x="5315" y="281"/>
                </a:cubicBezTo>
                <a:cubicBezTo>
                  <a:pt x="5315" y="283"/>
                  <a:pt x="5311" y="286"/>
                  <a:pt x="5301" y="289"/>
                </a:cubicBezTo>
                <a:cubicBezTo>
                  <a:pt x="5282" y="296"/>
                  <a:pt x="5251" y="294"/>
                  <a:pt x="5252" y="286"/>
                </a:cubicBezTo>
                <a:cubicBezTo>
                  <a:pt x="5252" y="277"/>
                  <a:pt x="5271" y="273"/>
                  <a:pt x="5295" y="274"/>
                </a:cubicBezTo>
                <a:close/>
                <a:moveTo>
                  <a:pt x="12816" y="270"/>
                </a:moveTo>
                <a:cubicBezTo>
                  <a:pt x="12820" y="270"/>
                  <a:pt x="12827" y="272"/>
                  <a:pt x="12836" y="275"/>
                </a:cubicBezTo>
                <a:lnTo>
                  <a:pt x="12857" y="283"/>
                </a:lnTo>
                <a:lnTo>
                  <a:pt x="12841" y="293"/>
                </a:lnTo>
                <a:cubicBezTo>
                  <a:pt x="12823" y="303"/>
                  <a:pt x="12815" y="303"/>
                  <a:pt x="12802" y="302"/>
                </a:cubicBezTo>
                <a:cubicBezTo>
                  <a:pt x="12738" y="290"/>
                  <a:pt x="12736" y="290"/>
                  <a:pt x="12731" y="300"/>
                </a:cubicBezTo>
                <a:cubicBezTo>
                  <a:pt x="12728" y="308"/>
                  <a:pt x="12706" y="314"/>
                  <a:pt x="12707" y="307"/>
                </a:cubicBezTo>
                <a:cubicBezTo>
                  <a:pt x="12708" y="302"/>
                  <a:pt x="12710" y="297"/>
                  <a:pt x="12714" y="292"/>
                </a:cubicBezTo>
                <a:cubicBezTo>
                  <a:pt x="12719" y="281"/>
                  <a:pt x="12725" y="280"/>
                  <a:pt x="12764" y="279"/>
                </a:cubicBezTo>
                <a:cubicBezTo>
                  <a:pt x="12780" y="279"/>
                  <a:pt x="12796" y="277"/>
                  <a:pt x="12812" y="272"/>
                </a:cubicBezTo>
                <a:cubicBezTo>
                  <a:pt x="12812" y="271"/>
                  <a:pt x="12814" y="270"/>
                  <a:pt x="12816" y="270"/>
                </a:cubicBezTo>
                <a:close/>
                <a:moveTo>
                  <a:pt x="11622" y="263"/>
                </a:moveTo>
                <a:cubicBezTo>
                  <a:pt x="11620" y="263"/>
                  <a:pt x="11618" y="264"/>
                  <a:pt x="11615" y="264"/>
                </a:cubicBezTo>
                <a:cubicBezTo>
                  <a:pt x="11609" y="265"/>
                  <a:pt x="11611" y="267"/>
                  <a:pt x="11619" y="268"/>
                </a:cubicBezTo>
                <a:cubicBezTo>
                  <a:pt x="11625" y="268"/>
                  <a:pt x="11629" y="267"/>
                  <a:pt x="11629" y="266"/>
                </a:cubicBezTo>
                <a:cubicBezTo>
                  <a:pt x="11629" y="266"/>
                  <a:pt x="11629" y="265"/>
                  <a:pt x="11628" y="265"/>
                </a:cubicBezTo>
                <a:cubicBezTo>
                  <a:pt x="11627" y="264"/>
                  <a:pt x="11624" y="263"/>
                  <a:pt x="11622" y="263"/>
                </a:cubicBezTo>
                <a:close/>
                <a:moveTo>
                  <a:pt x="8458" y="261"/>
                </a:moveTo>
                <a:cubicBezTo>
                  <a:pt x="8459" y="261"/>
                  <a:pt x="8460" y="261"/>
                  <a:pt x="8461" y="261"/>
                </a:cubicBezTo>
                <a:cubicBezTo>
                  <a:pt x="8471" y="262"/>
                  <a:pt x="8479" y="264"/>
                  <a:pt x="8479" y="267"/>
                </a:cubicBezTo>
                <a:cubicBezTo>
                  <a:pt x="8480" y="270"/>
                  <a:pt x="8474" y="272"/>
                  <a:pt x="8466" y="272"/>
                </a:cubicBezTo>
                <a:cubicBezTo>
                  <a:pt x="8459" y="272"/>
                  <a:pt x="8453" y="270"/>
                  <a:pt x="8448" y="266"/>
                </a:cubicBezTo>
                <a:cubicBezTo>
                  <a:pt x="8446" y="263"/>
                  <a:pt x="8450" y="261"/>
                  <a:pt x="8458" y="261"/>
                </a:cubicBezTo>
                <a:close/>
                <a:moveTo>
                  <a:pt x="11383" y="256"/>
                </a:moveTo>
                <a:cubicBezTo>
                  <a:pt x="11372" y="255"/>
                  <a:pt x="11361" y="256"/>
                  <a:pt x="11351" y="260"/>
                </a:cubicBezTo>
                <a:lnTo>
                  <a:pt x="11351" y="261"/>
                </a:lnTo>
                <a:cubicBezTo>
                  <a:pt x="11348" y="263"/>
                  <a:pt x="11362" y="266"/>
                  <a:pt x="11386" y="266"/>
                </a:cubicBezTo>
                <a:cubicBezTo>
                  <a:pt x="11401" y="268"/>
                  <a:pt x="11415" y="267"/>
                  <a:pt x="11429" y="263"/>
                </a:cubicBezTo>
                <a:cubicBezTo>
                  <a:pt x="11429" y="263"/>
                  <a:pt x="11429" y="262"/>
                  <a:pt x="11429" y="262"/>
                </a:cubicBezTo>
                <a:cubicBezTo>
                  <a:pt x="11429" y="259"/>
                  <a:pt x="11416" y="257"/>
                  <a:pt x="11395" y="257"/>
                </a:cubicBezTo>
                <a:cubicBezTo>
                  <a:pt x="11391" y="256"/>
                  <a:pt x="11387" y="256"/>
                  <a:pt x="11383" y="256"/>
                </a:cubicBezTo>
                <a:close/>
                <a:moveTo>
                  <a:pt x="7214" y="256"/>
                </a:moveTo>
                <a:cubicBezTo>
                  <a:pt x="7216" y="256"/>
                  <a:pt x="7219" y="256"/>
                  <a:pt x="7221" y="256"/>
                </a:cubicBezTo>
                <a:cubicBezTo>
                  <a:pt x="7232" y="257"/>
                  <a:pt x="7237" y="257"/>
                  <a:pt x="7237" y="258"/>
                </a:cubicBezTo>
                <a:cubicBezTo>
                  <a:pt x="7237" y="259"/>
                  <a:pt x="7234" y="260"/>
                  <a:pt x="7230" y="262"/>
                </a:cubicBezTo>
                <a:lnTo>
                  <a:pt x="7231" y="262"/>
                </a:lnTo>
                <a:cubicBezTo>
                  <a:pt x="7211" y="267"/>
                  <a:pt x="7190" y="267"/>
                  <a:pt x="7194" y="260"/>
                </a:cubicBezTo>
                <a:cubicBezTo>
                  <a:pt x="7200" y="257"/>
                  <a:pt x="7207" y="256"/>
                  <a:pt x="7214" y="256"/>
                </a:cubicBezTo>
                <a:close/>
                <a:moveTo>
                  <a:pt x="11525" y="255"/>
                </a:moveTo>
                <a:cubicBezTo>
                  <a:pt x="11492" y="255"/>
                  <a:pt x="11478" y="259"/>
                  <a:pt x="11490" y="265"/>
                </a:cubicBezTo>
                <a:cubicBezTo>
                  <a:pt x="11504" y="272"/>
                  <a:pt x="11569" y="270"/>
                  <a:pt x="11572" y="263"/>
                </a:cubicBezTo>
                <a:cubicBezTo>
                  <a:pt x="11573" y="262"/>
                  <a:pt x="11573" y="262"/>
                  <a:pt x="11573" y="261"/>
                </a:cubicBezTo>
                <a:cubicBezTo>
                  <a:pt x="11572" y="258"/>
                  <a:pt x="11562" y="256"/>
                  <a:pt x="11540" y="255"/>
                </a:cubicBezTo>
                <a:cubicBezTo>
                  <a:pt x="11534" y="255"/>
                  <a:pt x="11529" y="255"/>
                  <a:pt x="11525" y="255"/>
                </a:cubicBezTo>
                <a:close/>
                <a:moveTo>
                  <a:pt x="11281" y="254"/>
                </a:moveTo>
                <a:cubicBezTo>
                  <a:pt x="11272" y="253"/>
                  <a:pt x="11262" y="254"/>
                  <a:pt x="11255" y="257"/>
                </a:cubicBezTo>
                <a:cubicBezTo>
                  <a:pt x="11247" y="261"/>
                  <a:pt x="11250" y="262"/>
                  <a:pt x="11268" y="262"/>
                </a:cubicBezTo>
                <a:lnTo>
                  <a:pt x="11268" y="263"/>
                </a:lnTo>
                <a:cubicBezTo>
                  <a:pt x="11277" y="264"/>
                  <a:pt x="11287" y="262"/>
                  <a:pt x="11294" y="259"/>
                </a:cubicBezTo>
                <a:cubicBezTo>
                  <a:pt x="11295" y="259"/>
                  <a:pt x="11295" y="258"/>
                  <a:pt x="11295" y="258"/>
                </a:cubicBezTo>
                <a:cubicBezTo>
                  <a:pt x="11296" y="255"/>
                  <a:pt x="11289" y="254"/>
                  <a:pt x="11281" y="254"/>
                </a:cubicBezTo>
                <a:close/>
                <a:moveTo>
                  <a:pt x="7260" y="253"/>
                </a:moveTo>
                <a:cubicBezTo>
                  <a:pt x="7264" y="253"/>
                  <a:pt x="7269" y="254"/>
                  <a:pt x="7276" y="256"/>
                </a:cubicBezTo>
                <a:lnTo>
                  <a:pt x="7292" y="261"/>
                </a:lnTo>
                <a:lnTo>
                  <a:pt x="7276" y="267"/>
                </a:lnTo>
                <a:lnTo>
                  <a:pt x="7278" y="267"/>
                </a:lnTo>
                <a:cubicBezTo>
                  <a:pt x="7265" y="272"/>
                  <a:pt x="7262" y="272"/>
                  <a:pt x="7255" y="264"/>
                </a:cubicBezTo>
                <a:cubicBezTo>
                  <a:pt x="7252" y="257"/>
                  <a:pt x="7254" y="253"/>
                  <a:pt x="7260" y="253"/>
                </a:cubicBezTo>
                <a:close/>
                <a:moveTo>
                  <a:pt x="11186" y="251"/>
                </a:moveTo>
                <a:cubicBezTo>
                  <a:pt x="11183" y="251"/>
                  <a:pt x="11177" y="252"/>
                  <a:pt x="11170" y="255"/>
                </a:cubicBezTo>
                <a:cubicBezTo>
                  <a:pt x="11161" y="259"/>
                  <a:pt x="11162" y="260"/>
                  <a:pt x="11172" y="260"/>
                </a:cubicBezTo>
                <a:cubicBezTo>
                  <a:pt x="11178" y="261"/>
                  <a:pt x="11184" y="259"/>
                  <a:pt x="11188" y="256"/>
                </a:cubicBezTo>
                <a:cubicBezTo>
                  <a:pt x="11189" y="254"/>
                  <a:pt x="11190" y="253"/>
                  <a:pt x="11190" y="252"/>
                </a:cubicBezTo>
                <a:cubicBezTo>
                  <a:pt x="11189" y="251"/>
                  <a:pt x="11188" y="251"/>
                  <a:pt x="11186" y="251"/>
                </a:cubicBezTo>
                <a:close/>
                <a:moveTo>
                  <a:pt x="8663" y="248"/>
                </a:moveTo>
                <a:cubicBezTo>
                  <a:pt x="8666" y="248"/>
                  <a:pt x="8670" y="248"/>
                  <a:pt x="8674" y="249"/>
                </a:cubicBezTo>
                <a:cubicBezTo>
                  <a:pt x="8683" y="251"/>
                  <a:pt x="8688" y="254"/>
                  <a:pt x="8686" y="257"/>
                </a:cubicBezTo>
                <a:lnTo>
                  <a:pt x="8689" y="257"/>
                </a:lnTo>
                <a:cubicBezTo>
                  <a:pt x="8687" y="259"/>
                  <a:pt x="8685" y="260"/>
                  <a:pt x="8683" y="261"/>
                </a:cubicBezTo>
                <a:cubicBezTo>
                  <a:pt x="8673" y="264"/>
                  <a:pt x="8663" y="262"/>
                  <a:pt x="8658" y="256"/>
                </a:cubicBezTo>
                <a:cubicBezTo>
                  <a:pt x="8653" y="250"/>
                  <a:pt x="8655" y="247"/>
                  <a:pt x="8663" y="248"/>
                </a:cubicBezTo>
                <a:close/>
                <a:moveTo>
                  <a:pt x="10603" y="245"/>
                </a:moveTo>
                <a:cubicBezTo>
                  <a:pt x="10605" y="245"/>
                  <a:pt x="10607" y="245"/>
                  <a:pt x="10609" y="246"/>
                </a:cubicBezTo>
                <a:cubicBezTo>
                  <a:pt x="10610" y="247"/>
                  <a:pt x="10610" y="247"/>
                  <a:pt x="10610" y="248"/>
                </a:cubicBezTo>
                <a:cubicBezTo>
                  <a:pt x="10610" y="249"/>
                  <a:pt x="10607" y="249"/>
                  <a:pt x="10600" y="248"/>
                </a:cubicBezTo>
                <a:cubicBezTo>
                  <a:pt x="10592" y="248"/>
                  <a:pt x="10590" y="247"/>
                  <a:pt x="10596" y="245"/>
                </a:cubicBezTo>
                <a:cubicBezTo>
                  <a:pt x="10598" y="245"/>
                  <a:pt x="10600" y="245"/>
                  <a:pt x="10603" y="245"/>
                </a:cubicBezTo>
                <a:close/>
                <a:moveTo>
                  <a:pt x="8891" y="242"/>
                </a:moveTo>
                <a:cubicBezTo>
                  <a:pt x="8892" y="242"/>
                  <a:pt x="8894" y="242"/>
                  <a:pt x="8896" y="242"/>
                </a:cubicBezTo>
                <a:lnTo>
                  <a:pt x="8898" y="242"/>
                </a:lnTo>
                <a:cubicBezTo>
                  <a:pt x="8905" y="243"/>
                  <a:pt x="8912" y="245"/>
                  <a:pt x="8917" y="248"/>
                </a:cubicBezTo>
                <a:cubicBezTo>
                  <a:pt x="8921" y="250"/>
                  <a:pt x="8924" y="252"/>
                  <a:pt x="8924" y="253"/>
                </a:cubicBezTo>
                <a:cubicBezTo>
                  <a:pt x="8924" y="253"/>
                  <a:pt x="8921" y="252"/>
                  <a:pt x="8916" y="252"/>
                </a:cubicBezTo>
                <a:cubicBezTo>
                  <a:pt x="8909" y="252"/>
                  <a:pt x="8902" y="250"/>
                  <a:pt x="8896" y="247"/>
                </a:cubicBezTo>
                <a:cubicBezTo>
                  <a:pt x="8889" y="243"/>
                  <a:pt x="8887" y="242"/>
                  <a:pt x="8891" y="242"/>
                </a:cubicBezTo>
                <a:close/>
                <a:moveTo>
                  <a:pt x="9014" y="238"/>
                </a:moveTo>
                <a:cubicBezTo>
                  <a:pt x="9031" y="238"/>
                  <a:pt x="9048" y="244"/>
                  <a:pt x="9049" y="247"/>
                </a:cubicBezTo>
                <a:cubicBezTo>
                  <a:pt x="9049" y="249"/>
                  <a:pt x="9048" y="250"/>
                  <a:pt x="9046" y="251"/>
                </a:cubicBezTo>
                <a:lnTo>
                  <a:pt x="9048" y="251"/>
                </a:lnTo>
                <a:cubicBezTo>
                  <a:pt x="9022" y="257"/>
                  <a:pt x="8995" y="256"/>
                  <a:pt x="8971" y="249"/>
                </a:cubicBezTo>
                <a:cubicBezTo>
                  <a:pt x="8965" y="243"/>
                  <a:pt x="8981" y="239"/>
                  <a:pt x="9006" y="238"/>
                </a:cubicBezTo>
                <a:cubicBezTo>
                  <a:pt x="9009" y="238"/>
                  <a:pt x="9011" y="238"/>
                  <a:pt x="9014" y="238"/>
                </a:cubicBezTo>
                <a:close/>
                <a:moveTo>
                  <a:pt x="7608" y="234"/>
                </a:moveTo>
                <a:cubicBezTo>
                  <a:pt x="7612" y="234"/>
                  <a:pt x="7617" y="235"/>
                  <a:pt x="7622" y="236"/>
                </a:cubicBezTo>
                <a:cubicBezTo>
                  <a:pt x="7631" y="239"/>
                  <a:pt x="7636" y="239"/>
                  <a:pt x="7636" y="240"/>
                </a:cubicBezTo>
                <a:cubicBezTo>
                  <a:pt x="7636" y="242"/>
                  <a:pt x="7633" y="243"/>
                  <a:pt x="7625" y="246"/>
                </a:cubicBezTo>
                <a:lnTo>
                  <a:pt x="7626" y="246"/>
                </a:lnTo>
                <a:cubicBezTo>
                  <a:pt x="7615" y="250"/>
                  <a:pt x="7611" y="253"/>
                  <a:pt x="7602" y="244"/>
                </a:cubicBezTo>
                <a:cubicBezTo>
                  <a:pt x="7595" y="237"/>
                  <a:pt x="7597" y="233"/>
                  <a:pt x="7608" y="234"/>
                </a:cubicBezTo>
                <a:close/>
                <a:moveTo>
                  <a:pt x="11017" y="231"/>
                </a:moveTo>
                <a:cubicBezTo>
                  <a:pt x="11022" y="231"/>
                  <a:pt x="11028" y="231"/>
                  <a:pt x="11035" y="231"/>
                </a:cubicBezTo>
                <a:lnTo>
                  <a:pt x="11033" y="231"/>
                </a:lnTo>
                <a:cubicBezTo>
                  <a:pt x="11060" y="231"/>
                  <a:pt x="11071" y="233"/>
                  <a:pt x="11071" y="235"/>
                </a:cubicBezTo>
                <a:cubicBezTo>
                  <a:pt x="11071" y="236"/>
                  <a:pt x="11070" y="236"/>
                  <a:pt x="11069" y="237"/>
                </a:cubicBezTo>
                <a:cubicBezTo>
                  <a:pt x="11045" y="243"/>
                  <a:pt x="11019" y="242"/>
                  <a:pt x="10995" y="235"/>
                </a:cubicBezTo>
                <a:cubicBezTo>
                  <a:pt x="10993" y="233"/>
                  <a:pt x="11001" y="231"/>
                  <a:pt x="11017" y="231"/>
                </a:cubicBezTo>
                <a:close/>
                <a:moveTo>
                  <a:pt x="7527" y="229"/>
                </a:moveTo>
                <a:cubicBezTo>
                  <a:pt x="7547" y="229"/>
                  <a:pt x="7562" y="231"/>
                  <a:pt x="7561" y="234"/>
                </a:cubicBezTo>
                <a:cubicBezTo>
                  <a:pt x="7520" y="246"/>
                  <a:pt x="7477" y="255"/>
                  <a:pt x="7433" y="261"/>
                </a:cubicBezTo>
                <a:cubicBezTo>
                  <a:pt x="7423" y="261"/>
                  <a:pt x="7414" y="264"/>
                  <a:pt x="7406" y="267"/>
                </a:cubicBezTo>
                <a:lnTo>
                  <a:pt x="7408" y="267"/>
                </a:lnTo>
                <a:cubicBezTo>
                  <a:pt x="7402" y="274"/>
                  <a:pt x="7395" y="273"/>
                  <a:pt x="7382" y="261"/>
                </a:cubicBezTo>
                <a:cubicBezTo>
                  <a:pt x="7368" y="250"/>
                  <a:pt x="7373" y="244"/>
                  <a:pt x="7399" y="246"/>
                </a:cubicBezTo>
                <a:cubicBezTo>
                  <a:pt x="7417" y="245"/>
                  <a:pt x="7435" y="242"/>
                  <a:pt x="7452" y="236"/>
                </a:cubicBezTo>
                <a:cubicBezTo>
                  <a:pt x="7469" y="232"/>
                  <a:pt x="7502" y="229"/>
                  <a:pt x="7527" y="229"/>
                </a:cubicBezTo>
                <a:close/>
                <a:moveTo>
                  <a:pt x="9251" y="229"/>
                </a:moveTo>
                <a:cubicBezTo>
                  <a:pt x="9269" y="229"/>
                  <a:pt x="9287" y="233"/>
                  <a:pt x="9287" y="237"/>
                </a:cubicBezTo>
                <a:cubicBezTo>
                  <a:pt x="9286" y="238"/>
                  <a:pt x="9286" y="239"/>
                  <a:pt x="9285" y="240"/>
                </a:cubicBezTo>
                <a:cubicBezTo>
                  <a:pt x="9263" y="245"/>
                  <a:pt x="9240" y="246"/>
                  <a:pt x="9218" y="242"/>
                </a:cubicBezTo>
                <a:lnTo>
                  <a:pt x="9221" y="242"/>
                </a:lnTo>
                <a:cubicBezTo>
                  <a:pt x="9205" y="236"/>
                  <a:pt x="9212" y="233"/>
                  <a:pt x="9243" y="229"/>
                </a:cubicBezTo>
                <a:cubicBezTo>
                  <a:pt x="9246" y="229"/>
                  <a:pt x="9248" y="229"/>
                  <a:pt x="9251" y="229"/>
                </a:cubicBezTo>
                <a:close/>
                <a:moveTo>
                  <a:pt x="11310" y="227"/>
                </a:moveTo>
                <a:cubicBezTo>
                  <a:pt x="11452" y="227"/>
                  <a:pt x="11684" y="232"/>
                  <a:pt x="11722" y="238"/>
                </a:cubicBezTo>
                <a:cubicBezTo>
                  <a:pt x="11769" y="244"/>
                  <a:pt x="11765" y="244"/>
                  <a:pt x="12144" y="252"/>
                </a:cubicBezTo>
                <a:cubicBezTo>
                  <a:pt x="12384" y="257"/>
                  <a:pt x="12446" y="259"/>
                  <a:pt x="12461" y="266"/>
                </a:cubicBezTo>
                <a:cubicBezTo>
                  <a:pt x="12475" y="269"/>
                  <a:pt x="12492" y="272"/>
                  <a:pt x="12508" y="271"/>
                </a:cubicBezTo>
                <a:cubicBezTo>
                  <a:pt x="12524" y="271"/>
                  <a:pt x="12541" y="273"/>
                  <a:pt x="12556" y="278"/>
                </a:cubicBezTo>
                <a:cubicBezTo>
                  <a:pt x="12565" y="282"/>
                  <a:pt x="12576" y="284"/>
                  <a:pt x="12586" y="282"/>
                </a:cubicBezTo>
                <a:cubicBezTo>
                  <a:pt x="12599" y="280"/>
                  <a:pt x="12613" y="280"/>
                  <a:pt x="12626" y="282"/>
                </a:cubicBezTo>
                <a:cubicBezTo>
                  <a:pt x="12651" y="286"/>
                  <a:pt x="12656" y="288"/>
                  <a:pt x="12649" y="294"/>
                </a:cubicBezTo>
                <a:cubicBezTo>
                  <a:pt x="12642" y="299"/>
                  <a:pt x="12643" y="299"/>
                  <a:pt x="12642" y="297"/>
                </a:cubicBezTo>
                <a:cubicBezTo>
                  <a:pt x="12642" y="294"/>
                  <a:pt x="12637" y="297"/>
                  <a:pt x="12631" y="301"/>
                </a:cubicBezTo>
                <a:cubicBezTo>
                  <a:pt x="12624" y="305"/>
                  <a:pt x="12610" y="308"/>
                  <a:pt x="12569" y="304"/>
                </a:cubicBezTo>
                <a:cubicBezTo>
                  <a:pt x="12541" y="303"/>
                  <a:pt x="12514" y="300"/>
                  <a:pt x="12509" y="300"/>
                </a:cubicBezTo>
                <a:cubicBezTo>
                  <a:pt x="12499" y="300"/>
                  <a:pt x="12330" y="300"/>
                  <a:pt x="12285" y="300"/>
                </a:cubicBezTo>
                <a:cubicBezTo>
                  <a:pt x="12272" y="300"/>
                  <a:pt x="12261" y="302"/>
                  <a:pt x="12261" y="304"/>
                </a:cubicBezTo>
                <a:cubicBezTo>
                  <a:pt x="12261" y="310"/>
                  <a:pt x="12227" y="308"/>
                  <a:pt x="12222" y="302"/>
                </a:cubicBezTo>
                <a:cubicBezTo>
                  <a:pt x="12217" y="297"/>
                  <a:pt x="12214" y="299"/>
                  <a:pt x="12208" y="301"/>
                </a:cubicBezTo>
                <a:cubicBezTo>
                  <a:pt x="12203" y="305"/>
                  <a:pt x="12197" y="305"/>
                  <a:pt x="12192" y="301"/>
                </a:cubicBezTo>
                <a:cubicBezTo>
                  <a:pt x="12188" y="296"/>
                  <a:pt x="12173" y="297"/>
                  <a:pt x="12147" y="298"/>
                </a:cubicBezTo>
                <a:cubicBezTo>
                  <a:pt x="12133" y="301"/>
                  <a:pt x="12118" y="302"/>
                  <a:pt x="12104" y="300"/>
                </a:cubicBezTo>
                <a:cubicBezTo>
                  <a:pt x="12074" y="293"/>
                  <a:pt x="12041" y="293"/>
                  <a:pt x="12010" y="296"/>
                </a:cubicBezTo>
                <a:cubicBezTo>
                  <a:pt x="11964" y="300"/>
                  <a:pt x="11918" y="300"/>
                  <a:pt x="11872" y="299"/>
                </a:cubicBezTo>
                <a:cubicBezTo>
                  <a:pt x="11812" y="299"/>
                  <a:pt x="11727" y="298"/>
                  <a:pt x="11685" y="300"/>
                </a:cubicBezTo>
                <a:cubicBezTo>
                  <a:pt x="11615" y="302"/>
                  <a:pt x="11547" y="301"/>
                  <a:pt x="11479" y="296"/>
                </a:cubicBezTo>
                <a:cubicBezTo>
                  <a:pt x="11460" y="295"/>
                  <a:pt x="11410" y="295"/>
                  <a:pt x="11369" y="296"/>
                </a:cubicBezTo>
                <a:cubicBezTo>
                  <a:pt x="11165" y="298"/>
                  <a:pt x="11105" y="298"/>
                  <a:pt x="11058" y="295"/>
                </a:cubicBezTo>
                <a:cubicBezTo>
                  <a:pt x="10987" y="292"/>
                  <a:pt x="10938" y="294"/>
                  <a:pt x="10923" y="303"/>
                </a:cubicBezTo>
                <a:cubicBezTo>
                  <a:pt x="10916" y="307"/>
                  <a:pt x="10911" y="313"/>
                  <a:pt x="10909" y="319"/>
                </a:cubicBezTo>
                <a:cubicBezTo>
                  <a:pt x="10908" y="329"/>
                  <a:pt x="10878" y="327"/>
                  <a:pt x="10847" y="316"/>
                </a:cubicBezTo>
                <a:cubicBezTo>
                  <a:pt x="10824" y="307"/>
                  <a:pt x="10808" y="305"/>
                  <a:pt x="10725" y="306"/>
                </a:cubicBezTo>
                <a:cubicBezTo>
                  <a:pt x="10648" y="304"/>
                  <a:pt x="10571" y="305"/>
                  <a:pt x="10495" y="309"/>
                </a:cubicBezTo>
                <a:cubicBezTo>
                  <a:pt x="10462" y="311"/>
                  <a:pt x="10460" y="312"/>
                  <a:pt x="10473" y="319"/>
                </a:cubicBezTo>
                <a:cubicBezTo>
                  <a:pt x="10481" y="322"/>
                  <a:pt x="10484" y="325"/>
                  <a:pt x="10480" y="325"/>
                </a:cubicBezTo>
                <a:cubicBezTo>
                  <a:pt x="10473" y="324"/>
                  <a:pt x="10466" y="320"/>
                  <a:pt x="10462" y="316"/>
                </a:cubicBezTo>
                <a:cubicBezTo>
                  <a:pt x="10448" y="303"/>
                  <a:pt x="10337" y="306"/>
                  <a:pt x="10322" y="320"/>
                </a:cubicBezTo>
                <a:cubicBezTo>
                  <a:pt x="10314" y="327"/>
                  <a:pt x="10301" y="331"/>
                  <a:pt x="10289" y="328"/>
                </a:cubicBezTo>
                <a:cubicBezTo>
                  <a:pt x="10277" y="326"/>
                  <a:pt x="10264" y="325"/>
                  <a:pt x="10252" y="324"/>
                </a:cubicBezTo>
                <a:cubicBezTo>
                  <a:pt x="10242" y="324"/>
                  <a:pt x="10236" y="320"/>
                  <a:pt x="10236" y="315"/>
                </a:cubicBezTo>
                <a:cubicBezTo>
                  <a:pt x="10236" y="311"/>
                  <a:pt x="10233" y="308"/>
                  <a:pt x="10229" y="308"/>
                </a:cubicBezTo>
                <a:cubicBezTo>
                  <a:pt x="10225" y="308"/>
                  <a:pt x="10222" y="313"/>
                  <a:pt x="10222" y="318"/>
                </a:cubicBezTo>
                <a:cubicBezTo>
                  <a:pt x="10221" y="331"/>
                  <a:pt x="10216" y="330"/>
                  <a:pt x="10196" y="319"/>
                </a:cubicBezTo>
                <a:cubicBezTo>
                  <a:pt x="10182" y="312"/>
                  <a:pt x="10161" y="311"/>
                  <a:pt x="10048" y="311"/>
                </a:cubicBezTo>
                <a:cubicBezTo>
                  <a:pt x="9907" y="311"/>
                  <a:pt x="9888" y="315"/>
                  <a:pt x="9903" y="336"/>
                </a:cubicBezTo>
                <a:cubicBezTo>
                  <a:pt x="9911" y="345"/>
                  <a:pt x="9918" y="346"/>
                  <a:pt x="10040" y="347"/>
                </a:cubicBezTo>
                <a:cubicBezTo>
                  <a:pt x="10111" y="348"/>
                  <a:pt x="10177" y="347"/>
                  <a:pt x="10187" y="346"/>
                </a:cubicBezTo>
                <a:cubicBezTo>
                  <a:pt x="10197" y="344"/>
                  <a:pt x="10208" y="346"/>
                  <a:pt x="10211" y="349"/>
                </a:cubicBezTo>
                <a:cubicBezTo>
                  <a:pt x="10220" y="353"/>
                  <a:pt x="10230" y="356"/>
                  <a:pt x="10241" y="355"/>
                </a:cubicBezTo>
                <a:cubicBezTo>
                  <a:pt x="10271" y="356"/>
                  <a:pt x="10270" y="366"/>
                  <a:pt x="10240" y="373"/>
                </a:cubicBezTo>
                <a:cubicBezTo>
                  <a:pt x="10224" y="375"/>
                  <a:pt x="10208" y="374"/>
                  <a:pt x="10192" y="370"/>
                </a:cubicBezTo>
                <a:cubicBezTo>
                  <a:pt x="10177" y="364"/>
                  <a:pt x="10160" y="363"/>
                  <a:pt x="10145" y="369"/>
                </a:cubicBezTo>
                <a:cubicBezTo>
                  <a:pt x="10132" y="373"/>
                  <a:pt x="10079" y="374"/>
                  <a:pt x="9970" y="371"/>
                </a:cubicBezTo>
                <a:cubicBezTo>
                  <a:pt x="9609" y="366"/>
                  <a:pt x="9390" y="369"/>
                  <a:pt x="9331" y="384"/>
                </a:cubicBezTo>
                <a:cubicBezTo>
                  <a:pt x="9316" y="387"/>
                  <a:pt x="9301" y="390"/>
                  <a:pt x="9285" y="393"/>
                </a:cubicBezTo>
                <a:cubicBezTo>
                  <a:pt x="9274" y="394"/>
                  <a:pt x="9265" y="399"/>
                  <a:pt x="9265" y="403"/>
                </a:cubicBezTo>
                <a:cubicBezTo>
                  <a:pt x="9266" y="407"/>
                  <a:pt x="9278" y="411"/>
                  <a:pt x="9325" y="413"/>
                </a:cubicBezTo>
                <a:cubicBezTo>
                  <a:pt x="9356" y="414"/>
                  <a:pt x="9392" y="416"/>
                  <a:pt x="9404" y="416"/>
                </a:cubicBezTo>
                <a:cubicBezTo>
                  <a:pt x="9417" y="415"/>
                  <a:pt x="9460" y="415"/>
                  <a:pt x="9500" y="415"/>
                </a:cubicBezTo>
                <a:cubicBezTo>
                  <a:pt x="9534" y="417"/>
                  <a:pt x="9568" y="414"/>
                  <a:pt x="9600" y="408"/>
                </a:cubicBezTo>
                <a:cubicBezTo>
                  <a:pt x="9624" y="401"/>
                  <a:pt x="9627" y="402"/>
                  <a:pt x="9655" y="414"/>
                </a:cubicBezTo>
                <a:cubicBezTo>
                  <a:pt x="9690" y="430"/>
                  <a:pt x="9730" y="432"/>
                  <a:pt x="9749" y="421"/>
                </a:cubicBezTo>
                <a:cubicBezTo>
                  <a:pt x="9756" y="416"/>
                  <a:pt x="9762" y="415"/>
                  <a:pt x="9762" y="419"/>
                </a:cubicBezTo>
                <a:cubicBezTo>
                  <a:pt x="9763" y="422"/>
                  <a:pt x="9839" y="426"/>
                  <a:pt x="9936" y="422"/>
                </a:cubicBezTo>
                <a:cubicBezTo>
                  <a:pt x="9959" y="421"/>
                  <a:pt x="10007" y="420"/>
                  <a:pt x="10042" y="419"/>
                </a:cubicBezTo>
                <a:cubicBezTo>
                  <a:pt x="10101" y="417"/>
                  <a:pt x="10132" y="414"/>
                  <a:pt x="10093" y="413"/>
                </a:cubicBezTo>
                <a:cubicBezTo>
                  <a:pt x="10085" y="413"/>
                  <a:pt x="10077" y="411"/>
                  <a:pt x="10070" y="408"/>
                </a:cubicBezTo>
                <a:cubicBezTo>
                  <a:pt x="10067" y="404"/>
                  <a:pt x="10063" y="403"/>
                  <a:pt x="10057" y="407"/>
                </a:cubicBezTo>
                <a:cubicBezTo>
                  <a:pt x="10051" y="410"/>
                  <a:pt x="10044" y="409"/>
                  <a:pt x="10034" y="404"/>
                </a:cubicBezTo>
                <a:cubicBezTo>
                  <a:pt x="10024" y="397"/>
                  <a:pt x="10022" y="395"/>
                  <a:pt x="10050" y="398"/>
                </a:cubicBezTo>
                <a:cubicBezTo>
                  <a:pt x="10061" y="399"/>
                  <a:pt x="10072" y="399"/>
                  <a:pt x="10082" y="397"/>
                </a:cubicBezTo>
                <a:cubicBezTo>
                  <a:pt x="10140" y="388"/>
                  <a:pt x="10199" y="384"/>
                  <a:pt x="10258" y="385"/>
                </a:cubicBezTo>
                <a:cubicBezTo>
                  <a:pt x="10269" y="386"/>
                  <a:pt x="10282" y="386"/>
                  <a:pt x="10293" y="383"/>
                </a:cubicBezTo>
                <a:cubicBezTo>
                  <a:pt x="10302" y="379"/>
                  <a:pt x="10302" y="377"/>
                  <a:pt x="10291" y="367"/>
                </a:cubicBezTo>
                <a:cubicBezTo>
                  <a:pt x="10280" y="359"/>
                  <a:pt x="10279" y="358"/>
                  <a:pt x="10332" y="359"/>
                </a:cubicBezTo>
                <a:cubicBezTo>
                  <a:pt x="10378" y="362"/>
                  <a:pt x="10383" y="362"/>
                  <a:pt x="10369" y="367"/>
                </a:cubicBezTo>
                <a:lnTo>
                  <a:pt x="10353" y="373"/>
                </a:lnTo>
                <a:lnTo>
                  <a:pt x="10368" y="374"/>
                </a:lnTo>
                <a:cubicBezTo>
                  <a:pt x="10377" y="375"/>
                  <a:pt x="10385" y="372"/>
                  <a:pt x="10391" y="367"/>
                </a:cubicBezTo>
                <a:cubicBezTo>
                  <a:pt x="10396" y="363"/>
                  <a:pt x="10406" y="361"/>
                  <a:pt x="10413" y="365"/>
                </a:cubicBezTo>
                <a:cubicBezTo>
                  <a:pt x="10413" y="366"/>
                  <a:pt x="10413" y="366"/>
                  <a:pt x="10413" y="366"/>
                </a:cubicBezTo>
                <a:cubicBezTo>
                  <a:pt x="10419" y="368"/>
                  <a:pt x="10427" y="369"/>
                  <a:pt x="10429" y="367"/>
                </a:cubicBezTo>
                <a:cubicBezTo>
                  <a:pt x="10455" y="366"/>
                  <a:pt x="10481" y="366"/>
                  <a:pt x="10505" y="368"/>
                </a:cubicBezTo>
                <a:cubicBezTo>
                  <a:pt x="10642" y="374"/>
                  <a:pt x="10678" y="375"/>
                  <a:pt x="10776" y="374"/>
                </a:cubicBezTo>
                <a:cubicBezTo>
                  <a:pt x="10879" y="372"/>
                  <a:pt x="11214" y="383"/>
                  <a:pt x="11224" y="386"/>
                </a:cubicBezTo>
                <a:cubicBezTo>
                  <a:pt x="11233" y="391"/>
                  <a:pt x="11534" y="397"/>
                  <a:pt x="11696" y="400"/>
                </a:cubicBezTo>
                <a:cubicBezTo>
                  <a:pt x="11895" y="402"/>
                  <a:pt x="12113" y="403"/>
                  <a:pt x="12153" y="402"/>
                </a:cubicBezTo>
                <a:cubicBezTo>
                  <a:pt x="12193" y="401"/>
                  <a:pt x="12349" y="402"/>
                  <a:pt x="12625" y="404"/>
                </a:cubicBezTo>
                <a:cubicBezTo>
                  <a:pt x="12672" y="405"/>
                  <a:pt x="12720" y="407"/>
                  <a:pt x="12766" y="412"/>
                </a:cubicBezTo>
                <a:cubicBezTo>
                  <a:pt x="12776" y="416"/>
                  <a:pt x="12773" y="417"/>
                  <a:pt x="12666" y="417"/>
                </a:cubicBezTo>
                <a:cubicBezTo>
                  <a:pt x="12628" y="417"/>
                  <a:pt x="12481" y="418"/>
                  <a:pt x="12375" y="418"/>
                </a:cubicBezTo>
                <a:cubicBezTo>
                  <a:pt x="12362" y="418"/>
                  <a:pt x="12287" y="419"/>
                  <a:pt x="12209" y="419"/>
                </a:cubicBezTo>
                <a:cubicBezTo>
                  <a:pt x="12132" y="419"/>
                  <a:pt x="12038" y="421"/>
                  <a:pt x="12002" y="424"/>
                </a:cubicBezTo>
                <a:cubicBezTo>
                  <a:pt x="11933" y="429"/>
                  <a:pt x="11597" y="426"/>
                  <a:pt x="11239" y="415"/>
                </a:cubicBezTo>
                <a:cubicBezTo>
                  <a:pt x="11094" y="411"/>
                  <a:pt x="11057" y="411"/>
                  <a:pt x="11032" y="417"/>
                </a:cubicBezTo>
                <a:cubicBezTo>
                  <a:pt x="11007" y="424"/>
                  <a:pt x="10999" y="423"/>
                  <a:pt x="10986" y="418"/>
                </a:cubicBezTo>
                <a:cubicBezTo>
                  <a:pt x="10976" y="414"/>
                  <a:pt x="10965" y="413"/>
                  <a:pt x="10954" y="414"/>
                </a:cubicBezTo>
                <a:cubicBezTo>
                  <a:pt x="10925" y="416"/>
                  <a:pt x="10895" y="418"/>
                  <a:pt x="10866" y="417"/>
                </a:cubicBezTo>
                <a:cubicBezTo>
                  <a:pt x="10826" y="417"/>
                  <a:pt x="10768" y="418"/>
                  <a:pt x="10736" y="419"/>
                </a:cubicBezTo>
                <a:cubicBezTo>
                  <a:pt x="10666" y="421"/>
                  <a:pt x="10596" y="419"/>
                  <a:pt x="10526" y="413"/>
                </a:cubicBezTo>
                <a:cubicBezTo>
                  <a:pt x="10514" y="409"/>
                  <a:pt x="10502" y="410"/>
                  <a:pt x="10493" y="416"/>
                </a:cubicBezTo>
                <a:cubicBezTo>
                  <a:pt x="10473" y="428"/>
                  <a:pt x="10450" y="430"/>
                  <a:pt x="10455" y="419"/>
                </a:cubicBezTo>
                <a:cubicBezTo>
                  <a:pt x="10457" y="411"/>
                  <a:pt x="10453" y="410"/>
                  <a:pt x="10425" y="407"/>
                </a:cubicBezTo>
                <a:cubicBezTo>
                  <a:pt x="10405" y="406"/>
                  <a:pt x="10393" y="408"/>
                  <a:pt x="10393" y="412"/>
                </a:cubicBezTo>
                <a:cubicBezTo>
                  <a:pt x="10393" y="416"/>
                  <a:pt x="10385" y="416"/>
                  <a:pt x="10368" y="414"/>
                </a:cubicBezTo>
                <a:cubicBezTo>
                  <a:pt x="10352" y="410"/>
                  <a:pt x="10335" y="414"/>
                  <a:pt x="10325" y="423"/>
                </a:cubicBezTo>
                <a:cubicBezTo>
                  <a:pt x="10313" y="431"/>
                  <a:pt x="10303" y="434"/>
                  <a:pt x="10292" y="432"/>
                </a:cubicBezTo>
                <a:cubicBezTo>
                  <a:pt x="10265" y="430"/>
                  <a:pt x="10239" y="431"/>
                  <a:pt x="10213" y="432"/>
                </a:cubicBezTo>
                <a:cubicBezTo>
                  <a:pt x="10178" y="434"/>
                  <a:pt x="10118" y="436"/>
                  <a:pt x="10081" y="436"/>
                </a:cubicBezTo>
                <a:cubicBezTo>
                  <a:pt x="10055" y="436"/>
                  <a:pt x="10029" y="439"/>
                  <a:pt x="10004" y="443"/>
                </a:cubicBezTo>
                <a:cubicBezTo>
                  <a:pt x="9987" y="448"/>
                  <a:pt x="9967" y="450"/>
                  <a:pt x="9947" y="451"/>
                </a:cubicBezTo>
                <a:cubicBezTo>
                  <a:pt x="9900" y="454"/>
                  <a:pt x="9821" y="459"/>
                  <a:pt x="9761" y="463"/>
                </a:cubicBezTo>
                <a:cubicBezTo>
                  <a:pt x="9742" y="465"/>
                  <a:pt x="9727" y="467"/>
                  <a:pt x="9727" y="470"/>
                </a:cubicBezTo>
                <a:cubicBezTo>
                  <a:pt x="9727" y="477"/>
                  <a:pt x="9754" y="480"/>
                  <a:pt x="9774" y="475"/>
                </a:cubicBezTo>
                <a:cubicBezTo>
                  <a:pt x="9792" y="472"/>
                  <a:pt x="9810" y="471"/>
                  <a:pt x="9829" y="472"/>
                </a:cubicBezTo>
                <a:cubicBezTo>
                  <a:pt x="9849" y="473"/>
                  <a:pt x="9902" y="474"/>
                  <a:pt x="9946" y="473"/>
                </a:cubicBezTo>
                <a:cubicBezTo>
                  <a:pt x="9991" y="473"/>
                  <a:pt x="10064" y="473"/>
                  <a:pt x="10109" y="473"/>
                </a:cubicBezTo>
                <a:cubicBezTo>
                  <a:pt x="10155" y="472"/>
                  <a:pt x="10225" y="471"/>
                  <a:pt x="10266" y="469"/>
                </a:cubicBezTo>
                <a:cubicBezTo>
                  <a:pt x="10306" y="468"/>
                  <a:pt x="10385" y="466"/>
                  <a:pt x="10438" y="466"/>
                </a:cubicBezTo>
                <a:cubicBezTo>
                  <a:pt x="10491" y="467"/>
                  <a:pt x="10576" y="465"/>
                  <a:pt x="10623" y="464"/>
                </a:cubicBezTo>
                <a:cubicBezTo>
                  <a:pt x="10736" y="460"/>
                  <a:pt x="10810" y="460"/>
                  <a:pt x="10914" y="460"/>
                </a:cubicBezTo>
                <a:cubicBezTo>
                  <a:pt x="10946" y="461"/>
                  <a:pt x="10978" y="459"/>
                  <a:pt x="11010" y="457"/>
                </a:cubicBezTo>
                <a:cubicBezTo>
                  <a:pt x="11033" y="454"/>
                  <a:pt x="11056" y="454"/>
                  <a:pt x="11079" y="456"/>
                </a:cubicBezTo>
                <a:cubicBezTo>
                  <a:pt x="11139" y="459"/>
                  <a:pt x="11502" y="457"/>
                  <a:pt x="11588" y="452"/>
                </a:cubicBezTo>
                <a:cubicBezTo>
                  <a:pt x="11613" y="452"/>
                  <a:pt x="11675" y="451"/>
                  <a:pt x="11726" y="451"/>
                </a:cubicBezTo>
                <a:cubicBezTo>
                  <a:pt x="11777" y="451"/>
                  <a:pt x="11834" y="451"/>
                  <a:pt x="11854" y="450"/>
                </a:cubicBezTo>
                <a:cubicBezTo>
                  <a:pt x="11899" y="448"/>
                  <a:pt x="12114" y="449"/>
                  <a:pt x="12150" y="452"/>
                </a:cubicBezTo>
                <a:cubicBezTo>
                  <a:pt x="12187" y="454"/>
                  <a:pt x="12180" y="453"/>
                  <a:pt x="12371" y="454"/>
                </a:cubicBezTo>
                <a:cubicBezTo>
                  <a:pt x="12452" y="454"/>
                  <a:pt x="12534" y="455"/>
                  <a:pt x="12550" y="456"/>
                </a:cubicBezTo>
                <a:cubicBezTo>
                  <a:pt x="12567" y="456"/>
                  <a:pt x="12675" y="459"/>
                  <a:pt x="12787" y="462"/>
                </a:cubicBezTo>
                <a:cubicBezTo>
                  <a:pt x="12976" y="466"/>
                  <a:pt x="13078" y="469"/>
                  <a:pt x="13365" y="480"/>
                </a:cubicBezTo>
                <a:cubicBezTo>
                  <a:pt x="13407" y="480"/>
                  <a:pt x="13450" y="484"/>
                  <a:pt x="13491" y="493"/>
                </a:cubicBezTo>
                <a:cubicBezTo>
                  <a:pt x="13511" y="499"/>
                  <a:pt x="13540" y="500"/>
                  <a:pt x="13654" y="501"/>
                </a:cubicBezTo>
                <a:cubicBezTo>
                  <a:pt x="13808" y="500"/>
                  <a:pt x="13829" y="502"/>
                  <a:pt x="13895" y="509"/>
                </a:cubicBezTo>
                <a:cubicBezTo>
                  <a:pt x="13925" y="514"/>
                  <a:pt x="13940" y="517"/>
                  <a:pt x="13939" y="521"/>
                </a:cubicBezTo>
                <a:cubicBezTo>
                  <a:pt x="13937" y="525"/>
                  <a:pt x="13946" y="528"/>
                  <a:pt x="13960" y="528"/>
                </a:cubicBezTo>
                <a:cubicBezTo>
                  <a:pt x="13987" y="530"/>
                  <a:pt x="14005" y="536"/>
                  <a:pt x="13998" y="543"/>
                </a:cubicBezTo>
                <a:cubicBezTo>
                  <a:pt x="13995" y="547"/>
                  <a:pt x="13956" y="548"/>
                  <a:pt x="13882" y="545"/>
                </a:cubicBezTo>
                <a:cubicBezTo>
                  <a:pt x="13836" y="542"/>
                  <a:pt x="13790" y="543"/>
                  <a:pt x="13745" y="548"/>
                </a:cubicBezTo>
                <a:cubicBezTo>
                  <a:pt x="13714" y="555"/>
                  <a:pt x="13714" y="558"/>
                  <a:pt x="13728" y="567"/>
                </a:cubicBezTo>
                <a:cubicBezTo>
                  <a:pt x="13735" y="572"/>
                  <a:pt x="13747" y="573"/>
                  <a:pt x="13768" y="571"/>
                </a:cubicBezTo>
                <a:cubicBezTo>
                  <a:pt x="13793" y="567"/>
                  <a:pt x="13818" y="568"/>
                  <a:pt x="13841" y="574"/>
                </a:cubicBezTo>
                <a:cubicBezTo>
                  <a:pt x="13901" y="581"/>
                  <a:pt x="13962" y="586"/>
                  <a:pt x="14022" y="588"/>
                </a:cubicBezTo>
                <a:cubicBezTo>
                  <a:pt x="14106" y="592"/>
                  <a:pt x="14192" y="599"/>
                  <a:pt x="14212" y="602"/>
                </a:cubicBezTo>
                <a:cubicBezTo>
                  <a:pt x="14257" y="606"/>
                  <a:pt x="14302" y="608"/>
                  <a:pt x="14346" y="609"/>
                </a:cubicBezTo>
                <a:cubicBezTo>
                  <a:pt x="14395" y="607"/>
                  <a:pt x="14443" y="610"/>
                  <a:pt x="14492" y="617"/>
                </a:cubicBezTo>
                <a:cubicBezTo>
                  <a:pt x="14564" y="626"/>
                  <a:pt x="14636" y="631"/>
                  <a:pt x="14709" y="631"/>
                </a:cubicBezTo>
                <a:cubicBezTo>
                  <a:pt x="14875" y="637"/>
                  <a:pt x="14915" y="640"/>
                  <a:pt x="14964" y="649"/>
                </a:cubicBezTo>
                <a:cubicBezTo>
                  <a:pt x="14978" y="653"/>
                  <a:pt x="15064" y="658"/>
                  <a:pt x="15155" y="662"/>
                </a:cubicBezTo>
                <a:cubicBezTo>
                  <a:pt x="15313" y="670"/>
                  <a:pt x="15439" y="677"/>
                  <a:pt x="15650" y="693"/>
                </a:cubicBezTo>
                <a:cubicBezTo>
                  <a:pt x="15701" y="698"/>
                  <a:pt x="15817" y="702"/>
                  <a:pt x="15907" y="704"/>
                </a:cubicBezTo>
                <a:cubicBezTo>
                  <a:pt x="16062" y="707"/>
                  <a:pt x="16070" y="706"/>
                  <a:pt x="16083" y="696"/>
                </a:cubicBezTo>
                <a:cubicBezTo>
                  <a:pt x="16097" y="686"/>
                  <a:pt x="16102" y="686"/>
                  <a:pt x="16143" y="690"/>
                </a:cubicBezTo>
                <a:cubicBezTo>
                  <a:pt x="16169" y="693"/>
                  <a:pt x="16215" y="697"/>
                  <a:pt x="16246" y="698"/>
                </a:cubicBezTo>
                <a:cubicBezTo>
                  <a:pt x="16302" y="701"/>
                  <a:pt x="16441" y="712"/>
                  <a:pt x="16479" y="716"/>
                </a:cubicBezTo>
                <a:cubicBezTo>
                  <a:pt x="16489" y="716"/>
                  <a:pt x="16511" y="717"/>
                  <a:pt x="16526" y="718"/>
                </a:cubicBezTo>
                <a:cubicBezTo>
                  <a:pt x="16541" y="719"/>
                  <a:pt x="16555" y="722"/>
                  <a:pt x="16555" y="726"/>
                </a:cubicBezTo>
                <a:cubicBezTo>
                  <a:pt x="16555" y="729"/>
                  <a:pt x="16536" y="730"/>
                  <a:pt x="16483" y="726"/>
                </a:cubicBezTo>
                <a:cubicBezTo>
                  <a:pt x="16373" y="716"/>
                  <a:pt x="16304" y="714"/>
                  <a:pt x="16301" y="720"/>
                </a:cubicBezTo>
                <a:cubicBezTo>
                  <a:pt x="16299" y="725"/>
                  <a:pt x="16310" y="730"/>
                  <a:pt x="16321" y="735"/>
                </a:cubicBezTo>
                <a:cubicBezTo>
                  <a:pt x="16340" y="743"/>
                  <a:pt x="16366" y="746"/>
                  <a:pt x="16452" y="750"/>
                </a:cubicBezTo>
                <a:cubicBezTo>
                  <a:pt x="16499" y="751"/>
                  <a:pt x="16545" y="755"/>
                  <a:pt x="16590" y="761"/>
                </a:cubicBezTo>
                <a:cubicBezTo>
                  <a:pt x="16592" y="762"/>
                  <a:pt x="16586" y="764"/>
                  <a:pt x="16576" y="766"/>
                </a:cubicBezTo>
                <a:cubicBezTo>
                  <a:pt x="16567" y="767"/>
                  <a:pt x="16560" y="771"/>
                  <a:pt x="16560" y="774"/>
                </a:cubicBezTo>
                <a:cubicBezTo>
                  <a:pt x="16562" y="781"/>
                  <a:pt x="16605" y="786"/>
                  <a:pt x="16675" y="789"/>
                </a:cubicBezTo>
                <a:cubicBezTo>
                  <a:pt x="16755" y="793"/>
                  <a:pt x="16753" y="793"/>
                  <a:pt x="16753" y="784"/>
                </a:cubicBezTo>
                <a:cubicBezTo>
                  <a:pt x="16754" y="779"/>
                  <a:pt x="16746" y="776"/>
                  <a:pt x="16731" y="775"/>
                </a:cubicBezTo>
                <a:cubicBezTo>
                  <a:pt x="16721" y="774"/>
                  <a:pt x="16711" y="774"/>
                  <a:pt x="16701" y="772"/>
                </a:cubicBezTo>
                <a:cubicBezTo>
                  <a:pt x="16697" y="772"/>
                  <a:pt x="16682" y="770"/>
                  <a:pt x="16669" y="769"/>
                </a:cubicBezTo>
                <a:cubicBezTo>
                  <a:pt x="16669" y="769"/>
                  <a:pt x="16638" y="781"/>
                  <a:pt x="16630" y="770"/>
                </a:cubicBezTo>
                <a:cubicBezTo>
                  <a:pt x="16622" y="758"/>
                  <a:pt x="16668" y="764"/>
                  <a:pt x="16668" y="764"/>
                </a:cubicBezTo>
                <a:cubicBezTo>
                  <a:pt x="16685" y="761"/>
                  <a:pt x="16701" y="761"/>
                  <a:pt x="16718" y="763"/>
                </a:cubicBezTo>
                <a:cubicBezTo>
                  <a:pt x="16732" y="766"/>
                  <a:pt x="16751" y="768"/>
                  <a:pt x="16761" y="769"/>
                </a:cubicBezTo>
                <a:cubicBezTo>
                  <a:pt x="16771" y="770"/>
                  <a:pt x="16809" y="775"/>
                  <a:pt x="16846" y="781"/>
                </a:cubicBezTo>
                <a:cubicBezTo>
                  <a:pt x="16883" y="787"/>
                  <a:pt x="16935" y="793"/>
                  <a:pt x="16961" y="795"/>
                </a:cubicBezTo>
                <a:cubicBezTo>
                  <a:pt x="17007" y="799"/>
                  <a:pt x="17022" y="806"/>
                  <a:pt x="16996" y="810"/>
                </a:cubicBezTo>
                <a:cubicBezTo>
                  <a:pt x="16973" y="811"/>
                  <a:pt x="16950" y="810"/>
                  <a:pt x="16928" y="809"/>
                </a:cubicBezTo>
                <a:cubicBezTo>
                  <a:pt x="16882" y="807"/>
                  <a:pt x="16874" y="807"/>
                  <a:pt x="16882" y="814"/>
                </a:cubicBezTo>
                <a:cubicBezTo>
                  <a:pt x="16905" y="821"/>
                  <a:pt x="16931" y="824"/>
                  <a:pt x="16955" y="824"/>
                </a:cubicBezTo>
                <a:cubicBezTo>
                  <a:pt x="17001" y="826"/>
                  <a:pt x="17045" y="830"/>
                  <a:pt x="17090" y="836"/>
                </a:cubicBezTo>
                <a:cubicBezTo>
                  <a:pt x="17190" y="850"/>
                  <a:pt x="17238" y="856"/>
                  <a:pt x="17355" y="867"/>
                </a:cubicBezTo>
                <a:cubicBezTo>
                  <a:pt x="17541" y="886"/>
                  <a:pt x="17599" y="893"/>
                  <a:pt x="17623" y="900"/>
                </a:cubicBezTo>
                <a:cubicBezTo>
                  <a:pt x="17635" y="902"/>
                  <a:pt x="17648" y="904"/>
                  <a:pt x="17661" y="903"/>
                </a:cubicBezTo>
                <a:cubicBezTo>
                  <a:pt x="17671" y="902"/>
                  <a:pt x="17681" y="903"/>
                  <a:pt x="17691" y="906"/>
                </a:cubicBezTo>
                <a:cubicBezTo>
                  <a:pt x="17696" y="908"/>
                  <a:pt x="17714" y="921"/>
                  <a:pt x="17666" y="920"/>
                </a:cubicBezTo>
                <a:cubicBezTo>
                  <a:pt x="17590" y="918"/>
                  <a:pt x="17424" y="899"/>
                  <a:pt x="17337" y="894"/>
                </a:cubicBezTo>
                <a:cubicBezTo>
                  <a:pt x="17273" y="889"/>
                  <a:pt x="17208" y="881"/>
                  <a:pt x="17145" y="868"/>
                </a:cubicBezTo>
                <a:cubicBezTo>
                  <a:pt x="17135" y="863"/>
                  <a:pt x="17129" y="863"/>
                  <a:pt x="17051" y="855"/>
                </a:cubicBezTo>
                <a:cubicBezTo>
                  <a:pt x="17025" y="851"/>
                  <a:pt x="16991" y="848"/>
                  <a:pt x="16976" y="847"/>
                </a:cubicBezTo>
                <a:cubicBezTo>
                  <a:pt x="16962" y="845"/>
                  <a:pt x="16931" y="841"/>
                  <a:pt x="16910" y="839"/>
                </a:cubicBezTo>
                <a:cubicBezTo>
                  <a:pt x="16888" y="837"/>
                  <a:pt x="16861" y="835"/>
                  <a:pt x="16850" y="833"/>
                </a:cubicBezTo>
                <a:cubicBezTo>
                  <a:pt x="16814" y="829"/>
                  <a:pt x="16753" y="823"/>
                  <a:pt x="16695" y="818"/>
                </a:cubicBezTo>
                <a:cubicBezTo>
                  <a:pt x="16663" y="816"/>
                  <a:pt x="16633" y="813"/>
                  <a:pt x="16627" y="811"/>
                </a:cubicBezTo>
                <a:cubicBezTo>
                  <a:pt x="16621" y="810"/>
                  <a:pt x="16577" y="807"/>
                  <a:pt x="16528" y="803"/>
                </a:cubicBezTo>
                <a:cubicBezTo>
                  <a:pt x="16496" y="803"/>
                  <a:pt x="16464" y="799"/>
                  <a:pt x="16432" y="794"/>
                </a:cubicBezTo>
                <a:cubicBezTo>
                  <a:pt x="16401" y="789"/>
                  <a:pt x="16369" y="786"/>
                  <a:pt x="16337" y="784"/>
                </a:cubicBezTo>
                <a:cubicBezTo>
                  <a:pt x="16288" y="782"/>
                  <a:pt x="16228" y="776"/>
                  <a:pt x="16202" y="771"/>
                </a:cubicBezTo>
                <a:cubicBezTo>
                  <a:pt x="16033" y="754"/>
                  <a:pt x="15863" y="744"/>
                  <a:pt x="15693" y="742"/>
                </a:cubicBezTo>
                <a:cubicBezTo>
                  <a:pt x="15679" y="742"/>
                  <a:pt x="15593" y="737"/>
                  <a:pt x="15502" y="732"/>
                </a:cubicBezTo>
                <a:cubicBezTo>
                  <a:pt x="15410" y="728"/>
                  <a:pt x="15315" y="723"/>
                  <a:pt x="15290" y="721"/>
                </a:cubicBezTo>
                <a:cubicBezTo>
                  <a:pt x="15270" y="721"/>
                  <a:pt x="15249" y="718"/>
                  <a:pt x="15230" y="713"/>
                </a:cubicBezTo>
                <a:cubicBezTo>
                  <a:pt x="15204" y="707"/>
                  <a:pt x="15178" y="704"/>
                  <a:pt x="15152" y="704"/>
                </a:cubicBezTo>
                <a:cubicBezTo>
                  <a:pt x="15117" y="702"/>
                  <a:pt x="15082" y="702"/>
                  <a:pt x="15074" y="702"/>
                </a:cubicBezTo>
                <a:cubicBezTo>
                  <a:pt x="14960" y="696"/>
                  <a:pt x="14729" y="681"/>
                  <a:pt x="14682" y="677"/>
                </a:cubicBezTo>
                <a:cubicBezTo>
                  <a:pt x="14649" y="676"/>
                  <a:pt x="14592" y="672"/>
                  <a:pt x="14554" y="669"/>
                </a:cubicBezTo>
                <a:cubicBezTo>
                  <a:pt x="14516" y="667"/>
                  <a:pt x="14469" y="663"/>
                  <a:pt x="14445" y="661"/>
                </a:cubicBezTo>
                <a:cubicBezTo>
                  <a:pt x="14422" y="659"/>
                  <a:pt x="14352" y="654"/>
                  <a:pt x="14291" y="651"/>
                </a:cubicBezTo>
                <a:cubicBezTo>
                  <a:pt x="14251" y="651"/>
                  <a:pt x="14211" y="648"/>
                  <a:pt x="14171" y="643"/>
                </a:cubicBezTo>
                <a:cubicBezTo>
                  <a:pt x="14160" y="637"/>
                  <a:pt x="14089" y="632"/>
                  <a:pt x="13889" y="626"/>
                </a:cubicBezTo>
                <a:cubicBezTo>
                  <a:pt x="13739" y="621"/>
                  <a:pt x="13712" y="622"/>
                  <a:pt x="13700" y="628"/>
                </a:cubicBezTo>
                <a:cubicBezTo>
                  <a:pt x="13690" y="634"/>
                  <a:pt x="13653" y="636"/>
                  <a:pt x="13469" y="633"/>
                </a:cubicBezTo>
                <a:cubicBezTo>
                  <a:pt x="13349" y="632"/>
                  <a:pt x="13244" y="632"/>
                  <a:pt x="13238" y="634"/>
                </a:cubicBezTo>
                <a:cubicBezTo>
                  <a:pt x="13219" y="636"/>
                  <a:pt x="13199" y="637"/>
                  <a:pt x="13179" y="635"/>
                </a:cubicBezTo>
                <a:cubicBezTo>
                  <a:pt x="13132" y="632"/>
                  <a:pt x="13111" y="636"/>
                  <a:pt x="13111" y="647"/>
                </a:cubicBezTo>
                <a:cubicBezTo>
                  <a:pt x="13111" y="652"/>
                  <a:pt x="13192" y="651"/>
                  <a:pt x="13212" y="646"/>
                </a:cubicBezTo>
                <a:cubicBezTo>
                  <a:pt x="13220" y="645"/>
                  <a:pt x="13225" y="647"/>
                  <a:pt x="13228" y="655"/>
                </a:cubicBezTo>
                <a:cubicBezTo>
                  <a:pt x="13235" y="673"/>
                  <a:pt x="13220" y="676"/>
                  <a:pt x="13158" y="671"/>
                </a:cubicBezTo>
                <a:cubicBezTo>
                  <a:pt x="13119" y="668"/>
                  <a:pt x="13098" y="668"/>
                  <a:pt x="13092" y="672"/>
                </a:cubicBezTo>
                <a:cubicBezTo>
                  <a:pt x="13069" y="677"/>
                  <a:pt x="13045" y="679"/>
                  <a:pt x="13021" y="678"/>
                </a:cubicBezTo>
                <a:cubicBezTo>
                  <a:pt x="12943" y="675"/>
                  <a:pt x="12886" y="681"/>
                  <a:pt x="12876" y="689"/>
                </a:cubicBezTo>
                <a:cubicBezTo>
                  <a:pt x="12870" y="694"/>
                  <a:pt x="12861" y="696"/>
                  <a:pt x="12852" y="696"/>
                </a:cubicBezTo>
                <a:cubicBezTo>
                  <a:pt x="12845" y="695"/>
                  <a:pt x="12837" y="697"/>
                  <a:pt x="12831" y="700"/>
                </a:cubicBezTo>
                <a:cubicBezTo>
                  <a:pt x="12829" y="703"/>
                  <a:pt x="12833" y="705"/>
                  <a:pt x="12841" y="705"/>
                </a:cubicBezTo>
                <a:cubicBezTo>
                  <a:pt x="12848" y="706"/>
                  <a:pt x="12854" y="708"/>
                  <a:pt x="12860" y="711"/>
                </a:cubicBezTo>
                <a:cubicBezTo>
                  <a:pt x="12867" y="716"/>
                  <a:pt x="12876" y="717"/>
                  <a:pt x="12885" y="717"/>
                </a:cubicBezTo>
                <a:cubicBezTo>
                  <a:pt x="12893" y="717"/>
                  <a:pt x="12901" y="718"/>
                  <a:pt x="12909" y="723"/>
                </a:cubicBezTo>
                <a:cubicBezTo>
                  <a:pt x="12911" y="726"/>
                  <a:pt x="12924" y="729"/>
                  <a:pt x="12939" y="729"/>
                </a:cubicBezTo>
                <a:cubicBezTo>
                  <a:pt x="12965" y="731"/>
                  <a:pt x="12972" y="737"/>
                  <a:pt x="12948" y="741"/>
                </a:cubicBezTo>
                <a:cubicBezTo>
                  <a:pt x="12941" y="742"/>
                  <a:pt x="12881" y="742"/>
                  <a:pt x="12816" y="741"/>
                </a:cubicBezTo>
                <a:cubicBezTo>
                  <a:pt x="12566" y="736"/>
                  <a:pt x="12454" y="735"/>
                  <a:pt x="12447" y="738"/>
                </a:cubicBezTo>
                <a:cubicBezTo>
                  <a:pt x="12444" y="739"/>
                  <a:pt x="12439" y="738"/>
                  <a:pt x="12436" y="736"/>
                </a:cubicBezTo>
                <a:cubicBezTo>
                  <a:pt x="12341" y="728"/>
                  <a:pt x="12246" y="726"/>
                  <a:pt x="12152" y="729"/>
                </a:cubicBezTo>
                <a:cubicBezTo>
                  <a:pt x="12149" y="731"/>
                  <a:pt x="12152" y="736"/>
                  <a:pt x="12159" y="743"/>
                </a:cubicBezTo>
                <a:cubicBezTo>
                  <a:pt x="12171" y="752"/>
                  <a:pt x="12170" y="752"/>
                  <a:pt x="12127" y="753"/>
                </a:cubicBezTo>
                <a:cubicBezTo>
                  <a:pt x="12064" y="755"/>
                  <a:pt x="12052" y="748"/>
                  <a:pt x="12101" y="740"/>
                </a:cubicBezTo>
                <a:cubicBezTo>
                  <a:pt x="12142" y="736"/>
                  <a:pt x="12150" y="727"/>
                  <a:pt x="12115" y="726"/>
                </a:cubicBezTo>
                <a:cubicBezTo>
                  <a:pt x="12091" y="725"/>
                  <a:pt x="12075" y="717"/>
                  <a:pt x="12082" y="709"/>
                </a:cubicBezTo>
                <a:cubicBezTo>
                  <a:pt x="12086" y="706"/>
                  <a:pt x="12064" y="704"/>
                  <a:pt x="11992" y="705"/>
                </a:cubicBezTo>
                <a:cubicBezTo>
                  <a:pt x="11939" y="706"/>
                  <a:pt x="11806" y="704"/>
                  <a:pt x="11696" y="702"/>
                </a:cubicBezTo>
                <a:cubicBezTo>
                  <a:pt x="11586" y="700"/>
                  <a:pt x="11469" y="699"/>
                  <a:pt x="11435" y="700"/>
                </a:cubicBezTo>
                <a:cubicBezTo>
                  <a:pt x="11402" y="700"/>
                  <a:pt x="11326" y="699"/>
                  <a:pt x="11266" y="699"/>
                </a:cubicBezTo>
                <a:cubicBezTo>
                  <a:pt x="11152" y="699"/>
                  <a:pt x="11138" y="701"/>
                  <a:pt x="11138" y="723"/>
                </a:cubicBezTo>
                <a:cubicBezTo>
                  <a:pt x="11137" y="733"/>
                  <a:pt x="11141" y="735"/>
                  <a:pt x="11165" y="735"/>
                </a:cubicBezTo>
                <a:cubicBezTo>
                  <a:pt x="11198" y="737"/>
                  <a:pt x="11217" y="741"/>
                  <a:pt x="11212" y="748"/>
                </a:cubicBezTo>
                <a:cubicBezTo>
                  <a:pt x="11206" y="754"/>
                  <a:pt x="11132" y="751"/>
                  <a:pt x="11115" y="744"/>
                </a:cubicBezTo>
                <a:cubicBezTo>
                  <a:pt x="11096" y="736"/>
                  <a:pt x="11099" y="737"/>
                  <a:pt x="11113" y="734"/>
                </a:cubicBezTo>
                <a:cubicBezTo>
                  <a:pt x="11126" y="731"/>
                  <a:pt x="11124" y="730"/>
                  <a:pt x="11108" y="727"/>
                </a:cubicBezTo>
                <a:cubicBezTo>
                  <a:pt x="11097" y="725"/>
                  <a:pt x="11086" y="726"/>
                  <a:pt x="11077" y="731"/>
                </a:cubicBezTo>
                <a:cubicBezTo>
                  <a:pt x="11061" y="736"/>
                  <a:pt x="11044" y="738"/>
                  <a:pt x="11026" y="736"/>
                </a:cubicBezTo>
                <a:cubicBezTo>
                  <a:pt x="11003" y="735"/>
                  <a:pt x="10977" y="736"/>
                  <a:pt x="10966" y="735"/>
                </a:cubicBezTo>
                <a:cubicBezTo>
                  <a:pt x="10957" y="735"/>
                  <a:pt x="10949" y="736"/>
                  <a:pt x="10942" y="740"/>
                </a:cubicBezTo>
                <a:cubicBezTo>
                  <a:pt x="10917" y="743"/>
                  <a:pt x="10891" y="743"/>
                  <a:pt x="10867" y="739"/>
                </a:cubicBezTo>
                <a:cubicBezTo>
                  <a:pt x="10788" y="733"/>
                  <a:pt x="10702" y="739"/>
                  <a:pt x="10675" y="754"/>
                </a:cubicBezTo>
                <a:cubicBezTo>
                  <a:pt x="10659" y="761"/>
                  <a:pt x="10642" y="762"/>
                  <a:pt x="10555" y="762"/>
                </a:cubicBezTo>
                <a:cubicBezTo>
                  <a:pt x="10514" y="760"/>
                  <a:pt x="10473" y="761"/>
                  <a:pt x="10433" y="766"/>
                </a:cubicBezTo>
                <a:cubicBezTo>
                  <a:pt x="10422" y="769"/>
                  <a:pt x="10411" y="769"/>
                  <a:pt x="10401" y="766"/>
                </a:cubicBezTo>
                <a:cubicBezTo>
                  <a:pt x="10388" y="760"/>
                  <a:pt x="10348" y="773"/>
                  <a:pt x="10352" y="781"/>
                </a:cubicBezTo>
                <a:cubicBezTo>
                  <a:pt x="10355" y="789"/>
                  <a:pt x="10484" y="792"/>
                  <a:pt x="10554" y="789"/>
                </a:cubicBezTo>
                <a:cubicBezTo>
                  <a:pt x="10597" y="786"/>
                  <a:pt x="10605" y="787"/>
                  <a:pt x="10604" y="793"/>
                </a:cubicBezTo>
                <a:cubicBezTo>
                  <a:pt x="10604" y="804"/>
                  <a:pt x="10585" y="807"/>
                  <a:pt x="10533" y="805"/>
                </a:cubicBezTo>
                <a:cubicBezTo>
                  <a:pt x="10459" y="801"/>
                  <a:pt x="10386" y="800"/>
                  <a:pt x="10313" y="801"/>
                </a:cubicBezTo>
                <a:cubicBezTo>
                  <a:pt x="10269" y="804"/>
                  <a:pt x="10245" y="797"/>
                  <a:pt x="10269" y="792"/>
                </a:cubicBezTo>
                <a:cubicBezTo>
                  <a:pt x="10279" y="789"/>
                  <a:pt x="10276" y="788"/>
                  <a:pt x="10257" y="787"/>
                </a:cubicBezTo>
                <a:cubicBezTo>
                  <a:pt x="10230" y="786"/>
                  <a:pt x="10193" y="795"/>
                  <a:pt x="10218" y="796"/>
                </a:cubicBezTo>
                <a:cubicBezTo>
                  <a:pt x="10228" y="797"/>
                  <a:pt x="10229" y="798"/>
                  <a:pt x="10223" y="803"/>
                </a:cubicBezTo>
                <a:cubicBezTo>
                  <a:pt x="10218" y="808"/>
                  <a:pt x="10182" y="812"/>
                  <a:pt x="10176" y="805"/>
                </a:cubicBezTo>
                <a:cubicBezTo>
                  <a:pt x="10173" y="803"/>
                  <a:pt x="10176" y="800"/>
                  <a:pt x="10183" y="800"/>
                </a:cubicBezTo>
                <a:cubicBezTo>
                  <a:pt x="10190" y="801"/>
                  <a:pt x="10193" y="799"/>
                  <a:pt x="10191" y="796"/>
                </a:cubicBezTo>
                <a:cubicBezTo>
                  <a:pt x="10184" y="787"/>
                  <a:pt x="10161" y="788"/>
                  <a:pt x="10149" y="797"/>
                </a:cubicBezTo>
                <a:cubicBezTo>
                  <a:pt x="10136" y="803"/>
                  <a:pt x="10122" y="805"/>
                  <a:pt x="10107" y="804"/>
                </a:cubicBezTo>
                <a:cubicBezTo>
                  <a:pt x="10094" y="804"/>
                  <a:pt x="10082" y="805"/>
                  <a:pt x="10070" y="807"/>
                </a:cubicBezTo>
                <a:cubicBezTo>
                  <a:pt x="10064" y="810"/>
                  <a:pt x="10017" y="812"/>
                  <a:pt x="9907" y="815"/>
                </a:cubicBezTo>
                <a:cubicBezTo>
                  <a:pt x="9891" y="814"/>
                  <a:pt x="9842" y="815"/>
                  <a:pt x="9797" y="815"/>
                </a:cubicBezTo>
                <a:cubicBezTo>
                  <a:pt x="9753" y="815"/>
                  <a:pt x="9657" y="816"/>
                  <a:pt x="9585" y="818"/>
                </a:cubicBezTo>
                <a:cubicBezTo>
                  <a:pt x="9443" y="821"/>
                  <a:pt x="9389" y="823"/>
                  <a:pt x="9248" y="822"/>
                </a:cubicBezTo>
                <a:cubicBezTo>
                  <a:pt x="9198" y="823"/>
                  <a:pt x="9143" y="824"/>
                  <a:pt x="9126" y="824"/>
                </a:cubicBezTo>
                <a:cubicBezTo>
                  <a:pt x="9109" y="824"/>
                  <a:pt x="9054" y="825"/>
                  <a:pt x="9001" y="825"/>
                </a:cubicBezTo>
                <a:cubicBezTo>
                  <a:pt x="8903" y="826"/>
                  <a:pt x="8898" y="827"/>
                  <a:pt x="8792" y="832"/>
                </a:cubicBezTo>
                <a:cubicBezTo>
                  <a:pt x="8755" y="834"/>
                  <a:pt x="8699" y="837"/>
                  <a:pt x="8668" y="837"/>
                </a:cubicBezTo>
                <a:cubicBezTo>
                  <a:pt x="8637" y="837"/>
                  <a:pt x="8578" y="837"/>
                  <a:pt x="8537" y="838"/>
                </a:cubicBezTo>
                <a:cubicBezTo>
                  <a:pt x="8496" y="839"/>
                  <a:pt x="8421" y="839"/>
                  <a:pt x="8371" y="839"/>
                </a:cubicBezTo>
                <a:cubicBezTo>
                  <a:pt x="8307" y="837"/>
                  <a:pt x="8244" y="840"/>
                  <a:pt x="8182" y="847"/>
                </a:cubicBezTo>
                <a:cubicBezTo>
                  <a:pt x="8169" y="849"/>
                  <a:pt x="8156" y="850"/>
                  <a:pt x="8143" y="848"/>
                </a:cubicBezTo>
                <a:cubicBezTo>
                  <a:pt x="8137" y="846"/>
                  <a:pt x="7853" y="860"/>
                  <a:pt x="7822" y="865"/>
                </a:cubicBezTo>
                <a:cubicBezTo>
                  <a:pt x="7806" y="867"/>
                  <a:pt x="7791" y="868"/>
                  <a:pt x="7775" y="868"/>
                </a:cubicBezTo>
                <a:cubicBezTo>
                  <a:pt x="7760" y="868"/>
                  <a:pt x="7745" y="872"/>
                  <a:pt x="7733" y="877"/>
                </a:cubicBezTo>
                <a:cubicBezTo>
                  <a:pt x="7724" y="882"/>
                  <a:pt x="7714" y="885"/>
                  <a:pt x="7702" y="887"/>
                </a:cubicBezTo>
                <a:cubicBezTo>
                  <a:pt x="7688" y="890"/>
                  <a:pt x="7675" y="893"/>
                  <a:pt x="7662" y="896"/>
                </a:cubicBezTo>
                <a:cubicBezTo>
                  <a:pt x="7648" y="902"/>
                  <a:pt x="7633" y="903"/>
                  <a:pt x="7618" y="901"/>
                </a:cubicBezTo>
                <a:cubicBezTo>
                  <a:pt x="7605" y="899"/>
                  <a:pt x="7595" y="900"/>
                  <a:pt x="7595" y="902"/>
                </a:cubicBezTo>
                <a:cubicBezTo>
                  <a:pt x="7594" y="908"/>
                  <a:pt x="7538" y="911"/>
                  <a:pt x="7486" y="909"/>
                </a:cubicBezTo>
                <a:cubicBezTo>
                  <a:pt x="7452" y="907"/>
                  <a:pt x="7435" y="909"/>
                  <a:pt x="7431" y="913"/>
                </a:cubicBezTo>
                <a:cubicBezTo>
                  <a:pt x="7414" y="933"/>
                  <a:pt x="7438" y="939"/>
                  <a:pt x="7510" y="932"/>
                </a:cubicBezTo>
                <a:cubicBezTo>
                  <a:pt x="7543" y="930"/>
                  <a:pt x="7590" y="927"/>
                  <a:pt x="7616" y="926"/>
                </a:cubicBezTo>
                <a:cubicBezTo>
                  <a:pt x="7641" y="924"/>
                  <a:pt x="7688" y="921"/>
                  <a:pt x="7719" y="918"/>
                </a:cubicBezTo>
                <a:cubicBezTo>
                  <a:pt x="7745" y="915"/>
                  <a:pt x="7773" y="913"/>
                  <a:pt x="7800" y="913"/>
                </a:cubicBezTo>
                <a:cubicBezTo>
                  <a:pt x="7928" y="917"/>
                  <a:pt x="8082" y="911"/>
                  <a:pt x="8111" y="901"/>
                </a:cubicBezTo>
                <a:cubicBezTo>
                  <a:pt x="8122" y="897"/>
                  <a:pt x="8126" y="897"/>
                  <a:pt x="8122" y="901"/>
                </a:cubicBezTo>
                <a:cubicBezTo>
                  <a:pt x="8116" y="909"/>
                  <a:pt x="8122" y="908"/>
                  <a:pt x="8144" y="900"/>
                </a:cubicBezTo>
                <a:cubicBezTo>
                  <a:pt x="8155" y="895"/>
                  <a:pt x="8165" y="894"/>
                  <a:pt x="8168" y="896"/>
                </a:cubicBezTo>
                <a:cubicBezTo>
                  <a:pt x="8177" y="900"/>
                  <a:pt x="8189" y="903"/>
                  <a:pt x="8201" y="904"/>
                </a:cubicBezTo>
                <a:cubicBezTo>
                  <a:pt x="8231" y="905"/>
                  <a:pt x="8254" y="904"/>
                  <a:pt x="8356" y="892"/>
                </a:cubicBezTo>
                <a:cubicBezTo>
                  <a:pt x="8415" y="885"/>
                  <a:pt x="8474" y="881"/>
                  <a:pt x="8533" y="880"/>
                </a:cubicBezTo>
                <a:cubicBezTo>
                  <a:pt x="8563" y="880"/>
                  <a:pt x="8613" y="877"/>
                  <a:pt x="8642" y="875"/>
                </a:cubicBezTo>
                <a:cubicBezTo>
                  <a:pt x="8672" y="873"/>
                  <a:pt x="8723" y="871"/>
                  <a:pt x="8756" y="870"/>
                </a:cubicBezTo>
                <a:cubicBezTo>
                  <a:pt x="8789" y="868"/>
                  <a:pt x="8846" y="864"/>
                  <a:pt x="8881" y="860"/>
                </a:cubicBezTo>
                <a:cubicBezTo>
                  <a:pt x="8938" y="856"/>
                  <a:pt x="8996" y="854"/>
                  <a:pt x="9054" y="855"/>
                </a:cubicBezTo>
                <a:cubicBezTo>
                  <a:pt x="9113" y="855"/>
                  <a:pt x="9172" y="854"/>
                  <a:pt x="9183" y="853"/>
                </a:cubicBezTo>
                <a:cubicBezTo>
                  <a:pt x="9212" y="848"/>
                  <a:pt x="9207" y="858"/>
                  <a:pt x="9175" y="873"/>
                </a:cubicBezTo>
                <a:cubicBezTo>
                  <a:pt x="9149" y="884"/>
                  <a:pt x="9109" y="888"/>
                  <a:pt x="9004" y="889"/>
                </a:cubicBezTo>
                <a:cubicBezTo>
                  <a:pt x="8978" y="888"/>
                  <a:pt x="8934" y="891"/>
                  <a:pt x="8905" y="892"/>
                </a:cubicBezTo>
                <a:cubicBezTo>
                  <a:pt x="8876" y="895"/>
                  <a:pt x="8837" y="898"/>
                  <a:pt x="8819" y="899"/>
                </a:cubicBezTo>
                <a:cubicBezTo>
                  <a:pt x="8802" y="900"/>
                  <a:pt x="8757" y="904"/>
                  <a:pt x="8721" y="907"/>
                </a:cubicBezTo>
                <a:cubicBezTo>
                  <a:pt x="8684" y="910"/>
                  <a:pt x="8642" y="914"/>
                  <a:pt x="8630" y="914"/>
                </a:cubicBezTo>
                <a:cubicBezTo>
                  <a:pt x="8620" y="914"/>
                  <a:pt x="8610" y="915"/>
                  <a:pt x="8602" y="920"/>
                </a:cubicBezTo>
                <a:cubicBezTo>
                  <a:pt x="8597" y="924"/>
                  <a:pt x="8544" y="930"/>
                  <a:pt x="8481" y="930"/>
                </a:cubicBezTo>
                <a:cubicBezTo>
                  <a:pt x="8464" y="929"/>
                  <a:pt x="8447" y="931"/>
                  <a:pt x="8430" y="934"/>
                </a:cubicBezTo>
                <a:cubicBezTo>
                  <a:pt x="8419" y="936"/>
                  <a:pt x="8406" y="935"/>
                  <a:pt x="8394" y="934"/>
                </a:cubicBezTo>
                <a:cubicBezTo>
                  <a:pt x="8385" y="931"/>
                  <a:pt x="8375" y="931"/>
                  <a:pt x="8366" y="932"/>
                </a:cubicBezTo>
                <a:cubicBezTo>
                  <a:pt x="8348" y="935"/>
                  <a:pt x="8330" y="936"/>
                  <a:pt x="8311" y="935"/>
                </a:cubicBezTo>
                <a:cubicBezTo>
                  <a:pt x="8289" y="935"/>
                  <a:pt x="8268" y="937"/>
                  <a:pt x="8247" y="941"/>
                </a:cubicBezTo>
                <a:cubicBezTo>
                  <a:pt x="8239" y="944"/>
                  <a:pt x="8233" y="943"/>
                  <a:pt x="8230" y="940"/>
                </a:cubicBezTo>
                <a:cubicBezTo>
                  <a:pt x="8226" y="937"/>
                  <a:pt x="8220" y="936"/>
                  <a:pt x="8214" y="937"/>
                </a:cubicBezTo>
                <a:cubicBezTo>
                  <a:pt x="8198" y="941"/>
                  <a:pt x="8182" y="942"/>
                  <a:pt x="8166" y="942"/>
                </a:cubicBezTo>
                <a:cubicBezTo>
                  <a:pt x="8147" y="942"/>
                  <a:pt x="8120" y="943"/>
                  <a:pt x="8107" y="945"/>
                </a:cubicBezTo>
                <a:cubicBezTo>
                  <a:pt x="8093" y="945"/>
                  <a:pt x="8066" y="948"/>
                  <a:pt x="8047" y="949"/>
                </a:cubicBezTo>
                <a:cubicBezTo>
                  <a:pt x="8032" y="949"/>
                  <a:pt x="8017" y="951"/>
                  <a:pt x="8003" y="955"/>
                </a:cubicBezTo>
                <a:cubicBezTo>
                  <a:pt x="7990" y="959"/>
                  <a:pt x="7977" y="959"/>
                  <a:pt x="7964" y="958"/>
                </a:cubicBezTo>
                <a:cubicBezTo>
                  <a:pt x="7871" y="953"/>
                  <a:pt x="7778" y="954"/>
                  <a:pt x="7686" y="959"/>
                </a:cubicBezTo>
                <a:cubicBezTo>
                  <a:pt x="7634" y="962"/>
                  <a:pt x="7581" y="964"/>
                  <a:pt x="7567" y="966"/>
                </a:cubicBezTo>
                <a:cubicBezTo>
                  <a:pt x="7553" y="966"/>
                  <a:pt x="7539" y="968"/>
                  <a:pt x="7526" y="971"/>
                </a:cubicBezTo>
                <a:cubicBezTo>
                  <a:pt x="7519" y="975"/>
                  <a:pt x="7511" y="976"/>
                  <a:pt x="7503" y="975"/>
                </a:cubicBezTo>
                <a:cubicBezTo>
                  <a:pt x="7488" y="974"/>
                  <a:pt x="7474" y="976"/>
                  <a:pt x="7460" y="979"/>
                </a:cubicBezTo>
                <a:cubicBezTo>
                  <a:pt x="7441" y="982"/>
                  <a:pt x="7420" y="984"/>
                  <a:pt x="7400" y="984"/>
                </a:cubicBezTo>
                <a:cubicBezTo>
                  <a:pt x="7370" y="982"/>
                  <a:pt x="7339" y="985"/>
                  <a:pt x="7309" y="991"/>
                </a:cubicBezTo>
                <a:cubicBezTo>
                  <a:pt x="7297" y="994"/>
                  <a:pt x="7196" y="1005"/>
                  <a:pt x="7129" y="1011"/>
                </a:cubicBezTo>
                <a:cubicBezTo>
                  <a:pt x="7116" y="1012"/>
                  <a:pt x="7103" y="1015"/>
                  <a:pt x="7092" y="1021"/>
                </a:cubicBezTo>
                <a:cubicBezTo>
                  <a:pt x="7078" y="1026"/>
                  <a:pt x="7064" y="1028"/>
                  <a:pt x="7049" y="1027"/>
                </a:cubicBezTo>
                <a:cubicBezTo>
                  <a:pt x="7036" y="1027"/>
                  <a:pt x="7023" y="1028"/>
                  <a:pt x="7011" y="1030"/>
                </a:cubicBezTo>
                <a:cubicBezTo>
                  <a:pt x="6992" y="1034"/>
                  <a:pt x="6973" y="1035"/>
                  <a:pt x="6954" y="1035"/>
                </a:cubicBezTo>
                <a:cubicBezTo>
                  <a:pt x="6928" y="1036"/>
                  <a:pt x="6890" y="1038"/>
                  <a:pt x="6870" y="1040"/>
                </a:cubicBezTo>
                <a:cubicBezTo>
                  <a:pt x="6813" y="1047"/>
                  <a:pt x="6731" y="1053"/>
                  <a:pt x="6686" y="1053"/>
                </a:cubicBezTo>
                <a:cubicBezTo>
                  <a:pt x="6663" y="1053"/>
                  <a:pt x="6617" y="1057"/>
                  <a:pt x="6584" y="1060"/>
                </a:cubicBezTo>
                <a:cubicBezTo>
                  <a:pt x="6551" y="1064"/>
                  <a:pt x="6514" y="1068"/>
                  <a:pt x="6502" y="1068"/>
                </a:cubicBezTo>
                <a:cubicBezTo>
                  <a:pt x="6469" y="1068"/>
                  <a:pt x="6346" y="1076"/>
                  <a:pt x="6328" y="1079"/>
                </a:cubicBezTo>
                <a:cubicBezTo>
                  <a:pt x="6318" y="1079"/>
                  <a:pt x="6290" y="1081"/>
                  <a:pt x="6265" y="1082"/>
                </a:cubicBezTo>
                <a:cubicBezTo>
                  <a:pt x="6247" y="1083"/>
                  <a:pt x="6230" y="1084"/>
                  <a:pt x="6213" y="1086"/>
                </a:cubicBezTo>
                <a:cubicBezTo>
                  <a:pt x="6197" y="1089"/>
                  <a:pt x="6181" y="1091"/>
                  <a:pt x="6164" y="1092"/>
                </a:cubicBezTo>
                <a:cubicBezTo>
                  <a:pt x="6041" y="1102"/>
                  <a:pt x="5916" y="1111"/>
                  <a:pt x="5872" y="1114"/>
                </a:cubicBezTo>
                <a:cubicBezTo>
                  <a:pt x="5845" y="1116"/>
                  <a:pt x="5810" y="1120"/>
                  <a:pt x="5794" y="1122"/>
                </a:cubicBezTo>
                <a:cubicBezTo>
                  <a:pt x="5770" y="1125"/>
                  <a:pt x="5747" y="1126"/>
                  <a:pt x="5723" y="1128"/>
                </a:cubicBezTo>
                <a:cubicBezTo>
                  <a:pt x="5700" y="1130"/>
                  <a:pt x="5676" y="1131"/>
                  <a:pt x="5670" y="1131"/>
                </a:cubicBezTo>
                <a:cubicBezTo>
                  <a:pt x="5584" y="1138"/>
                  <a:pt x="5496" y="1145"/>
                  <a:pt x="5468" y="1148"/>
                </a:cubicBezTo>
                <a:lnTo>
                  <a:pt x="5383" y="1156"/>
                </a:lnTo>
                <a:cubicBezTo>
                  <a:pt x="5189" y="1173"/>
                  <a:pt x="5138" y="1178"/>
                  <a:pt x="5085" y="1184"/>
                </a:cubicBezTo>
                <a:cubicBezTo>
                  <a:pt x="5066" y="1186"/>
                  <a:pt x="5021" y="1191"/>
                  <a:pt x="4986" y="1194"/>
                </a:cubicBezTo>
                <a:cubicBezTo>
                  <a:pt x="4951" y="1196"/>
                  <a:pt x="4909" y="1201"/>
                  <a:pt x="4894" y="1203"/>
                </a:cubicBezTo>
                <a:cubicBezTo>
                  <a:pt x="4879" y="1205"/>
                  <a:pt x="4850" y="1210"/>
                  <a:pt x="4831" y="1212"/>
                </a:cubicBezTo>
                <a:cubicBezTo>
                  <a:pt x="4752" y="1222"/>
                  <a:pt x="4680" y="1231"/>
                  <a:pt x="4636" y="1235"/>
                </a:cubicBezTo>
                <a:cubicBezTo>
                  <a:pt x="4611" y="1239"/>
                  <a:pt x="4568" y="1244"/>
                  <a:pt x="4543" y="1246"/>
                </a:cubicBezTo>
                <a:cubicBezTo>
                  <a:pt x="4518" y="1248"/>
                  <a:pt x="4493" y="1253"/>
                  <a:pt x="4469" y="1259"/>
                </a:cubicBezTo>
                <a:cubicBezTo>
                  <a:pt x="4446" y="1265"/>
                  <a:pt x="4424" y="1268"/>
                  <a:pt x="4401" y="1270"/>
                </a:cubicBezTo>
                <a:cubicBezTo>
                  <a:pt x="4366" y="1272"/>
                  <a:pt x="4338" y="1282"/>
                  <a:pt x="4338" y="1292"/>
                </a:cubicBezTo>
                <a:cubicBezTo>
                  <a:pt x="4338" y="1294"/>
                  <a:pt x="4344" y="1298"/>
                  <a:pt x="4352" y="1302"/>
                </a:cubicBezTo>
                <a:cubicBezTo>
                  <a:pt x="4360" y="1305"/>
                  <a:pt x="4379" y="1306"/>
                  <a:pt x="4414" y="1301"/>
                </a:cubicBezTo>
                <a:cubicBezTo>
                  <a:pt x="4493" y="1290"/>
                  <a:pt x="4655" y="1272"/>
                  <a:pt x="4749" y="1262"/>
                </a:cubicBezTo>
                <a:cubicBezTo>
                  <a:pt x="4797" y="1257"/>
                  <a:pt x="4854" y="1251"/>
                  <a:pt x="4877" y="1249"/>
                </a:cubicBezTo>
                <a:cubicBezTo>
                  <a:pt x="4936" y="1242"/>
                  <a:pt x="4971" y="1239"/>
                  <a:pt x="5082" y="1231"/>
                </a:cubicBezTo>
                <a:cubicBezTo>
                  <a:pt x="5138" y="1226"/>
                  <a:pt x="5194" y="1221"/>
                  <a:pt x="5206" y="1218"/>
                </a:cubicBezTo>
                <a:cubicBezTo>
                  <a:pt x="5238" y="1213"/>
                  <a:pt x="5271" y="1210"/>
                  <a:pt x="5305" y="1210"/>
                </a:cubicBezTo>
                <a:cubicBezTo>
                  <a:pt x="5343" y="1208"/>
                  <a:pt x="5382" y="1204"/>
                  <a:pt x="5418" y="1197"/>
                </a:cubicBezTo>
                <a:cubicBezTo>
                  <a:pt x="5437" y="1194"/>
                  <a:pt x="5455" y="1192"/>
                  <a:pt x="5474" y="1191"/>
                </a:cubicBezTo>
                <a:cubicBezTo>
                  <a:pt x="5519" y="1190"/>
                  <a:pt x="5719" y="1172"/>
                  <a:pt x="5755" y="1167"/>
                </a:cubicBezTo>
                <a:cubicBezTo>
                  <a:pt x="5776" y="1164"/>
                  <a:pt x="5797" y="1162"/>
                  <a:pt x="5819" y="1160"/>
                </a:cubicBezTo>
                <a:cubicBezTo>
                  <a:pt x="5836" y="1160"/>
                  <a:pt x="5900" y="1154"/>
                  <a:pt x="5960" y="1147"/>
                </a:cubicBezTo>
                <a:cubicBezTo>
                  <a:pt x="6021" y="1139"/>
                  <a:pt x="6097" y="1132"/>
                  <a:pt x="6131" y="1132"/>
                </a:cubicBezTo>
                <a:cubicBezTo>
                  <a:pt x="6184" y="1127"/>
                  <a:pt x="6234" y="1124"/>
                  <a:pt x="6449" y="1109"/>
                </a:cubicBezTo>
                <a:cubicBezTo>
                  <a:pt x="6482" y="1107"/>
                  <a:pt x="6546" y="1101"/>
                  <a:pt x="6591" y="1097"/>
                </a:cubicBezTo>
                <a:cubicBezTo>
                  <a:pt x="6663" y="1089"/>
                  <a:pt x="6801" y="1081"/>
                  <a:pt x="6888" y="1078"/>
                </a:cubicBezTo>
                <a:cubicBezTo>
                  <a:pt x="6905" y="1077"/>
                  <a:pt x="6941" y="1075"/>
                  <a:pt x="6966" y="1072"/>
                </a:cubicBezTo>
                <a:cubicBezTo>
                  <a:pt x="6998" y="1069"/>
                  <a:pt x="7029" y="1067"/>
                  <a:pt x="7061" y="1066"/>
                </a:cubicBezTo>
                <a:cubicBezTo>
                  <a:pt x="7155" y="1064"/>
                  <a:pt x="7249" y="1058"/>
                  <a:pt x="7342" y="1048"/>
                </a:cubicBezTo>
                <a:cubicBezTo>
                  <a:pt x="7348" y="1047"/>
                  <a:pt x="7387" y="1045"/>
                  <a:pt x="7432" y="1044"/>
                </a:cubicBezTo>
                <a:cubicBezTo>
                  <a:pt x="7461" y="1043"/>
                  <a:pt x="7491" y="1042"/>
                  <a:pt x="7520" y="1038"/>
                </a:cubicBezTo>
                <a:cubicBezTo>
                  <a:pt x="7532" y="1035"/>
                  <a:pt x="7529" y="1036"/>
                  <a:pt x="7635" y="1027"/>
                </a:cubicBezTo>
                <a:cubicBezTo>
                  <a:pt x="7673" y="1022"/>
                  <a:pt x="7713" y="1022"/>
                  <a:pt x="7751" y="1028"/>
                </a:cubicBezTo>
                <a:cubicBezTo>
                  <a:pt x="7786" y="1033"/>
                  <a:pt x="7821" y="1035"/>
                  <a:pt x="7856" y="1034"/>
                </a:cubicBezTo>
                <a:cubicBezTo>
                  <a:pt x="7891" y="1033"/>
                  <a:pt x="7925" y="1032"/>
                  <a:pt x="7931" y="1033"/>
                </a:cubicBezTo>
                <a:cubicBezTo>
                  <a:pt x="7946" y="1030"/>
                  <a:pt x="7961" y="1028"/>
                  <a:pt x="7977" y="1026"/>
                </a:cubicBezTo>
                <a:cubicBezTo>
                  <a:pt x="8006" y="1022"/>
                  <a:pt x="8035" y="1019"/>
                  <a:pt x="8065" y="1019"/>
                </a:cubicBezTo>
                <a:cubicBezTo>
                  <a:pt x="8087" y="1019"/>
                  <a:pt x="8109" y="1016"/>
                  <a:pt x="8131" y="1012"/>
                </a:cubicBezTo>
                <a:cubicBezTo>
                  <a:pt x="8144" y="1009"/>
                  <a:pt x="8157" y="1006"/>
                  <a:pt x="8170" y="1006"/>
                </a:cubicBezTo>
                <a:cubicBezTo>
                  <a:pt x="8181" y="1006"/>
                  <a:pt x="8192" y="1003"/>
                  <a:pt x="8200" y="999"/>
                </a:cubicBezTo>
                <a:cubicBezTo>
                  <a:pt x="8204" y="995"/>
                  <a:pt x="8215" y="995"/>
                  <a:pt x="8239" y="1001"/>
                </a:cubicBezTo>
                <a:cubicBezTo>
                  <a:pt x="8272" y="1007"/>
                  <a:pt x="8304" y="1008"/>
                  <a:pt x="8478" y="1004"/>
                </a:cubicBezTo>
                <a:cubicBezTo>
                  <a:pt x="8506" y="1005"/>
                  <a:pt x="8541" y="1005"/>
                  <a:pt x="8559" y="1004"/>
                </a:cubicBezTo>
                <a:cubicBezTo>
                  <a:pt x="8570" y="1006"/>
                  <a:pt x="8582" y="1005"/>
                  <a:pt x="8592" y="1000"/>
                </a:cubicBezTo>
                <a:cubicBezTo>
                  <a:pt x="8607" y="997"/>
                  <a:pt x="8624" y="995"/>
                  <a:pt x="8640" y="997"/>
                </a:cubicBezTo>
                <a:cubicBezTo>
                  <a:pt x="8682" y="998"/>
                  <a:pt x="8719" y="989"/>
                  <a:pt x="8703" y="981"/>
                </a:cubicBezTo>
                <a:cubicBezTo>
                  <a:pt x="8675" y="979"/>
                  <a:pt x="8646" y="978"/>
                  <a:pt x="8618" y="979"/>
                </a:cubicBezTo>
                <a:cubicBezTo>
                  <a:pt x="8592" y="981"/>
                  <a:pt x="8565" y="980"/>
                  <a:pt x="8539" y="974"/>
                </a:cubicBezTo>
                <a:cubicBezTo>
                  <a:pt x="8539" y="970"/>
                  <a:pt x="8569" y="968"/>
                  <a:pt x="8674" y="964"/>
                </a:cubicBezTo>
                <a:cubicBezTo>
                  <a:pt x="8694" y="963"/>
                  <a:pt x="8714" y="962"/>
                  <a:pt x="8734" y="959"/>
                </a:cubicBezTo>
                <a:cubicBezTo>
                  <a:pt x="8742" y="956"/>
                  <a:pt x="8751" y="955"/>
                  <a:pt x="8759" y="957"/>
                </a:cubicBezTo>
                <a:cubicBezTo>
                  <a:pt x="8775" y="958"/>
                  <a:pt x="8791" y="958"/>
                  <a:pt x="8806" y="955"/>
                </a:cubicBezTo>
                <a:cubicBezTo>
                  <a:pt x="8840" y="952"/>
                  <a:pt x="8873" y="951"/>
                  <a:pt x="8906" y="951"/>
                </a:cubicBezTo>
                <a:cubicBezTo>
                  <a:pt x="8932" y="950"/>
                  <a:pt x="8958" y="949"/>
                  <a:pt x="8984" y="948"/>
                </a:cubicBezTo>
                <a:cubicBezTo>
                  <a:pt x="8995" y="946"/>
                  <a:pt x="9036" y="943"/>
                  <a:pt x="9073" y="942"/>
                </a:cubicBezTo>
                <a:cubicBezTo>
                  <a:pt x="9112" y="941"/>
                  <a:pt x="9164" y="939"/>
                  <a:pt x="9191" y="938"/>
                </a:cubicBezTo>
                <a:cubicBezTo>
                  <a:pt x="9218" y="938"/>
                  <a:pt x="9260" y="936"/>
                  <a:pt x="9288" y="936"/>
                </a:cubicBezTo>
                <a:cubicBezTo>
                  <a:pt x="9316" y="935"/>
                  <a:pt x="9362" y="932"/>
                  <a:pt x="9391" y="930"/>
                </a:cubicBezTo>
                <a:cubicBezTo>
                  <a:pt x="9419" y="927"/>
                  <a:pt x="9463" y="926"/>
                  <a:pt x="9488" y="926"/>
                </a:cubicBezTo>
                <a:cubicBezTo>
                  <a:pt x="9564" y="927"/>
                  <a:pt x="9638" y="924"/>
                  <a:pt x="9714" y="919"/>
                </a:cubicBezTo>
                <a:cubicBezTo>
                  <a:pt x="9733" y="917"/>
                  <a:pt x="9752" y="916"/>
                  <a:pt x="9772" y="915"/>
                </a:cubicBezTo>
                <a:cubicBezTo>
                  <a:pt x="9784" y="914"/>
                  <a:pt x="9797" y="912"/>
                  <a:pt x="9808" y="909"/>
                </a:cubicBezTo>
                <a:cubicBezTo>
                  <a:pt x="9860" y="903"/>
                  <a:pt x="9911" y="901"/>
                  <a:pt x="9963" y="904"/>
                </a:cubicBezTo>
                <a:cubicBezTo>
                  <a:pt x="10034" y="905"/>
                  <a:pt x="10094" y="904"/>
                  <a:pt x="10097" y="903"/>
                </a:cubicBezTo>
                <a:cubicBezTo>
                  <a:pt x="10112" y="901"/>
                  <a:pt x="10128" y="899"/>
                  <a:pt x="10144" y="900"/>
                </a:cubicBezTo>
                <a:cubicBezTo>
                  <a:pt x="10165" y="900"/>
                  <a:pt x="10186" y="899"/>
                  <a:pt x="10207" y="897"/>
                </a:cubicBezTo>
                <a:cubicBezTo>
                  <a:pt x="10311" y="888"/>
                  <a:pt x="10416" y="884"/>
                  <a:pt x="10523" y="883"/>
                </a:cubicBezTo>
                <a:cubicBezTo>
                  <a:pt x="10548" y="882"/>
                  <a:pt x="10608" y="881"/>
                  <a:pt x="10657" y="879"/>
                </a:cubicBezTo>
                <a:cubicBezTo>
                  <a:pt x="10705" y="878"/>
                  <a:pt x="10783" y="876"/>
                  <a:pt x="10830" y="876"/>
                </a:cubicBezTo>
                <a:cubicBezTo>
                  <a:pt x="10926" y="876"/>
                  <a:pt x="11074" y="876"/>
                  <a:pt x="11153" y="876"/>
                </a:cubicBezTo>
                <a:cubicBezTo>
                  <a:pt x="11212" y="876"/>
                  <a:pt x="11231" y="879"/>
                  <a:pt x="11230" y="887"/>
                </a:cubicBezTo>
                <a:cubicBezTo>
                  <a:pt x="11230" y="896"/>
                  <a:pt x="11190" y="908"/>
                  <a:pt x="11145" y="912"/>
                </a:cubicBezTo>
                <a:cubicBezTo>
                  <a:pt x="11130" y="912"/>
                  <a:pt x="11121" y="910"/>
                  <a:pt x="11115" y="902"/>
                </a:cubicBezTo>
                <a:cubicBezTo>
                  <a:pt x="11104" y="889"/>
                  <a:pt x="11075" y="888"/>
                  <a:pt x="11074" y="900"/>
                </a:cubicBezTo>
                <a:cubicBezTo>
                  <a:pt x="11074" y="908"/>
                  <a:pt x="11068" y="911"/>
                  <a:pt x="11048" y="913"/>
                </a:cubicBezTo>
                <a:cubicBezTo>
                  <a:pt x="11005" y="916"/>
                  <a:pt x="10977" y="914"/>
                  <a:pt x="10971" y="907"/>
                </a:cubicBezTo>
                <a:cubicBezTo>
                  <a:pt x="10962" y="894"/>
                  <a:pt x="10945" y="893"/>
                  <a:pt x="10944" y="905"/>
                </a:cubicBezTo>
                <a:cubicBezTo>
                  <a:pt x="10943" y="916"/>
                  <a:pt x="10937" y="916"/>
                  <a:pt x="10897" y="917"/>
                </a:cubicBezTo>
                <a:cubicBezTo>
                  <a:pt x="10875" y="918"/>
                  <a:pt x="10853" y="916"/>
                  <a:pt x="10831" y="913"/>
                </a:cubicBezTo>
                <a:cubicBezTo>
                  <a:pt x="10757" y="907"/>
                  <a:pt x="10682" y="907"/>
                  <a:pt x="10607" y="913"/>
                </a:cubicBezTo>
                <a:cubicBezTo>
                  <a:pt x="10586" y="914"/>
                  <a:pt x="10529" y="917"/>
                  <a:pt x="10480" y="918"/>
                </a:cubicBezTo>
                <a:cubicBezTo>
                  <a:pt x="10425" y="917"/>
                  <a:pt x="10369" y="918"/>
                  <a:pt x="10313" y="922"/>
                </a:cubicBezTo>
                <a:cubicBezTo>
                  <a:pt x="10269" y="926"/>
                  <a:pt x="10224" y="928"/>
                  <a:pt x="10179" y="929"/>
                </a:cubicBezTo>
                <a:cubicBezTo>
                  <a:pt x="10077" y="931"/>
                  <a:pt x="10047" y="932"/>
                  <a:pt x="10039" y="936"/>
                </a:cubicBezTo>
                <a:cubicBezTo>
                  <a:pt x="9990" y="940"/>
                  <a:pt x="9941" y="939"/>
                  <a:pt x="9891" y="932"/>
                </a:cubicBezTo>
                <a:cubicBezTo>
                  <a:pt x="9873" y="923"/>
                  <a:pt x="9826" y="942"/>
                  <a:pt x="9823" y="959"/>
                </a:cubicBezTo>
                <a:cubicBezTo>
                  <a:pt x="9820" y="975"/>
                  <a:pt x="9842" y="982"/>
                  <a:pt x="9911" y="976"/>
                </a:cubicBezTo>
                <a:cubicBezTo>
                  <a:pt x="9944" y="974"/>
                  <a:pt x="9978" y="973"/>
                  <a:pt x="10011" y="972"/>
                </a:cubicBezTo>
                <a:cubicBezTo>
                  <a:pt x="10041" y="973"/>
                  <a:pt x="10071" y="972"/>
                  <a:pt x="10102" y="968"/>
                </a:cubicBezTo>
                <a:cubicBezTo>
                  <a:pt x="10120" y="965"/>
                  <a:pt x="10140" y="964"/>
                  <a:pt x="10159" y="965"/>
                </a:cubicBezTo>
                <a:cubicBezTo>
                  <a:pt x="10173" y="967"/>
                  <a:pt x="10181" y="976"/>
                  <a:pt x="10179" y="985"/>
                </a:cubicBezTo>
                <a:cubicBezTo>
                  <a:pt x="10179" y="987"/>
                  <a:pt x="10179" y="988"/>
                  <a:pt x="10177" y="990"/>
                </a:cubicBezTo>
                <a:cubicBezTo>
                  <a:pt x="10174" y="993"/>
                  <a:pt x="10177" y="993"/>
                  <a:pt x="10182" y="990"/>
                </a:cubicBezTo>
                <a:cubicBezTo>
                  <a:pt x="10197" y="985"/>
                  <a:pt x="10213" y="984"/>
                  <a:pt x="10229" y="985"/>
                </a:cubicBezTo>
                <a:cubicBezTo>
                  <a:pt x="10254" y="986"/>
                  <a:pt x="10267" y="984"/>
                  <a:pt x="10269" y="979"/>
                </a:cubicBezTo>
                <a:cubicBezTo>
                  <a:pt x="10274" y="969"/>
                  <a:pt x="10326" y="960"/>
                  <a:pt x="10345" y="965"/>
                </a:cubicBezTo>
                <a:cubicBezTo>
                  <a:pt x="10375" y="973"/>
                  <a:pt x="10352" y="981"/>
                  <a:pt x="10298" y="982"/>
                </a:cubicBezTo>
                <a:cubicBezTo>
                  <a:pt x="10281" y="984"/>
                  <a:pt x="10277" y="985"/>
                  <a:pt x="10279" y="992"/>
                </a:cubicBezTo>
                <a:cubicBezTo>
                  <a:pt x="10284" y="1007"/>
                  <a:pt x="10316" y="1014"/>
                  <a:pt x="10352" y="1010"/>
                </a:cubicBezTo>
                <a:cubicBezTo>
                  <a:pt x="10386" y="1008"/>
                  <a:pt x="10420" y="1008"/>
                  <a:pt x="10454" y="1010"/>
                </a:cubicBezTo>
                <a:cubicBezTo>
                  <a:pt x="10493" y="1012"/>
                  <a:pt x="10593" y="1012"/>
                  <a:pt x="10676" y="1011"/>
                </a:cubicBezTo>
                <a:cubicBezTo>
                  <a:pt x="10813" y="1010"/>
                  <a:pt x="10828" y="1011"/>
                  <a:pt x="10834" y="1020"/>
                </a:cubicBezTo>
                <a:cubicBezTo>
                  <a:pt x="10840" y="1025"/>
                  <a:pt x="10847" y="1028"/>
                  <a:pt x="10856" y="1029"/>
                </a:cubicBezTo>
                <a:cubicBezTo>
                  <a:pt x="10864" y="1029"/>
                  <a:pt x="10906" y="1031"/>
                  <a:pt x="10949" y="1034"/>
                </a:cubicBezTo>
                <a:cubicBezTo>
                  <a:pt x="10978" y="1036"/>
                  <a:pt x="11007" y="1037"/>
                  <a:pt x="11035" y="1034"/>
                </a:cubicBezTo>
                <a:cubicBezTo>
                  <a:pt x="11070" y="1029"/>
                  <a:pt x="11106" y="1029"/>
                  <a:pt x="11141" y="1033"/>
                </a:cubicBezTo>
                <a:cubicBezTo>
                  <a:pt x="11203" y="1036"/>
                  <a:pt x="11357" y="1040"/>
                  <a:pt x="11495" y="1040"/>
                </a:cubicBezTo>
                <a:cubicBezTo>
                  <a:pt x="11767" y="1042"/>
                  <a:pt x="11881" y="1042"/>
                  <a:pt x="11939" y="1042"/>
                </a:cubicBezTo>
                <a:cubicBezTo>
                  <a:pt x="12171" y="1040"/>
                  <a:pt x="12314" y="1040"/>
                  <a:pt x="12374" y="1042"/>
                </a:cubicBezTo>
                <a:cubicBezTo>
                  <a:pt x="12400" y="1044"/>
                  <a:pt x="12426" y="1042"/>
                  <a:pt x="12450" y="1036"/>
                </a:cubicBezTo>
                <a:cubicBezTo>
                  <a:pt x="12460" y="1033"/>
                  <a:pt x="12472" y="1031"/>
                  <a:pt x="12482" y="1032"/>
                </a:cubicBezTo>
                <a:cubicBezTo>
                  <a:pt x="12486" y="1034"/>
                  <a:pt x="12577" y="1037"/>
                  <a:pt x="12685" y="1039"/>
                </a:cubicBezTo>
                <a:cubicBezTo>
                  <a:pt x="13165" y="1052"/>
                  <a:pt x="13291" y="1057"/>
                  <a:pt x="13297" y="1064"/>
                </a:cubicBezTo>
                <a:cubicBezTo>
                  <a:pt x="13304" y="1071"/>
                  <a:pt x="13304" y="1070"/>
                  <a:pt x="13473" y="1071"/>
                </a:cubicBezTo>
                <a:cubicBezTo>
                  <a:pt x="13521" y="1071"/>
                  <a:pt x="13570" y="1071"/>
                  <a:pt x="13618" y="1067"/>
                </a:cubicBezTo>
                <a:cubicBezTo>
                  <a:pt x="13646" y="1065"/>
                  <a:pt x="13676" y="1063"/>
                  <a:pt x="13706" y="1064"/>
                </a:cubicBezTo>
                <a:cubicBezTo>
                  <a:pt x="13782" y="1062"/>
                  <a:pt x="13800" y="1060"/>
                  <a:pt x="13790" y="1053"/>
                </a:cubicBezTo>
                <a:cubicBezTo>
                  <a:pt x="13782" y="1047"/>
                  <a:pt x="13664" y="1043"/>
                  <a:pt x="13389" y="1032"/>
                </a:cubicBezTo>
                <a:cubicBezTo>
                  <a:pt x="13247" y="1027"/>
                  <a:pt x="13046" y="1019"/>
                  <a:pt x="12944" y="1015"/>
                </a:cubicBezTo>
                <a:cubicBezTo>
                  <a:pt x="12842" y="1012"/>
                  <a:pt x="12756" y="1007"/>
                  <a:pt x="12753" y="1005"/>
                </a:cubicBezTo>
                <a:cubicBezTo>
                  <a:pt x="12751" y="1004"/>
                  <a:pt x="12758" y="1002"/>
                  <a:pt x="12769" y="1002"/>
                </a:cubicBezTo>
                <a:cubicBezTo>
                  <a:pt x="12781" y="1002"/>
                  <a:pt x="12812" y="1002"/>
                  <a:pt x="12837" y="1001"/>
                </a:cubicBezTo>
                <a:cubicBezTo>
                  <a:pt x="12957" y="1000"/>
                  <a:pt x="14513" y="1048"/>
                  <a:pt x="14769" y="1062"/>
                </a:cubicBezTo>
                <a:cubicBezTo>
                  <a:pt x="14810" y="1064"/>
                  <a:pt x="14877" y="1064"/>
                  <a:pt x="14918" y="1062"/>
                </a:cubicBezTo>
                <a:cubicBezTo>
                  <a:pt x="15016" y="1059"/>
                  <a:pt x="15113" y="1062"/>
                  <a:pt x="15209" y="1069"/>
                </a:cubicBezTo>
                <a:cubicBezTo>
                  <a:pt x="15288" y="1073"/>
                  <a:pt x="15418" y="1078"/>
                  <a:pt x="15499" y="1080"/>
                </a:cubicBezTo>
                <a:cubicBezTo>
                  <a:pt x="15580" y="1082"/>
                  <a:pt x="15704" y="1088"/>
                  <a:pt x="15779" y="1092"/>
                </a:cubicBezTo>
                <a:cubicBezTo>
                  <a:pt x="16007" y="1108"/>
                  <a:pt x="16221" y="1112"/>
                  <a:pt x="16227" y="1100"/>
                </a:cubicBezTo>
                <a:cubicBezTo>
                  <a:pt x="16230" y="1097"/>
                  <a:pt x="16234" y="1095"/>
                  <a:pt x="16239" y="1096"/>
                </a:cubicBezTo>
                <a:cubicBezTo>
                  <a:pt x="16245" y="1096"/>
                  <a:pt x="16250" y="1093"/>
                  <a:pt x="16250" y="1091"/>
                </a:cubicBezTo>
                <a:cubicBezTo>
                  <a:pt x="16250" y="1088"/>
                  <a:pt x="16250" y="1086"/>
                  <a:pt x="16247" y="1086"/>
                </a:cubicBezTo>
                <a:cubicBezTo>
                  <a:pt x="16238" y="1085"/>
                  <a:pt x="16082" y="1065"/>
                  <a:pt x="16068" y="1063"/>
                </a:cubicBezTo>
                <a:cubicBezTo>
                  <a:pt x="16042" y="1057"/>
                  <a:pt x="16058" y="1049"/>
                  <a:pt x="16091" y="1051"/>
                </a:cubicBezTo>
                <a:cubicBezTo>
                  <a:pt x="16126" y="1052"/>
                  <a:pt x="16138" y="1045"/>
                  <a:pt x="16127" y="1037"/>
                </a:cubicBezTo>
                <a:cubicBezTo>
                  <a:pt x="16117" y="1029"/>
                  <a:pt x="16032" y="1026"/>
                  <a:pt x="15970" y="1028"/>
                </a:cubicBezTo>
                <a:cubicBezTo>
                  <a:pt x="15887" y="1031"/>
                  <a:pt x="15805" y="1029"/>
                  <a:pt x="15723" y="1022"/>
                </a:cubicBezTo>
                <a:cubicBezTo>
                  <a:pt x="15697" y="1021"/>
                  <a:pt x="15624" y="1017"/>
                  <a:pt x="15563" y="1014"/>
                </a:cubicBezTo>
                <a:cubicBezTo>
                  <a:pt x="15524" y="1013"/>
                  <a:pt x="15485" y="1011"/>
                  <a:pt x="15447" y="1006"/>
                </a:cubicBezTo>
                <a:cubicBezTo>
                  <a:pt x="15428" y="1000"/>
                  <a:pt x="15408" y="1000"/>
                  <a:pt x="15391" y="1006"/>
                </a:cubicBezTo>
                <a:cubicBezTo>
                  <a:pt x="15389" y="1009"/>
                  <a:pt x="15384" y="1010"/>
                  <a:pt x="15382" y="1009"/>
                </a:cubicBezTo>
                <a:cubicBezTo>
                  <a:pt x="15379" y="1007"/>
                  <a:pt x="15283" y="1002"/>
                  <a:pt x="15169" y="997"/>
                </a:cubicBezTo>
                <a:cubicBezTo>
                  <a:pt x="15054" y="992"/>
                  <a:pt x="14955" y="986"/>
                  <a:pt x="14948" y="983"/>
                </a:cubicBezTo>
                <a:cubicBezTo>
                  <a:pt x="14937" y="979"/>
                  <a:pt x="14925" y="977"/>
                  <a:pt x="14912" y="977"/>
                </a:cubicBezTo>
                <a:cubicBezTo>
                  <a:pt x="14893" y="976"/>
                  <a:pt x="14843" y="959"/>
                  <a:pt x="14843" y="953"/>
                </a:cubicBezTo>
                <a:cubicBezTo>
                  <a:pt x="14843" y="953"/>
                  <a:pt x="14899" y="954"/>
                  <a:pt x="14968" y="957"/>
                </a:cubicBezTo>
                <a:cubicBezTo>
                  <a:pt x="15343" y="970"/>
                  <a:pt x="15377" y="970"/>
                  <a:pt x="15407" y="957"/>
                </a:cubicBezTo>
                <a:cubicBezTo>
                  <a:pt x="15423" y="951"/>
                  <a:pt x="15447" y="951"/>
                  <a:pt x="15624" y="961"/>
                </a:cubicBezTo>
                <a:cubicBezTo>
                  <a:pt x="15733" y="967"/>
                  <a:pt x="15867" y="975"/>
                  <a:pt x="15922" y="977"/>
                </a:cubicBezTo>
                <a:cubicBezTo>
                  <a:pt x="15977" y="979"/>
                  <a:pt x="16058" y="984"/>
                  <a:pt x="16104" y="986"/>
                </a:cubicBezTo>
                <a:cubicBezTo>
                  <a:pt x="16170" y="991"/>
                  <a:pt x="16187" y="991"/>
                  <a:pt x="16193" y="985"/>
                </a:cubicBezTo>
                <a:cubicBezTo>
                  <a:pt x="16206" y="975"/>
                  <a:pt x="16158" y="966"/>
                  <a:pt x="16071" y="963"/>
                </a:cubicBezTo>
                <a:cubicBezTo>
                  <a:pt x="16032" y="961"/>
                  <a:pt x="15990" y="958"/>
                  <a:pt x="15978" y="958"/>
                </a:cubicBezTo>
                <a:cubicBezTo>
                  <a:pt x="15966" y="957"/>
                  <a:pt x="15859" y="951"/>
                  <a:pt x="15739" y="947"/>
                </a:cubicBezTo>
                <a:cubicBezTo>
                  <a:pt x="15620" y="942"/>
                  <a:pt x="15487" y="936"/>
                  <a:pt x="15446" y="934"/>
                </a:cubicBezTo>
                <a:cubicBezTo>
                  <a:pt x="15405" y="931"/>
                  <a:pt x="15287" y="923"/>
                  <a:pt x="15184" y="917"/>
                </a:cubicBezTo>
                <a:cubicBezTo>
                  <a:pt x="15081" y="912"/>
                  <a:pt x="14955" y="904"/>
                  <a:pt x="14905" y="900"/>
                </a:cubicBezTo>
                <a:lnTo>
                  <a:pt x="14812" y="895"/>
                </a:lnTo>
                <a:lnTo>
                  <a:pt x="14836" y="886"/>
                </a:lnTo>
                <a:cubicBezTo>
                  <a:pt x="14858" y="878"/>
                  <a:pt x="14871" y="878"/>
                  <a:pt x="14964" y="883"/>
                </a:cubicBezTo>
                <a:cubicBezTo>
                  <a:pt x="15021" y="886"/>
                  <a:pt x="15113" y="891"/>
                  <a:pt x="15170" y="892"/>
                </a:cubicBezTo>
                <a:cubicBezTo>
                  <a:pt x="15227" y="893"/>
                  <a:pt x="15316" y="898"/>
                  <a:pt x="15371" y="903"/>
                </a:cubicBezTo>
                <a:cubicBezTo>
                  <a:pt x="15426" y="908"/>
                  <a:pt x="15511" y="912"/>
                  <a:pt x="15559" y="913"/>
                </a:cubicBezTo>
                <a:cubicBezTo>
                  <a:pt x="15607" y="913"/>
                  <a:pt x="15656" y="915"/>
                  <a:pt x="15665" y="915"/>
                </a:cubicBezTo>
                <a:cubicBezTo>
                  <a:pt x="15689" y="916"/>
                  <a:pt x="15780" y="918"/>
                  <a:pt x="15789" y="919"/>
                </a:cubicBezTo>
                <a:cubicBezTo>
                  <a:pt x="15814" y="920"/>
                  <a:pt x="16107" y="935"/>
                  <a:pt x="16133" y="937"/>
                </a:cubicBezTo>
                <a:cubicBezTo>
                  <a:pt x="16150" y="938"/>
                  <a:pt x="16199" y="940"/>
                  <a:pt x="16242" y="940"/>
                </a:cubicBezTo>
                <a:cubicBezTo>
                  <a:pt x="16443" y="944"/>
                  <a:pt x="16657" y="952"/>
                  <a:pt x="16660" y="956"/>
                </a:cubicBezTo>
                <a:cubicBezTo>
                  <a:pt x="16664" y="962"/>
                  <a:pt x="16672" y="964"/>
                  <a:pt x="16767" y="970"/>
                </a:cubicBezTo>
                <a:cubicBezTo>
                  <a:pt x="16873" y="976"/>
                  <a:pt x="16983" y="984"/>
                  <a:pt x="17019" y="987"/>
                </a:cubicBezTo>
                <a:cubicBezTo>
                  <a:pt x="17035" y="988"/>
                  <a:pt x="17138" y="993"/>
                  <a:pt x="17247" y="999"/>
                </a:cubicBezTo>
                <a:cubicBezTo>
                  <a:pt x="17425" y="1007"/>
                  <a:pt x="17447" y="1007"/>
                  <a:pt x="17450" y="1000"/>
                </a:cubicBezTo>
                <a:cubicBezTo>
                  <a:pt x="17454" y="993"/>
                  <a:pt x="17461" y="992"/>
                  <a:pt x="17498" y="996"/>
                </a:cubicBezTo>
                <a:cubicBezTo>
                  <a:pt x="17523" y="1000"/>
                  <a:pt x="17555" y="1003"/>
                  <a:pt x="17571" y="1004"/>
                </a:cubicBezTo>
                <a:cubicBezTo>
                  <a:pt x="17587" y="1006"/>
                  <a:pt x="17628" y="1010"/>
                  <a:pt x="17663" y="1014"/>
                </a:cubicBezTo>
                <a:cubicBezTo>
                  <a:pt x="17752" y="1025"/>
                  <a:pt x="18023" y="1040"/>
                  <a:pt x="18251" y="1050"/>
                </a:cubicBezTo>
                <a:cubicBezTo>
                  <a:pt x="18470" y="1058"/>
                  <a:pt x="18572" y="1065"/>
                  <a:pt x="18573" y="1071"/>
                </a:cubicBezTo>
                <a:cubicBezTo>
                  <a:pt x="18573" y="1074"/>
                  <a:pt x="18564" y="1076"/>
                  <a:pt x="18551" y="1078"/>
                </a:cubicBezTo>
                <a:cubicBezTo>
                  <a:pt x="18521" y="1082"/>
                  <a:pt x="17968" y="1059"/>
                  <a:pt x="17771" y="1046"/>
                </a:cubicBezTo>
                <a:cubicBezTo>
                  <a:pt x="17639" y="1037"/>
                  <a:pt x="17284" y="1025"/>
                  <a:pt x="17284" y="1030"/>
                </a:cubicBezTo>
                <a:cubicBezTo>
                  <a:pt x="17284" y="1032"/>
                  <a:pt x="17286" y="1034"/>
                  <a:pt x="17289" y="1034"/>
                </a:cubicBezTo>
                <a:cubicBezTo>
                  <a:pt x="17292" y="1035"/>
                  <a:pt x="17313" y="1038"/>
                  <a:pt x="17336" y="1041"/>
                </a:cubicBezTo>
                <a:cubicBezTo>
                  <a:pt x="17366" y="1044"/>
                  <a:pt x="17396" y="1048"/>
                  <a:pt x="17427" y="1050"/>
                </a:cubicBezTo>
                <a:cubicBezTo>
                  <a:pt x="17451" y="1050"/>
                  <a:pt x="17476" y="1052"/>
                  <a:pt x="17500" y="1056"/>
                </a:cubicBezTo>
                <a:cubicBezTo>
                  <a:pt x="17565" y="1071"/>
                  <a:pt x="18033" y="1092"/>
                  <a:pt x="18061" y="1083"/>
                </a:cubicBezTo>
                <a:cubicBezTo>
                  <a:pt x="18079" y="1079"/>
                  <a:pt x="18098" y="1080"/>
                  <a:pt x="18116" y="1084"/>
                </a:cubicBezTo>
                <a:cubicBezTo>
                  <a:pt x="18196" y="1096"/>
                  <a:pt x="18533" y="1112"/>
                  <a:pt x="18999" y="1125"/>
                </a:cubicBezTo>
                <a:cubicBezTo>
                  <a:pt x="19064" y="1126"/>
                  <a:pt x="19123" y="1128"/>
                  <a:pt x="19175" y="1131"/>
                </a:cubicBezTo>
                <a:lnTo>
                  <a:pt x="19201" y="1132"/>
                </a:lnTo>
                <a:lnTo>
                  <a:pt x="19201" y="1156"/>
                </a:lnTo>
                <a:lnTo>
                  <a:pt x="19201" y="1166"/>
                </a:lnTo>
                <a:lnTo>
                  <a:pt x="19196" y="1165"/>
                </a:lnTo>
                <a:cubicBezTo>
                  <a:pt x="19132" y="1162"/>
                  <a:pt x="19010" y="1158"/>
                  <a:pt x="18871" y="1153"/>
                </a:cubicBezTo>
                <a:cubicBezTo>
                  <a:pt x="18509" y="1141"/>
                  <a:pt x="18443" y="1139"/>
                  <a:pt x="18063" y="1120"/>
                </a:cubicBezTo>
                <a:cubicBezTo>
                  <a:pt x="17887" y="1111"/>
                  <a:pt x="17867" y="1112"/>
                  <a:pt x="17858" y="1119"/>
                </a:cubicBezTo>
                <a:cubicBezTo>
                  <a:pt x="17849" y="1127"/>
                  <a:pt x="17850" y="1128"/>
                  <a:pt x="17858" y="1130"/>
                </a:cubicBezTo>
                <a:cubicBezTo>
                  <a:pt x="17906" y="1140"/>
                  <a:pt x="17956" y="1146"/>
                  <a:pt x="18006" y="1149"/>
                </a:cubicBezTo>
                <a:cubicBezTo>
                  <a:pt x="18030" y="1150"/>
                  <a:pt x="18054" y="1153"/>
                  <a:pt x="18077" y="1157"/>
                </a:cubicBezTo>
                <a:cubicBezTo>
                  <a:pt x="18083" y="1158"/>
                  <a:pt x="18132" y="1165"/>
                  <a:pt x="18186" y="1171"/>
                </a:cubicBezTo>
                <a:cubicBezTo>
                  <a:pt x="18223" y="1173"/>
                  <a:pt x="18260" y="1179"/>
                  <a:pt x="18295" y="1186"/>
                </a:cubicBezTo>
                <a:cubicBezTo>
                  <a:pt x="18308" y="1190"/>
                  <a:pt x="18322" y="1194"/>
                  <a:pt x="18336" y="1194"/>
                </a:cubicBezTo>
                <a:cubicBezTo>
                  <a:pt x="18361" y="1199"/>
                  <a:pt x="18415" y="1207"/>
                  <a:pt x="18558" y="1228"/>
                </a:cubicBezTo>
                <a:cubicBezTo>
                  <a:pt x="18575" y="1231"/>
                  <a:pt x="18620" y="1238"/>
                  <a:pt x="18657" y="1245"/>
                </a:cubicBezTo>
                <a:cubicBezTo>
                  <a:pt x="18695" y="1252"/>
                  <a:pt x="18751" y="1262"/>
                  <a:pt x="18784" y="1266"/>
                </a:cubicBezTo>
                <a:cubicBezTo>
                  <a:pt x="18809" y="1268"/>
                  <a:pt x="18833" y="1273"/>
                  <a:pt x="18856" y="1279"/>
                </a:cubicBezTo>
                <a:cubicBezTo>
                  <a:pt x="18880" y="1288"/>
                  <a:pt x="18965" y="1297"/>
                  <a:pt x="19049" y="1299"/>
                </a:cubicBezTo>
                <a:cubicBezTo>
                  <a:pt x="19091" y="1300"/>
                  <a:pt x="19151" y="1302"/>
                  <a:pt x="19193" y="1305"/>
                </a:cubicBezTo>
                <a:lnTo>
                  <a:pt x="19200" y="1307"/>
                </a:lnTo>
                <a:lnTo>
                  <a:pt x="19201" y="1320"/>
                </a:lnTo>
                <a:lnTo>
                  <a:pt x="19201" y="1333"/>
                </a:lnTo>
                <a:lnTo>
                  <a:pt x="19182" y="1332"/>
                </a:lnTo>
                <a:cubicBezTo>
                  <a:pt x="19150" y="1330"/>
                  <a:pt x="19118" y="1329"/>
                  <a:pt x="19090" y="1327"/>
                </a:cubicBezTo>
                <a:cubicBezTo>
                  <a:pt x="18958" y="1316"/>
                  <a:pt x="18938" y="1317"/>
                  <a:pt x="18955" y="1331"/>
                </a:cubicBezTo>
                <a:cubicBezTo>
                  <a:pt x="18963" y="1339"/>
                  <a:pt x="18962" y="1339"/>
                  <a:pt x="18936" y="1336"/>
                </a:cubicBezTo>
                <a:cubicBezTo>
                  <a:pt x="18924" y="1334"/>
                  <a:pt x="18911" y="1331"/>
                  <a:pt x="18899" y="1326"/>
                </a:cubicBezTo>
                <a:cubicBezTo>
                  <a:pt x="18888" y="1318"/>
                  <a:pt x="18628" y="1307"/>
                  <a:pt x="18606" y="1313"/>
                </a:cubicBezTo>
                <a:lnTo>
                  <a:pt x="18589" y="1317"/>
                </a:lnTo>
                <a:lnTo>
                  <a:pt x="18611" y="1323"/>
                </a:lnTo>
                <a:cubicBezTo>
                  <a:pt x="18647" y="1331"/>
                  <a:pt x="18685" y="1335"/>
                  <a:pt x="18724" y="1337"/>
                </a:cubicBezTo>
                <a:cubicBezTo>
                  <a:pt x="18870" y="1349"/>
                  <a:pt x="18934" y="1357"/>
                  <a:pt x="18944" y="1366"/>
                </a:cubicBezTo>
                <a:cubicBezTo>
                  <a:pt x="18952" y="1375"/>
                  <a:pt x="18985" y="1379"/>
                  <a:pt x="18979" y="1369"/>
                </a:cubicBezTo>
                <a:cubicBezTo>
                  <a:pt x="18971" y="1361"/>
                  <a:pt x="19060" y="1366"/>
                  <a:pt x="19086" y="1373"/>
                </a:cubicBezTo>
                <a:cubicBezTo>
                  <a:pt x="19118" y="1380"/>
                  <a:pt x="19150" y="1385"/>
                  <a:pt x="19183" y="1388"/>
                </a:cubicBezTo>
                <a:cubicBezTo>
                  <a:pt x="19186" y="1388"/>
                  <a:pt x="19189" y="1389"/>
                  <a:pt x="19192" y="1389"/>
                </a:cubicBezTo>
                <a:lnTo>
                  <a:pt x="19201" y="1390"/>
                </a:lnTo>
                <a:lnTo>
                  <a:pt x="19201" y="1425"/>
                </a:lnTo>
                <a:lnTo>
                  <a:pt x="19196" y="1425"/>
                </a:lnTo>
                <a:cubicBezTo>
                  <a:pt x="19195" y="1425"/>
                  <a:pt x="19193" y="1425"/>
                  <a:pt x="19192" y="1424"/>
                </a:cubicBezTo>
                <a:cubicBezTo>
                  <a:pt x="19178" y="1423"/>
                  <a:pt x="19164" y="1419"/>
                  <a:pt x="19151" y="1415"/>
                </a:cubicBezTo>
                <a:cubicBezTo>
                  <a:pt x="19110" y="1409"/>
                  <a:pt x="19067" y="1406"/>
                  <a:pt x="19026" y="1407"/>
                </a:cubicBezTo>
                <a:cubicBezTo>
                  <a:pt x="19013" y="1406"/>
                  <a:pt x="19003" y="1409"/>
                  <a:pt x="19003" y="1412"/>
                </a:cubicBezTo>
                <a:cubicBezTo>
                  <a:pt x="19002" y="1420"/>
                  <a:pt x="19055" y="1426"/>
                  <a:pt x="19195" y="1434"/>
                </a:cubicBezTo>
                <a:lnTo>
                  <a:pt x="19201" y="1434"/>
                </a:lnTo>
                <a:lnTo>
                  <a:pt x="19201" y="1571"/>
                </a:lnTo>
                <a:lnTo>
                  <a:pt x="19201" y="3712"/>
                </a:lnTo>
                <a:lnTo>
                  <a:pt x="19197" y="3712"/>
                </a:lnTo>
                <a:cubicBezTo>
                  <a:pt x="19100" y="3712"/>
                  <a:pt x="19075" y="3708"/>
                  <a:pt x="19061" y="3698"/>
                </a:cubicBezTo>
                <a:cubicBezTo>
                  <a:pt x="19042" y="3685"/>
                  <a:pt x="18988" y="3681"/>
                  <a:pt x="18978" y="3693"/>
                </a:cubicBezTo>
                <a:cubicBezTo>
                  <a:pt x="18973" y="3701"/>
                  <a:pt x="18971" y="3701"/>
                  <a:pt x="18953" y="3692"/>
                </a:cubicBezTo>
                <a:cubicBezTo>
                  <a:pt x="18942" y="3687"/>
                  <a:pt x="18929" y="3684"/>
                  <a:pt x="18915" y="3686"/>
                </a:cubicBezTo>
                <a:cubicBezTo>
                  <a:pt x="18880" y="3688"/>
                  <a:pt x="18845" y="3688"/>
                  <a:pt x="18810" y="3688"/>
                </a:cubicBezTo>
                <a:cubicBezTo>
                  <a:pt x="18772" y="3687"/>
                  <a:pt x="18734" y="3688"/>
                  <a:pt x="18696" y="3690"/>
                </a:cubicBezTo>
                <a:cubicBezTo>
                  <a:pt x="18670" y="3693"/>
                  <a:pt x="18666" y="3692"/>
                  <a:pt x="18666" y="3685"/>
                </a:cubicBezTo>
                <a:cubicBezTo>
                  <a:pt x="18667" y="3678"/>
                  <a:pt x="18673" y="3677"/>
                  <a:pt x="18687" y="3677"/>
                </a:cubicBezTo>
                <a:cubicBezTo>
                  <a:pt x="18709" y="3678"/>
                  <a:pt x="18714" y="3672"/>
                  <a:pt x="18702" y="3658"/>
                </a:cubicBezTo>
                <a:cubicBezTo>
                  <a:pt x="18693" y="3647"/>
                  <a:pt x="18600" y="3653"/>
                  <a:pt x="18572" y="3663"/>
                </a:cubicBezTo>
                <a:cubicBezTo>
                  <a:pt x="18556" y="3670"/>
                  <a:pt x="18545" y="3671"/>
                  <a:pt x="18508" y="3666"/>
                </a:cubicBezTo>
                <a:cubicBezTo>
                  <a:pt x="18439" y="3658"/>
                  <a:pt x="18299" y="3651"/>
                  <a:pt x="18295" y="3655"/>
                </a:cubicBezTo>
                <a:cubicBezTo>
                  <a:pt x="18271" y="3657"/>
                  <a:pt x="18247" y="3658"/>
                  <a:pt x="18222" y="3656"/>
                </a:cubicBezTo>
                <a:cubicBezTo>
                  <a:pt x="18184" y="3654"/>
                  <a:pt x="18146" y="3655"/>
                  <a:pt x="18108" y="3659"/>
                </a:cubicBezTo>
                <a:cubicBezTo>
                  <a:pt x="18085" y="3663"/>
                  <a:pt x="18061" y="3664"/>
                  <a:pt x="18038" y="3662"/>
                </a:cubicBezTo>
                <a:cubicBezTo>
                  <a:pt x="17978" y="3653"/>
                  <a:pt x="17957" y="3660"/>
                  <a:pt x="17934" y="3695"/>
                </a:cubicBezTo>
                <a:cubicBezTo>
                  <a:pt x="17922" y="3711"/>
                  <a:pt x="17895" y="3719"/>
                  <a:pt x="17870" y="3712"/>
                </a:cubicBezTo>
                <a:cubicBezTo>
                  <a:pt x="17859" y="3710"/>
                  <a:pt x="17863" y="3691"/>
                  <a:pt x="17878" y="3681"/>
                </a:cubicBezTo>
                <a:cubicBezTo>
                  <a:pt x="17894" y="3671"/>
                  <a:pt x="17883" y="3667"/>
                  <a:pt x="17846" y="3662"/>
                </a:cubicBezTo>
                <a:cubicBezTo>
                  <a:pt x="17823" y="3660"/>
                  <a:pt x="17816" y="3661"/>
                  <a:pt x="17812" y="3666"/>
                </a:cubicBezTo>
                <a:cubicBezTo>
                  <a:pt x="17807" y="3671"/>
                  <a:pt x="17805" y="3672"/>
                  <a:pt x="17802" y="3670"/>
                </a:cubicBezTo>
                <a:cubicBezTo>
                  <a:pt x="17798" y="3669"/>
                  <a:pt x="17795" y="3669"/>
                  <a:pt x="17796" y="3673"/>
                </a:cubicBezTo>
                <a:cubicBezTo>
                  <a:pt x="17796" y="3675"/>
                  <a:pt x="17785" y="3676"/>
                  <a:pt x="17772" y="3674"/>
                </a:cubicBezTo>
                <a:cubicBezTo>
                  <a:pt x="17759" y="3673"/>
                  <a:pt x="17725" y="3669"/>
                  <a:pt x="17696" y="3666"/>
                </a:cubicBezTo>
                <a:cubicBezTo>
                  <a:pt x="17636" y="3661"/>
                  <a:pt x="17616" y="3668"/>
                  <a:pt x="17624" y="3689"/>
                </a:cubicBezTo>
                <a:cubicBezTo>
                  <a:pt x="17626" y="3698"/>
                  <a:pt x="17623" y="3699"/>
                  <a:pt x="17589" y="3697"/>
                </a:cubicBezTo>
                <a:cubicBezTo>
                  <a:pt x="17568" y="3696"/>
                  <a:pt x="17513" y="3696"/>
                  <a:pt x="17467" y="3695"/>
                </a:cubicBezTo>
                <a:cubicBezTo>
                  <a:pt x="17438" y="3696"/>
                  <a:pt x="17409" y="3694"/>
                  <a:pt x="17379" y="3691"/>
                </a:cubicBezTo>
                <a:cubicBezTo>
                  <a:pt x="17377" y="3689"/>
                  <a:pt x="17372" y="3688"/>
                  <a:pt x="17370" y="3690"/>
                </a:cubicBezTo>
                <a:cubicBezTo>
                  <a:pt x="17364" y="3692"/>
                  <a:pt x="17240" y="3688"/>
                  <a:pt x="17092" y="3683"/>
                </a:cubicBezTo>
                <a:cubicBezTo>
                  <a:pt x="17066" y="3681"/>
                  <a:pt x="17048" y="3687"/>
                  <a:pt x="17064" y="3692"/>
                </a:cubicBezTo>
                <a:cubicBezTo>
                  <a:pt x="17069" y="3694"/>
                  <a:pt x="17070" y="3698"/>
                  <a:pt x="17069" y="3701"/>
                </a:cubicBezTo>
                <a:cubicBezTo>
                  <a:pt x="17069" y="3702"/>
                  <a:pt x="17069" y="3702"/>
                  <a:pt x="17068" y="3701"/>
                </a:cubicBezTo>
                <a:cubicBezTo>
                  <a:pt x="17065" y="3708"/>
                  <a:pt x="17084" y="3717"/>
                  <a:pt x="17095" y="3713"/>
                </a:cubicBezTo>
                <a:cubicBezTo>
                  <a:pt x="17102" y="3711"/>
                  <a:pt x="17110" y="3713"/>
                  <a:pt x="17116" y="3716"/>
                </a:cubicBezTo>
                <a:cubicBezTo>
                  <a:pt x="17133" y="3724"/>
                  <a:pt x="17205" y="3730"/>
                  <a:pt x="17210" y="3724"/>
                </a:cubicBezTo>
                <a:cubicBezTo>
                  <a:pt x="17223" y="3723"/>
                  <a:pt x="17235" y="3723"/>
                  <a:pt x="17247" y="3726"/>
                </a:cubicBezTo>
                <a:cubicBezTo>
                  <a:pt x="17284" y="3730"/>
                  <a:pt x="17321" y="3732"/>
                  <a:pt x="17358" y="3732"/>
                </a:cubicBezTo>
                <a:cubicBezTo>
                  <a:pt x="17390" y="3730"/>
                  <a:pt x="17422" y="3733"/>
                  <a:pt x="17453" y="3740"/>
                </a:cubicBezTo>
                <a:cubicBezTo>
                  <a:pt x="17465" y="3744"/>
                  <a:pt x="17473" y="3746"/>
                  <a:pt x="17480" y="3742"/>
                </a:cubicBezTo>
                <a:cubicBezTo>
                  <a:pt x="17485" y="3739"/>
                  <a:pt x="17490" y="3739"/>
                  <a:pt x="17493" y="3741"/>
                </a:cubicBezTo>
                <a:cubicBezTo>
                  <a:pt x="17496" y="3743"/>
                  <a:pt x="17496" y="3741"/>
                  <a:pt x="17493" y="3736"/>
                </a:cubicBezTo>
                <a:cubicBezTo>
                  <a:pt x="17487" y="3724"/>
                  <a:pt x="17495" y="3725"/>
                  <a:pt x="17511" y="3736"/>
                </a:cubicBezTo>
                <a:cubicBezTo>
                  <a:pt x="17529" y="3743"/>
                  <a:pt x="17547" y="3747"/>
                  <a:pt x="17566" y="3748"/>
                </a:cubicBezTo>
                <a:cubicBezTo>
                  <a:pt x="17606" y="3751"/>
                  <a:pt x="17610" y="3750"/>
                  <a:pt x="17610" y="3741"/>
                </a:cubicBezTo>
                <a:cubicBezTo>
                  <a:pt x="17610" y="3736"/>
                  <a:pt x="17607" y="3731"/>
                  <a:pt x="17602" y="3726"/>
                </a:cubicBezTo>
                <a:cubicBezTo>
                  <a:pt x="17596" y="3724"/>
                  <a:pt x="17598" y="3721"/>
                  <a:pt x="17610" y="3720"/>
                </a:cubicBezTo>
                <a:cubicBezTo>
                  <a:pt x="17640" y="3714"/>
                  <a:pt x="17660" y="3716"/>
                  <a:pt x="17660" y="3724"/>
                </a:cubicBezTo>
                <a:cubicBezTo>
                  <a:pt x="17660" y="3728"/>
                  <a:pt x="17653" y="3732"/>
                  <a:pt x="17640" y="3731"/>
                </a:cubicBezTo>
                <a:cubicBezTo>
                  <a:pt x="17621" y="3730"/>
                  <a:pt x="17621" y="3730"/>
                  <a:pt x="17637" y="3737"/>
                </a:cubicBezTo>
                <a:cubicBezTo>
                  <a:pt x="17646" y="3741"/>
                  <a:pt x="17653" y="3745"/>
                  <a:pt x="17652" y="3748"/>
                </a:cubicBezTo>
                <a:cubicBezTo>
                  <a:pt x="17652" y="3751"/>
                  <a:pt x="17662" y="3752"/>
                  <a:pt x="17673" y="3749"/>
                </a:cubicBezTo>
                <a:cubicBezTo>
                  <a:pt x="17685" y="3748"/>
                  <a:pt x="17697" y="3748"/>
                  <a:pt x="17707" y="3751"/>
                </a:cubicBezTo>
                <a:cubicBezTo>
                  <a:pt x="17716" y="3754"/>
                  <a:pt x="17727" y="3755"/>
                  <a:pt x="17736" y="3753"/>
                </a:cubicBezTo>
                <a:cubicBezTo>
                  <a:pt x="17747" y="3750"/>
                  <a:pt x="17757" y="3751"/>
                  <a:pt x="17758" y="3754"/>
                </a:cubicBezTo>
                <a:cubicBezTo>
                  <a:pt x="17777" y="3763"/>
                  <a:pt x="17800" y="3766"/>
                  <a:pt x="17822" y="3763"/>
                </a:cubicBezTo>
                <a:cubicBezTo>
                  <a:pt x="17846" y="3759"/>
                  <a:pt x="17839" y="3753"/>
                  <a:pt x="17811" y="3753"/>
                </a:cubicBezTo>
                <a:cubicBezTo>
                  <a:pt x="17783" y="3753"/>
                  <a:pt x="17774" y="3747"/>
                  <a:pt x="17792" y="3737"/>
                </a:cubicBezTo>
                <a:cubicBezTo>
                  <a:pt x="17805" y="3731"/>
                  <a:pt x="17833" y="3732"/>
                  <a:pt x="17909" y="3741"/>
                </a:cubicBezTo>
                <a:cubicBezTo>
                  <a:pt x="17936" y="3744"/>
                  <a:pt x="17953" y="3755"/>
                  <a:pt x="17942" y="3764"/>
                </a:cubicBezTo>
                <a:cubicBezTo>
                  <a:pt x="17937" y="3769"/>
                  <a:pt x="17939" y="3773"/>
                  <a:pt x="17949" y="3780"/>
                </a:cubicBezTo>
                <a:cubicBezTo>
                  <a:pt x="17960" y="3786"/>
                  <a:pt x="17962" y="3791"/>
                  <a:pt x="17958" y="3794"/>
                </a:cubicBezTo>
                <a:cubicBezTo>
                  <a:pt x="17956" y="3796"/>
                  <a:pt x="17968" y="3798"/>
                  <a:pt x="17992" y="3796"/>
                </a:cubicBezTo>
                <a:cubicBezTo>
                  <a:pt x="18074" y="3789"/>
                  <a:pt x="18164" y="3794"/>
                  <a:pt x="18197" y="3805"/>
                </a:cubicBezTo>
                <a:cubicBezTo>
                  <a:pt x="18231" y="3816"/>
                  <a:pt x="18405" y="3834"/>
                  <a:pt x="18427" y="3828"/>
                </a:cubicBezTo>
                <a:cubicBezTo>
                  <a:pt x="18442" y="3827"/>
                  <a:pt x="18457" y="3828"/>
                  <a:pt x="18471" y="3832"/>
                </a:cubicBezTo>
                <a:cubicBezTo>
                  <a:pt x="18541" y="3843"/>
                  <a:pt x="18609" y="3851"/>
                  <a:pt x="18679" y="3857"/>
                </a:cubicBezTo>
                <a:cubicBezTo>
                  <a:pt x="18706" y="3859"/>
                  <a:pt x="18720" y="3859"/>
                  <a:pt x="18720" y="3855"/>
                </a:cubicBezTo>
                <a:cubicBezTo>
                  <a:pt x="18720" y="3852"/>
                  <a:pt x="18717" y="3849"/>
                  <a:pt x="18712" y="3848"/>
                </a:cubicBezTo>
                <a:cubicBezTo>
                  <a:pt x="18701" y="3844"/>
                  <a:pt x="18722" y="3843"/>
                  <a:pt x="18756" y="3845"/>
                </a:cubicBezTo>
                <a:cubicBezTo>
                  <a:pt x="18768" y="3846"/>
                  <a:pt x="18781" y="3849"/>
                  <a:pt x="18792" y="3854"/>
                </a:cubicBezTo>
                <a:cubicBezTo>
                  <a:pt x="18806" y="3864"/>
                  <a:pt x="18963" y="3887"/>
                  <a:pt x="19026" y="3888"/>
                </a:cubicBezTo>
                <a:cubicBezTo>
                  <a:pt x="19083" y="3890"/>
                  <a:pt x="19131" y="3899"/>
                  <a:pt x="19130" y="3908"/>
                </a:cubicBezTo>
                <a:cubicBezTo>
                  <a:pt x="19131" y="3917"/>
                  <a:pt x="18999" y="3906"/>
                  <a:pt x="18961" y="3896"/>
                </a:cubicBezTo>
                <a:cubicBezTo>
                  <a:pt x="18930" y="3891"/>
                  <a:pt x="18897" y="3887"/>
                  <a:pt x="18865" y="3886"/>
                </a:cubicBezTo>
                <a:cubicBezTo>
                  <a:pt x="18826" y="3884"/>
                  <a:pt x="18769" y="3879"/>
                  <a:pt x="18738" y="3874"/>
                </a:cubicBezTo>
                <a:cubicBezTo>
                  <a:pt x="18707" y="3870"/>
                  <a:pt x="18651" y="3866"/>
                  <a:pt x="18614" y="3864"/>
                </a:cubicBezTo>
                <a:cubicBezTo>
                  <a:pt x="18577" y="3862"/>
                  <a:pt x="18521" y="3857"/>
                  <a:pt x="18488" y="3852"/>
                </a:cubicBezTo>
                <a:cubicBezTo>
                  <a:pt x="18440" y="3847"/>
                  <a:pt x="18426" y="3847"/>
                  <a:pt x="18411" y="3852"/>
                </a:cubicBezTo>
                <a:cubicBezTo>
                  <a:pt x="18395" y="3858"/>
                  <a:pt x="18394" y="3860"/>
                  <a:pt x="18402" y="3862"/>
                </a:cubicBezTo>
                <a:cubicBezTo>
                  <a:pt x="18449" y="3872"/>
                  <a:pt x="18498" y="3879"/>
                  <a:pt x="18548" y="3879"/>
                </a:cubicBezTo>
                <a:cubicBezTo>
                  <a:pt x="18572" y="3878"/>
                  <a:pt x="18597" y="3881"/>
                  <a:pt x="18621" y="3887"/>
                </a:cubicBezTo>
                <a:cubicBezTo>
                  <a:pt x="18631" y="3891"/>
                  <a:pt x="18642" y="3892"/>
                  <a:pt x="18653" y="3891"/>
                </a:cubicBezTo>
                <a:cubicBezTo>
                  <a:pt x="18668" y="3891"/>
                  <a:pt x="18682" y="3892"/>
                  <a:pt x="18696" y="3897"/>
                </a:cubicBezTo>
                <a:cubicBezTo>
                  <a:pt x="18730" y="3905"/>
                  <a:pt x="18766" y="3908"/>
                  <a:pt x="18801" y="3906"/>
                </a:cubicBezTo>
                <a:cubicBezTo>
                  <a:pt x="18883" y="3908"/>
                  <a:pt x="18965" y="3914"/>
                  <a:pt x="19045" y="3924"/>
                </a:cubicBezTo>
                <a:cubicBezTo>
                  <a:pt x="19079" y="3928"/>
                  <a:pt x="19132" y="3934"/>
                  <a:pt x="19163" y="3935"/>
                </a:cubicBezTo>
                <a:cubicBezTo>
                  <a:pt x="19172" y="3937"/>
                  <a:pt x="19184" y="3938"/>
                  <a:pt x="19196" y="3939"/>
                </a:cubicBezTo>
                <a:lnTo>
                  <a:pt x="19201" y="3939"/>
                </a:lnTo>
                <a:lnTo>
                  <a:pt x="19200" y="3964"/>
                </a:lnTo>
                <a:lnTo>
                  <a:pt x="19193" y="3963"/>
                </a:lnTo>
                <a:cubicBezTo>
                  <a:pt x="19162" y="3958"/>
                  <a:pt x="19130" y="3956"/>
                  <a:pt x="19098" y="3954"/>
                </a:cubicBezTo>
                <a:cubicBezTo>
                  <a:pt x="19049" y="3951"/>
                  <a:pt x="18990" y="3945"/>
                  <a:pt x="18965" y="3942"/>
                </a:cubicBezTo>
                <a:cubicBezTo>
                  <a:pt x="18929" y="3938"/>
                  <a:pt x="18892" y="3935"/>
                  <a:pt x="18855" y="3935"/>
                </a:cubicBezTo>
                <a:cubicBezTo>
                  <a:pt x="18749" y="3933"/>
                  <a:pt x="18723" y="3947"/>
                  <a:pt x="18816" y="3954"/>
                </a:cubicBezTo>
                <a:cubicBezTo>
                  <a:pt x="18845" y="3956"/>
                  <a:pt x="18900" y="3964"/>
                  <a:pt x="18939" y="3969"/>
                </a:cubicBezTo>
                <a:cubicBezTo>
                  <a:pt x="18977" y="3975"/>
                  <a:pt x="19035" y="3981"/>
                  <a:pt x="19066" y="3983"/>
                </a:cubicBezTo>
                <a:cubicBezTo>
                  <a:pt x="19097" y="3986"/>
                  <a:pt x="19142" y="3991"/>
                  <a:pt x="19165" y="3995"/>
                </a:cubicBezTo>
                <a:cubicBezTo>
                  <a:pt x="19174" y="3996"/>
                  <a:pt x="19185" y="3998"/>
                  <a:pt x="19197" y="3998"/>
                </a:cubicBezTo>
                <a:lnTo>
                  <a:pt x="19200" y="4000"/>
                </a:lnTo>
                <a:lnTo>
                  <a:pt x="19201" y="4015"/>
                </a:lnTo>
                <a:lnTo>
                  <a:pt x="19189" y="4013"/>
                </a:lnTo>
                <a:cubicBezTo>
                  <a:pt x="19153" y="4009"/>
                  <a:pt x="19124" y="4005"/>
                  <a:pt x="19109" y="4003"/>
                </a:cubicBezTo>
                <a:cubicBezTo>
                  <a:pt x="19031" y="3992"/>
                  <a:pt x="18952" y="3983"/>
                  <a:pt x="18873" y="3980"/>
                </a:cubicBezTo>
                <a:cubicBezTo>
                  <a:pt x="18824" y="3977"/>
                  <a:pt x="18775" y="3972"/>
                  <a:pt x="18728" y="3966"/>
                </a:cubicBezTo>
                <a:cubicBezTo>
                  <a:pt x="18680" y="3959"/>
                  <a:pt x="18631" y="3956"/>
                  <a:pt x="18582" y="3954"/>
                </a:cubicBezTo>
                <a:cubicBezTo>
                  <a:pt x="18518" y="3951"/>
                  <a:pt x="18441" y="3946"/>
                  <a:pt x="18412" y="3942"/>
                </a:cubicBezTo>
                <a:cubicBezTo>
                  <a:pt x="18378" y="3938"/>
                  <a:pt x="18342" y="3935"/>
                  <a:pt x="18307" y="3934"/>
                </a:cubicBezTo>
                <a:cubicBezTo>
                  <a:pt x="18283" y="3933"/>
                  <a:pt x="18259" y="3932"/>
                  <a:pt x="18235" y="3929"/>
                </a:cubicBezTo>
                <a:cubicBezTo>
                  <a:pt x="18130" y="3917"/>
                  <a:pt x="18025" y="3910"/>
                  <a:pt x="17919" y="3906"/>
                </a:cubicBezTo>
                <a:cubicBezTo>
                  <a:pt x="17896" y="3906"/>
                  <a:pt x="17882" y="3905"/>
                  <a:pt x="17882" y="3901"/>
                </a:cubicBezTo>
                <a:cubicBezTo>
                  <a:pt x="17882" y="3894"/>
                  <a:pt x="17843" y="3888"/>
                  <a:pt x="17759" y="3885"/>
                </a:cubicBezTo>
                <a:cubicBezTo>
                  <a:pt x="17720" y="3883"/>
                  <a:pt x="17676" y="3879"/>
                  <a:pt x="17663" y="3877"/>
                </a:cubicBezTo>
                <a:cubicBezTo>
                  <a:pt x="17649" y="3874"/>
                  <a:pt x="17580" y="3870"/>
                  <a:pt x="17510" y="3865"/>
                </a:cubicBezTo>
                <a:cubicBezTo>
                  <a:pt x="17440" y="3860"/>
                  <a:pt x="17343" y="3854"/>
                  <a:pt x="17295" y="3851"/>
                </a:cubicBezTo>
                <a:cubicBezTo>
                  <a:pt x="17138" y="3840"/>
                  <a:pt x="17128" y="3840"/>
                  <a:pt x="17127" y="3849"/>
                </a:cubicBezTo>
                <a:cubicBezTo>
                  <a:pt x="17128" y="3857"/>
                  <a:pt x="17140" y="3857"/>
                  <a:pt x="17185" y="3860"/>
                </a:cubicBezTo>
                <a:cubicBezTo>
                  <a:pt x="17213" y="3860"/>
                  <a:pt x="17241" y="3865"/>
                  <a:pt x="17268" y="3871"/>
                </a:cubicBezTo>
                <a:cubicBezTo>
                  <a:pt x="17285" y="3876"/>
                  <a:pt x="17304" y="3879"/>
                  <a:pt x="17323" y="3880"/>
                </a:cubicBezTo>
                <a:cubicBezTo>
                  <a:pt x="17349" y="3881"/>
                  <a:pt x="17351" y="3882"/>
                  <a:pt x="17351" y="3895"/>
                </a:cubicBezTo>
                <a:cubicBezTo>
                  <a:pt x="17350" y="3920"/>
                  <a:pt x="17358" y="3922"/>
                  <a:pt x="17440" y="3927"/>
                </a:cubicBezTo>
                <a:cubicBezTo>
                  <a:pt x="17555" y="3933"/>
                  <a:pt x="17599" y="3935"/>
                  <a:pt x="17638" y="3928"/>
                </a:cubicBezTo>
                <a:cubicBezTo>
                  <a:pt x="17672" y="3921"/>
                  <a:pt x="17756" y="3924"/>
                  <a:pt x="17924" y="3936"/>
                </a:cubicBezTo>
                <a:cubicBezTo>
                  <a:pt x="18004" y="3941"/>
                  <a:pt x="18018" y="3946"/>
                  <a:pt x="17947" y="3944"/>
                </a:cubicBezTo>
                <a:cubicBezTo>
                  <a:pt x="17909" y="3942"/>
                  <a:pt x="17896" y="3944"/>
                  <a:pt x="17897" y="3949"/>
                </a:cubicBezTo>
                <a:cubicBezTo>
                  <a:pt x="17900" y="3953"/>
                  <a:pt x="17942" y="3964"/>
                  <a:pt x="17990" y="3965"/>
                </a:cubicBezTo>
                <a:cubicBezTo>
                  <a:pt x="18009" y="3966"/>
                  <a:pt x="18023" y="3969"/>
                  <a:pt x="18023" y="3972"/>
                </a:cubicBezTo>
                <a:cubicBezTo>
                  <a:pt x="18023" y="3978"/>
                  <a:pt x="18017" y="3979"/>
                  <a:pt x="17965" y="3975"/>
                </a:cubicBezTo>
                <a:cubicBezTo>
                  <a:pt x="17939" y="3973"/>
                  <a:pt x="17924" y="3976"/>
                  <a:pt x="17924" y="3979"/>
                </a:cubicBezTo>
                <a:cubicBezTo>
                  <a:pt x="17924" y="3983"/>
                  <a:pt x="17962" y="3989"/>
                  <a:pt x="17983" y="3987"/>
                </a:cubicBezTo>
                <a:cubicBezTo>
                  <a:pt x="17986" y="3987"/>
                  <a:pt x="17995" y="3991"/>
                  <a:pt x="18002" y="3997"/>
                </a:cubicBezTo>
                <a:cubicBezTo>
                  <a:pt x="18008" y="4003"/>
                  <a:pt x="18025" y="4010"/>
                  <a:pt x="18060" y="4014"/>
                </a:cubicBezTo>
                <a:cubicBezTo>
                  <a:pt x="18086" y="4016"/>
                  <a:pt x="18120" y="4022"/>
                  <a:pt x="18138" y="4025"/>
                </a:cubicBezTo>
                <a:cubicBezTo>
                  <a:pt x="18217" y="4042"/>
                  <a:pt x="18320" y="4050"/>
                  <a:pt x="18583" y="4062"/>
                </a:cubicBezTo>
                <a:cubicBezTo>
                  <a:pt x="18671" y="4067"/>
                  <a:pt x="18772" y="4073"/>
                  <a:pt x="18807" y="4079"/>
                </a:cubicBezTo>
                <a:cubicBezTo>
                  <a:pt x="18883" y="4088"/>
                  <a:pt x="18961" y="4095"/>
                  <a:pt x="19038" y="4098"/>
                </a:cubicBezTo>
                <a:cubicBezTo>
                  <a:pt x="19066" y="4100"/>
                  <a:pt x="19072" y="4101"/>
                  <a:pt x="19072" y="4108"/>
                </a:cubicBezTo>
                <a:cubicBezTo>
                  <a:pt x="19071" y="4114"/>
                  <a:pt x="19069" y="4119"/>
                  <a:pt x="19064" y="4123"/>
                </a:cubicBezTo>
                <a:cubicBezTo>
                  <a:pt x="19059" y="4127"/>
                  <a:pt x="19059" y="4130"/>
                  <a:pt x="19069" y="4134"/>
                </a:cubicBezTo>
                <a:cubicBezTo>
                  <a:pt x="19089" y="4142"/>
                  <a:pt x="19120" y="4145"/>
                  <a:pt x="19201" y="4149"/>
                </a:cubicBezTo>
                <a:lnTo>
                  <a:pt x="19201" y="4169"/>
                </a:lnTo>
                <a:lnTo>
                  <a:pt x="19201" y="4186"/>
                </a:lnTo>
                <a:lnTo>
                  <a:pt x="19201" y="4186"/>
                </a:lnTo>
                <a:cubicBezTo>
                  <a:pt x="19192" y="4187"/>
                  <a:pt x="19187" y="4190"/>
                  <a:pt x="19187" y="4195"/>
                </a:cubicBezTo>
                <a:cubicBezTo>
                  <a:pt x="19187" y="4196"/>
                  <a:pt x="19192" y="4198"/>
                  <a:pt x="19200" y="4201"/>
                </a:cubicBezTo>
                <a:lnTo>
                  <a:pt x="19201" y="4201"/>
                </a:lnTo>
                <a:lnTo>
                  <a:pt x="19201" y="4218"/>
                </a:lnTo>
                <a:lnTo>
                  <a:pt x="19201" y="4226"/>
                </a:lnTo>
                <a:lnTo>
                  <a:pt x="19194" y="4224"/>
                </a:lnTo>
                <a:cubicBezTo>
                  <a:pt x="19132" y="4218"/>
                  <a:pt x="19120" y="4220"/>
                  <a:pt x="19113" y="4224"/>
                </a:cubicBezTo>
                <a:cubicBezTo>
                  <a:pt x="19104" y="4231"/>
                  <a:pt x="19104" y="4241"/>
                  <a:pt x="19112" y="4247"/>
                </a:cubicBezTo>
                <a:cubicBezTo>
                  <a:pt x="19115" y="4249"/>
                  <a:pt x="19118" y="4252"/>
                  <a:pt x="19122" y="4252"/>
                </a:cubicBezTo>
                <a:cubicBezTo>
                  <a:pt x="19141" y="4255"/>
                  <a:pt x="19159" y="4257"/>
                  <a:pt x="19177" y="4259"/>
                </a:cubicBezTo>
                <a:lnTo>
                  <a:pt x="19201" y="4261"/>
                </a:lnTo>
                <a:lnTo>
                  <a:pt x="19201" y="4269"/>
                </a:lnTo>
                <a:lnTo>
                  <a:pt x="19200" y="4307"/>
                </a:lnTo>
                <a:lnTo>
                  <a:pt x="19197" y="4307"/>
                </a:lnTo>
                <a:cubicBezTo>
                  <a:pt x="19167" y="4304"/>
                  <a:pt x="19139" y="4301"/>
                  <a:pt x="19109" y="4297"/>
                </a:cubicBezTo>
                <a:cubicBezTo>
                  <a:pt x="19020" y="4283"/>
                  <a:pt x="19020" y="4283"/>
                  <a:pt x="19020" y="4296"/>
                </a:cubicBezTo>
                <a:cubicBezTo>
                  <a:pt x="19017" y="4306"/>
                  <a:pt x="19022" y="4311"/>
                  <a:pt x="19044" y="4318"/>
                </a:cubicBezTo>
                <a:cubicBezTo>
                  <a:pt x="19055" y="4321"/>
                  <a:pt x="19069" y="4324"/>
                  <a:pt x="19083" y="4324"/>
                </a:cubicBezTo>
                <a:cubicBezTo>
                  <a:pt x="19103" y="4321"/>
                  <a:pt x="19124" y="4330"/>
                  <a:pt x="19124" y="4340"/>
                </a:cubicBezTo>
                <a:cubicBezTo>
                  <a:pt x="19124" y="4351"/>
                  <a:pt x="19132" y="4349"/>
                  <a:pt x="18883" y="4332"/>
                </a:cubicBezTo>
                <a:cubicBezTo>
                  <a:pt x="18804" y="4327"/>
                  <a:pt x="18793" y="4328"/>
                  <a:pt x="18789" y="4334"/>
                </a:cubicBezTo>
                <a:cubicBezTo>
                  <a:pt x="18785" y="4341"/>
                  <a:pt x="18776" y="4343"/>
                  <a:pt x="18757" y="4342"/>
                </a:cubicBezTo>
                <a:cubicBezTo>
                  <a:pt x="18744" y="4341"/>
                  <a:pt x="18732" y="4343"/>
                  <a:pt x="18721" y="4348"/>
                </a:cubicBezTo>
                <a:cubicBezTo>
                  <a:pt x="18714" y="4354"/>
                  <a:pt x="18720" y="4356"/>
                  <a:pt x="18764" y="4359"/>
                </a:cubicBezTo>
                <a:cubicBezTo>
                  <a:pt x="18794" y="4361"/>
                  <a:pt x="18862" y="4367"/>
                  <a:pt x="18919" y="4372"/>
                </a:cubicBezTo>
                <a:cubicBezTo>
                  <a:pt x="18974" y="4377"/>
                  <a:pt x="19035" y="4382"/>
                  <a:pt x="19052" y="4383"/>
                </a:cubicBezTo>
                <a:cubicBezTo>
                  <a:pt x="19065" y="4385"/>
                  <a:pt x="19078" y="4386"/>
                  <a:pt x="19091" y="4383"/>
                </a:cubicBezTo>
                <a:cubicBezTo>
                  <a:pt x="19105" y="4378"/>
                  <a:pt x="19125" y="4378"/>
                  <a:pt x="19121" y="4383"/>
                </a:cubicBezTo>
                <a:cubicBezTo>
                  <a:pt x="19118" y="4388"/>
                  <a:pt x="19121" y="4388"/>
                  <a:pt x="19128" y="4388"/>
                </a:cubicBezTo>
                <a:cubicBezTo>
                  <a:pt x="19135" y="4389"/>
                  <a:pt x="19139" y="4386"/>
                  <a:pt x="19139" y="4383"/>
                </a:cubicBezTo>
                <a:cubicBezTo>
                  <a:pt x="19139" y="4380"/>
                  <a:pt x="19145" y="4378"/>
                  <a:pt x="19152" y="4381"/>
                </a:cubicBezTo>
                <a:cubicBezTo>
                  <a:pt x="19165" y="4381"/>
                  <a:pt x="19178" y="4381"/>
                  <a:pt x="19192" y="4381"/>
                </a:cubicBezTo>
                <a:lnTo>
                  <a:pt x="19201" y="4380"/>
                </a:lnTo>
                <a:lnTo>
                  <a:pt x="19200" y="4439"/>
                </a:lnTo>
                <a:lnTo>
                  <a:pt x="19199" y="4439"/>
                </a:lnTo>
                <a:cubicBezTo>
                  <a:pt x="19190" y="4438"/>
                  <a:pt x="19181" y="4437"/>
                  <a:pt x="19174" y="4437"/>
                </a:cubicBezTo>
                <a:cubicBezTo>
                  <a:pt x="19137" y="4433"/>
                  <a:pt x="19084" y="4427"/>
                  <a:pt x="19057" y="4423"/>
                </a:cubicBezTo>
                <a:cubicBezTo>
                  <a:pt x="19031" y="4419"/>
                  <a:pt x="19005" y="4418"/>
                  <a:pt x="18979" y="4418"/>
                </a:cubicBezTo>
                <a:cubicBezTo>
                  <a:pt x="18958" y="4419"/>
                  <a:pt x="18936" y="4418"/>
                  <a:pt x="18915" y="4414"/>
                </a:cubicBezTo>
                <a:cubicBezTo>
                  <a:pt x="18861" y="4403"/>
                  <a:pt x="18607" y="4377"/>
                  <a:pt x="18469" y="4369"/>
                </a:cubicBezTo>
                <a:cubicBezTo>
                  <a:pt x="18436" y="4367"/>
                  <a:pt x="18402" y="4363"/>
                  <a:pt x="18370" y="4358"/>
                </a:cubicBezTo>
                <a:cubicBezTo>
                  <a:pt x="18346" y="4353"/>
                  <a:pt x="18321" y="4350"/>
                  <a:pt x="18296" y="4348"/>
                </a:cubicBezTo>
                <a:cubicBezTo>
                  <a:pt x="18266" y="4346"/>
                  <a:pt x="18226" y="4342"/>
                  <a:pt x="18206" y="4339"/>
                </a:cubicBezTo>
                <a:cubicBezTo>
                  <a:pt x="18186" y="4337"/>
                  <a:pt x="18097" y="4333"/>
                  <a:pt x="18007" y="4331"/>
                </a:cubicBezTo>
                <a:cubicBezTo>
                  <a:pt x="17878" y="4327"/>
                  <a:pt x="17841" y="4327"/>
                  <a:pt x="17832" y="4332"/>
                </a:cubicBezTo>
                <a:cubicBezTo>
                  <a:pt x="17823" y="4338"/>
                  <a:pt x="17816" y="4338"/>
                  <a:pt x="17802" y="4333"/>
                </a:cubicBezTo>
                <a:cubicBezTo>
                  <a:pt x="17793" y="4329"/>
                  <a:pt x="17784" y="4329"/>
                  <a:pt x="17774" y="4329"/>
                </a:cubicBezTo>
                <a:cubicBezTo>
                  <a:pt x="17762" y="4331"/>
                  <a:pt x="17750" y="4329"/>
                  <a:pt x="17739" y="4325"/>
                </a:cubicBezTo>
                <a:cubicBezTo>
                  <a:pt x="17729" y="4322"/>
                  <a:pt x="17718" y="4320"/>
                  <a:pt x="17707" y="4322"/>
                </a:cubicBezTo>
                <a:cubicBezTo>
                  <a:pt x="17683" y="4325"/>
                  <a:pt x="17661" y="4325"/>
                  <a:pt x="17638" y="4324"/>
                </a:cubicBezTo>
                <a:cubicBezTo>
                  <a:pt x="17616" y="4322"/>
                  <a:pt x="17594" y="4324"/>
                  <a:pt x="17574" y="4329"/>
                </a:cubicBezTo>
                <a:cubicBezTo>
                  <a:pt x="17567" y="4333"/>
                  <a:pt x="17557" y="4336"/>
                  <a:pt x="17548" y="4336"/>
                </a:cubicBezTo>
                <a:cubicBezTo>
                  <a:pt x="17530" y="4338"/>
                  <a:pt x="17526" y="4339"/>
                  <a:pt x="17528" y="4348"/>
                </a:cubicBezTo>
                <a:cubicBezTo>
                  <a:pt x="17529" y="4359"/>
                  <a:pt x="17527" y="4360"/>
                  <a:pt x="17518" y="4360"/>
                </a:cubicBezTo>
                <a:cubicBezTo>
                  <a:pt x="17510" y="4360"/>
                  <a:pt x="17508" y="4362"/>
                  <a:pt x="17508" y="4364"/>
                </a:cubicBezTo>
                <a:cubicBezTo>
                  <a:pt x="17508" y="4372"/>
                  <a:pt x="17534" y="4381"/>
                  <a:pt x="17562" y="4383"/>
                </a:cubicBezTo>
                <a:cubicBezTo>
                  <a:pt x="17577" y="4384"/>
                  <a:pt x="17592" y="4389"/>
                  <a:pt x="17603" y="4396"/>
                </a:cubicBezTo>
                <a:cubicBezTo>
                  <a:pt x="17622" y="4410"/>
                  <a:pt x="17674" y="4414"/>
                  <a:pt x="18017" y="4428"/>
                </a:cubicBezTo>
                <a:cubicBezTo>
                  <a:pt x="18094" y="4430"/>
                  <a:pt x="18170" y="4435"/>
                  <a:pt x="18247" y="4443"/>
                </a:cubicBezTo>
                <a:cubicBezTo>
                  <a:pt x="18291" y="4450"/>
                  <a:pt x="18335" y="4451"/>
                  <a:pt x="18379" y="4449"/>
                </a:cubicBezTo>
                <a:cubicBezTo>
                  <a:pt x="18477" y="4448"/>
                  <a:pt x="18502" y="4450"/>
                  <a:pt x="18521" y="4457"/>
                </a:cubicBezTo>
                <a:cubicBezTo>
                  <a:pt x="18535" y="4461"/>
                  <a:pt x="18550" y="4465"/>
                  <a:pt x="18565" y="4469"/>
                </a:cubicBezTo>
                <a:cubicBezTo>
                  <a:pt x="18581" y="4472"/>
                  <a:pt x="18584" y="4474"/>
                  <a:pt x="18576" y="4480"/>
                </a:cubicBezTo>
                <a:cubicBezTo>
                  <a:pt x="18569" y="4485"/>
                  <a:pt x="18570" y="4487"/>
                  <a:pt x="18579" y="4490"/>
                </a:cubicBezTo>
                <a:lnTo>
                  <a:pt x="18603" y="4496"/>
                </a:lnTo>
                <a:cubicBezTo>
                  <a:pt x="18609" y="4497"/>
                  <a:pt x="18771" y="4505"/>
                  <a:pt x="18964" y="4511"/>
                </a:cubicBezTo>
                <a:cubicBezTo>
                  <a:pt x="19051" y="4514"/>
                  <a:pt x="19130" y="4518"/>
                  <a:pt x="19192" y="4521"/>
                </a:cubicBezTo>
                <a:lnTo>
                  <a:pt x="19201" y="4521"/>
                </a:lnTo>
                <a:lnTo>
                  <a:pt x="19201" y="4540"/>
                </a:lnTo>
                <a:lnTo>
                  <a:pt x="19200" y="4555"/>
                </a:lnTo>
                <a:lnTo>
                  <a:pt x="19169" y="4555"/>
                </a:lnTo>
                <a:cubicBezTo>
                  <a:pt x="19155" y="4555"/>
                  <a:pt x="19141" y="4555"/>
                  <a:pt x="19128" y="4555"/>
                </a:cubicBezTo>
                <a:cubicBezTo>
                  <a:pt x="19117" y="4557"/>
                  <a:pt x="19108" y="4560"/>
                  <a:pt x="19108" y="4563"/>
                </a:cubicBezTo>
                <a:cubicBezTo>
                  <a:pt x="19135" y="4572"/>
                  <a:pt x="19164" y="4578"/>
                  <a:pt x="19194" y="4582"/>
                </a:cubicBezTo>
                <a:lnTo>
                  <a:pt x="19201" y="4583"/>
                </a:lnTo>
                <a:lnTo>
                  <a:pt x="19201" y="4685"/>
                </a:lnTo>
                <a:lnTo>
                  <a:pt x="19201" y="4782"/>
                </a:lnTo>
                <a:lnTo>
                  <a:pt x="19194" y="4781"/>
                </a:lnTo>
                <a:cubicBezTo>
                  <a:pt x="19157" y="4779"/>
                  <a:pt x="19119" y="4777"/>
                  <a:pt x="19094" y="4776"/>
                </a:cubicBezTo>
                <a:cubicBezTo>
                  <a:pt x="19030" y="4773"/>
                  <a:pt x="19017" y="4772"/>
                  <a:pt x="18991" y="4781"/>
                </a:cubicBezTo>
                <a:cubicBezTo>
                  <a:pt x="18963" y="4789"/>
                  <a:pt x="18931" y="4790"/>
                  <a:pt x="18901" y="4786"/>
                </a:cubicBezTo>
                <a:cubicBezTo>
                  <a:pt x="18871" y="4784"/>
                  <a:pt x="18841" y="4781"/>
                  <a:pt x="18811" y="4776"/>
                </a:cubicBezTo>
                <a:cubicBezTo>
                  <a:pt x="18768" y="4767"/>
                  <a:pt x="18722" y="4766"/>
                  <a:pt x="18678" y="4775"/>
                </a:cubicBezTo>
                <a:cubicBezTo>
                  <a:pt x="18615" y="4790"/>
                  <a:pt x="18649" y="4802"/>
                  <a:pt x="18755" y="4801"/>
                </a:cubicBezTo>
                <a:cubicBezTo>
                  <a:pt x="18824" y="4801"/>
                  <a:pt x="19018" y="4805"/>
                  <a:pt x="19188" y="4810"/>
                </a:cubicBezTo>
                <a:lnTo>
                  <a:pt x="19201" y="4811"/>
                </a:lnTo>
                <a:lnTo>
                  <a:pt x="19201" y="4832"/>
                </a:lnTo>
                <a:lnTo>
                  <a:pt x="19198" y="4832"/>
                </a:lnTo>
                <a:cubicBezTo>
                  <a:pt x="19172" y="4830"/>
                  <a:pt x="19144" y="4830"/>
                  <a:pt x="19116" y="4829"/>
                </a:cubicBezTo>
                <a:cubicBezTo>
                  <a:pt x="19078" y="4829"/>
                  <a:pt x="19040" y="4826"/>
                  <a:pt x="19003" y="4821"/>
                </a:cubicBezTo>
                <a:cubicBezTo>
                  <a:pt x="18951" y="4817"/>
                  <a:pt x="18900" y="4814"/>
                  <a:pt x="18848" y="4813"/>
                </a:cubicBezTo>
                <a:cubicBezTo>
                  <a:pt x="18629" y="4810"/>
                  <a:pt x="18540" y="4801"/>
                  <a:pt x="18540" y="4780"/>
                </a:cubicBezTo>
                <a:lnTo>
                  <a:pt x="18540" y="4779"/>
                </a:lnTo>
                <a:cubicBezTo>
                  <a:pt x="18540" y="4774"/>
                  <a:pt x="18518" y="4771"/>
                  <a:pt x="18453" y="4766"/>
                </a:cubicBezTo>
                <a:cubicBezTo>
                  <a:pt x="18259" y="4753"/>
                  <a:pt x="18215" y="4752"/>
                  <a:pt x="18206" y="4760"/>
                </a:cubicBezTo>
                <a:cubicBezTo>
                  <a:pt x="18201" y="4762"/>
                  <a:pt x="18200" y="4768"/>
                  <a:pt x="18204" y="4772"/>
                </a:cubicBezTo>
                <a:cubicBezTo>
                  <a:pt x="18205" y="4773"/>
                  <a:pt x="18206" y="4773"/>
                  <a:pt x="18206" y="4774"/>
                </a:cubicBezTo>
                <a:cubicBezTo>
                  <a:pt x="18217" y="4784"/>
                  <a:pt x="18228" y="4784"/>
                  <a:pt x="18074" y="4780"/>
                </a:cubicBezTo>
                <a:cubicBezTo>
                  <a:pt x="17993" y="4778"/>
                  <a:pt x="17949" y="4779"/>
                  <a:pt x="17944" y="4783"/>
                </a:cubicBezTo>
                <a:cubicBezTo>
                  <a:pt x="17939" y="4787"/>
                  <a:pt x="17937" y="4789"/>
                  <a:pt x="17945" y="4793"/>
                </a:cubicBezTo>
                <a:cubicBezTo>
                  <a:pt x="17984" y="4804"/>
                  <a:pt x="18024" y="4810"/>
                  <a:pt x="18066" y="4809"/>
                </a:cubicBezTo>
                <a:cubicBezTo>
                  <a:pt x="18106" y="4809"/>
                  <a:pt x="18114" y="4812"/>
                  <a:pt x="18120" y="4819"/>
                </a:cubicBezTo>
                <a:cubicBezTo>
                  <a:pt x="18132" y="4837"/>
                  <a:pt x="18261" y="4843"/>
                  <a:pt x="18253" y="4826"/>
                </a:cubicBezTo>
                <a:cubicBezTo>
                  <a:pt x="18247" y="4817"/>
                  <a:pt x="18268" y="4815"/>
                  <a:pt x="18326" y="4821"/>
                </a:cubicBezTo>
                <a:lnTo>
                  <a:pt x="18379" y="4826"/>
                </a:lnTo>
                <a:lnTo>
                  <a:pt x="18339" y="4829"/>
                </a:lnTo>
                <a:cubicBezTo>
                  <a:pt x="18322" y="4831"/>
                  <a:pt x="18305" y="4831"/>
                  <a:pt x="18287" y="4829"/>
                </a:cubicBezTo>
                <a:cubicBezTo>
                  <a:pt x="18278" y="4826"/>
                  <a:pt x="18277" y="4828"/>
                  <a:pt x="18281" y="4840"/>
                </a:cubicBezTo>
                <a:cubicBezTo>
                  <a:pt x="18286" y="4857"/>
                  <a:pt x="18286" y="4857"/>
                  <a:pt x="18300" y="4854"/>
                </a:cubicBezTo>
                <a:cubicBezTo>
                  <a:pt x="18307" y="4852"/>
                  <a:pt x="18310" y="4848"/>
                  <a:pt x="18308" y="4846"/>
                </a:cubicBezTo>
                <a:cubicBezTo>
                  <a:pt x="18300" y="4837"/>
                  <a:pt x="18327" y="4835"/>
                  <a:pt x="18338" y="4844"/>
                </a:cubicBezTo>
                <a:cubicBezTo>
                  <a:pt x="18349" y="4853"/>
                  <a:pt x="18349" y="4853"/>
                  <a:pt x="18334" y="4852"/>
                </a:cubicBezTo>
                <a:cubicBezTo>
                  <a:pt x="18325" y="4852"/>
                  <a:pt x="18320" y="4855"/>
                  <a:pt x="18321" y="4857"/>
                </a:cubicBezTo>
                <a:cubicBezTo>
                  <a:pt x="18327" y="4861"/>
                  <a:pt x="18334" y="4862"/>
                  <a:pt x="18341" y="4862"/>
                </a:cubicBezTo>
                <a:cubicBezTo>
                  <a:pt x="18363" y="4864"/>
                  <a:pt x="18385" y="4867"/>
                  <a:pt x="18407" y="4872"/>
                </a:cubicBezTo>
                <a:cubicBezTo>
                  <a:pt x="18446" y="4879"/>
                  <a:pt x="18486" y="4885"/>
                  <a:pt x="18527" y="4888"/>
                </a:cubicBezTo>
                <a:cubicBezTo>
                  <a:pt x="18566" y="4893"/>
                  <a:pt x="18630" y="4899"/>
                  <a:pt x="18668" y="4903"/>
                </a:cubicBezTo>
                <a:cubicBezTo>
                  <a:pt x="18707" y="4907"/>
                  <a:pt x="18809" y="4913"/>
                  <a:pt x="18894" y="4917"/>
                </a:cubicBezTo>
                <a:cubicBezTo>
                  <a:pt x="18980" y="4921"/>
                  <a:pt x="19052" y="4925"/>
                  <a:pt x="19053" y="4927"/>
                </a:cubicBezTo>
                <a:cubicBezTo>
                  <a:pt x="19100" y="4931"/>
                  <a:pt x="19146" y="4933"/>
                  <a:pt x="19192" y="4931"/>
                </a:cubicBezTo>
                <a:lnTo>
                  <a:pt x="19201" y="4931"/>
                </a:lnTo>
                <a:lnTo>
                  <a:pt x="19201" y="5000"/>
                </a:lnTo>
                <a:lnTo>
                  <a:pt x="19186" y="4999"/>
                </a:lnTo>
                <a:cubicBezTo>
                  <a:pt x="19170" y="4998"/>
                  <a:pt x="19152" y="4997"/>
                  <a:pt x="19133" y="4995"/>
                </a:cubicBezTo>
                <a:cubicBezTo>
                  <a:pt x="19051" y="4990"/>
                  <a:pt x="19044" y="4991"/>
                  <a:pt x="19039" y="4998"/>
                </a:cubicBezTo>
                <a:cubicBezTo>
                  <a:pt x="19033" y="5010"/>
                  <a:pt x="19042" y="5015"/>
                  <a:pt x="19085" y="5020"/>
                </a:cubicBezTo>
                <a:cubicBezTo>
                  <a:pt x="19104" y="5022"/>
                  <a:pt x="19123" y="5026"/>
                  <a:pt x="19140" y="5032"/>
                </a:cubicBezTo>
                <a:cubicBezTo>
                  <a:pt x="19151" y="5036"/>
                  <a:pt x="19163" y="5039"/>
                  <a:pt x="19176" y="5041"/>
                </a:cubicBezTo>
                <a:cubicBezTo>
                  <a:pt x="19186" y="5041"/>
                  <a:pt x="19189" y="5043"/>
                  <a:pt x="19187" y="5049"/>
                </a:cubicBezTo>
                <a:cubicBezTo>
                  <a:pt x="19183" y="5053"/>
                  <a:pt x="19188" y="5057"/>
                  <a:pt x="19197" y="5062"/>
                </a:cubicBezTo>
                <a:lnTo>
                  <a:pt x="19201" y="5063"/>
                </a:lnTo>
                <a:lnTo>
                  <a:pt x="19201" y="5246"/>
                </a:lnTo>
                <a:lnTo>
                  <a:pt x="19199" y="5247"/>
                </a:lnTo>
                <a:cubicBezTo>
                  <a:pt x="19186" y="5252"/>
                  <a:pt x="19168" y="5250"/>
                  <a:pt x="19070" y="5237"/>
                </a:cubicBezTo>
                <a:cubicBezTo>
                  <a:pt x="19039" y="5234"/>
                  <a:pt x="18943" y="5228"/>
                  <a:pt x="18856" y="5225"/>
                </a:cubicBezTo>
                <a:cubicBezTo>
                  <a:pt x="18730" y="5220"/>
                  <a:pt x="18692" y="5217"/>
                  <a:pt x="18659" y="5209"/>
                </a:cubicBezTo>
                <a:cubicBezTo>
                  <a:pt x="18639" y="5202"/>
                  <a:pt x="18616" y="5200"/>
                  <a:pt x="18594" y="5202"/>
                </a:cubicBezTo>
                <a:cubicBezTo>
                  <a:pt x="18566" y="5207"/>
                  <a:pt x="18499" y="5204"/>
                  <a:pt x="18281" y="5193"/>
                </a:cubicBezTo>
                <a:cubicBezTo>
                  <a:pt x="18171" y="5187"/>
                  <a:pt x="18156" y="5186"/>
                  <a:pt x="18142" y="5176"/>
                </a:cubicBezTo>
                <a:cubicBezTo>
                  <a:pt x="18129" y="5165"/>
                  <a:pt x="18099" y="5161"/>
                  <a:pt x="18095" y="5170"/>
                </a:cubicBezTo>
                <a:cubicBezTo>
                  <a:pt x="18091" y="5180"/>
                  <a:pt x="17938" y="5177"/>
                  <a:pt x="17913" y="5167"/>
                </a:cubicBezTo>
                <a:cubicBezTo>
                  <a:pt x="17887" y="5156"/>
                  <a:pt x="17883" y="5156"/>
                  <a:pt x="17890" y="5167"/>
                </a:cubicBezTo>
                <a:cubicBezTo>
                  <a:pt x="17896" y="5178"/>
                  <a:pt x="17891" y="5175"/>
                  <a:pt x="17872" y="5167"/>
                </a:cubicBezTo>
                <a:cubicBezTo>
                  <a:pt x="17852" y="5158"/>
                  <a:pt x="17845" y="5157"/>
                  <a:pt x="17802" y="5161"/>
                </a:cubicBezTo>
                <a:cubicBezTo>
                  <a:pt x="17747" y="5166"/>
                  <a:pt x="17674" y="5164"/>
                  <a:pt x="17657" y="5155"/>
                </a:cubicBezTo>
                <a:cubicBezTo>
                  <a:pt x="17639" y="5147"/>
                  <a:pt x="17594" y="5154"/>
                  <a:pt x="17598" y="5163"/>
                </a:cubicBezTo>
                <a:cubicBezTo>
                  <a:pt x="17600" y="5167"/>
                  <a:pt x="17599" y="5171"/>
                  <a:pt x="17595" y="5174"/>
                </a:cubicBezTo>
                <a:cubicBezTo>
                  <a:pt x="17591" y="5175"/>
                  <a:pt x="17587" y="5175"/>
                  <a:pt x="17587" y="5172"/>
                </a:cubicBezTo>
                <a:cubicBezTo>
                  <a:pt x="17586" y="5169"/>
                  <a:pt x="17575" y="5170"/>
                  <a:pt x="17560" y="5173"/>
                </a:cubicBezTo>
                <a:cubicBezTo>
                  <a:pt x="17547" y="5177"/>
                  <a:pt x="17532" y="5179"/>
                  <a:pt x="17518" y="5179"/>
                </a:cubicBezTo>
                <a:cubicBezTo>
                  <a:pt x="17510" y="5179"/>
                  <a:pt x="17503" y="5181"/>
                  <a:pt x="17499" y="5186"/>
                </a:cubicBezTo>
                <a:cubicBezTo>
                  <a:pt x="17495" y="5195"/>
                  <a:pt x="17473" y="5197"/>
                  <a:pt x="17473" y="5189"/>
                </a:cubicBezTo>
                <a:cubicBezTo>
                  <a:pt x="17473" y="5180"/>
                  <a:pt x="17429" y="5183"/>
                  <a:pt x="17414" y="5194"/>
                </a:cubicBezTo>
                <a:cubicBezTo>
                  <a:pt x="17398" y="5204"/>
                  <a:pt x="17392" y="5202"/>
                  <a:pt x="17363" y="5199"/>
                </a:cubicBezTo>
                <a:cubicBezTo>
                  <a:pt x="17347" y="5198"/>
                  <a:pt x="17330" y="5196"/>
                  <a:pt x="17314" y="5193"/>
                </a:cubicBezTo>
                <a:cubicBezTo>
                  <a:pt x="17299" y="5190"/>
                  <a:pt x="17290" y="5183"/>
                  <a:pt x="17302" y="5184"/>
                </a:cubicBezTo>
                <a:cubicBezTo>
                  <a:pt x="17313" y="5181"/>
                  <a:pt x="17323" y="5179"/>
                  <a:pt x="17332" y="5173"/>
                </a:cubicBezTo>
                <a:cubicBezTo>
                  <a:pt x="17341" y="5169"/>
                  <a:pt x="17351" y="5166"/>
                  <a:pt x="17363" y="5167"/>
                </a:cubicBezTo>
                <a:cubicBezTo>
                  <a:pt x="17401" y="5166"/>
                  <a:pt x="17438" y="5158"/>
                  <a:pt x="17472" y="5145"/>
                </a:cubicBezTo>
                <a:cubicBezTo>
                  <a:pt x="17478" y="5139"/>
                  <a:pt x="17479" y="5137"/>
                  <a:pt x="17471" y="5135"/>
                </a:cubicBezTo>
                <a:cubicBezTo>
                  <a:pt x="17445" y="5127"/>
                  <a:pt x="17417" y="5126"/>
                  <a:pt x="17391" y="5130"/>
                </a:cubicBezTo>
                <a:cubicBezTo>
                  <a:pt x="17381" y="5135"/>
                  <a:pt x="17367" y="5134"/>
                  <a:pt x="17357" y="5129"/>
                </a:cubicBezTo>
                <a:cubicBezTo>
                  <a:pt x="17316" y="5121"/>
                  <a:pt x="17274" y="5120"/>
                  <a:pt x="17234" y="5126"/>
                </a:cubicBezTo>
                <a:cubicBezTo>
                  <a:pt x="17231" y="5128"/>
                  <a:pt x="17223" y="5126"/>
                  <a:pt x="17216" y="5121"/>
                </a:cubicBezTo>
                <a:cubicBezTo>
                  <a:pt x="17202" y="5110"/>
                  <a:pt x="17191" y="5110"/>
                  <a:pt x="17107" y="5113"/>
                </a:cubicBezTo>
                <a:cubicBezTo>
                  <a:pt x="17072" y="5115"/>
                  <a:pt x="17017" y="5116"/>
                  <a:pt x="16987" y="5114"/>
                </a:cubicBezTo>
                <a:cubicBezTo>
                  <a:pt x="16963" y="5114"/>
                  <a:pt x="16940" y="5115"/>
                  <a:pt x="16917" y="5119"/>
                </a:cubicBezTo>
                <a:cubicBezTo>
                  <a:pt x="16901" y="5123"/>
                  <a:pt x="16884" y="5126"/>
                  <a:pt x="16867" y="5126"/>
                </a:cubicBezTo>
                <a:cubicBezTo>
                  <a:pt x="16851" y="5127"/>
                  <a:pt x="16835" y="5128"/>
                  <a:pt x="16819" y="5131"/>
                </a:cubicBezTo>
                <a:cubicBezTo>
                  <a:pt x="16810" y="5133"/>
                  <a:pt x="16805" y="5131"/>
                  <a:pt x="16799" y="5120"/>
                </a:cubicBezTo>
                <a:cubicBezTo>
                  <a:pt x="16795" y="5110"/>
                  <a:pt x="16790" y="5107"/>
                  <a:pt x="16748" y="5106"/>
                </a:cubicBezTo>
                <a:cubicBezTo>
                  <a:pt x="16724" y="5104"/>
                  <a:pt x="16691" y="5104"/>
                  <a:pt x="16676" y="5104"/>
                </a:cubicBezTo>
                <a:cubicBezTo>
                  <a:pt x="16628" y="5101"/>
                  <a:pt x="16623" y="5102"/>
                  <a:pt x="16623" y="5111"/>
                </a:cubicBezTo>
                <a:cubicBezTo>
                  <a:pt x="16617" y="5126"/>
                  <a:pt x="16601" y="5136"/>
                  <a:pt x="16582" y="5140"/>
                </a:cubicBezTo>
                <a:cubicBezTo>
                  <a:pt x="16577" y="5140"/>
                  <a:pt x="16567" y="5135"/>
                  <a:pt x="16562" y="5128"/>
                </a:cubicBezTo>
                <a:cubicBezTo>
                  <a:pt x="16553" y="5118"/>
                  <a:pt x="16536" y="5115"/>
                  <a:pt x="16523" y="5121"/>
                </a:cubicBezTo>
                <a:cubicBezTo>
                  <a:pt x="16519" y="5123"/>
                  <a:pt x="16515" y="5125"/>
                  <a:pt x="16513" y="5128"/>
                </a:cubicBezTo>
                <a:cubicBezTo>
                  <a:pt x="16493" y="5135"/>
                  <a:pt x="16471" y="5139"/>
                  <a:pt x="16449" y="5139"/>
                </a:cubicBezTo>
                <a:cubicBezTo>
                  <a:pt x="16421" y="5140"/>
                  <a:pt x="16394" y="5145"/>
                  <a:pt x="16369" y="5154"/>
                </a:cubicBezTo>
                <a:cubicBezTo>
                  <a:pt x="16354" y="5162"/>
                  <a:pt x="16335" y="5165"/>
                  <a:pt x="16316" y="5162"/>
                </a:cubicBezTo>
                <a:cubicBezTo>
                  <a:pt x="16269" y="5157"/>
                  <a:pt x="16265" y="5155"/>
                  <a:pt x="16279" y="5144"/>
                </a:cubicBezTo>
                <a:cubicBezTo>
                  <a:pt x="16286" y="5137"/>
                  <a:pt x="16291" y="5128"/>
                  <a:pt x="16292" y="5118"/>
                </a:cubicBezTo>
                <a:cubicBezTo>
                  <a:pt x="16293" y="5106"/>
                  <a:pt x="16298" y="5101"/>
                  <a:pt x="16307" y="5102"/>
                </a:cubicBezTo>
                <a:cubicBezTo>
                  <a:pt x="16348" y="5104"/>
                  <a:pt x="16364" y="5107"/>
                  <a:pt x="16354" y="5108"/>
                </a:cubicBezTo>
                <a:lnTo>
                  <a:pt x="16332" y="5113"/>
                </a:lnTo>
                <a:cubicBezTo>
                  <a:pt x="16324" y="5114"/>
                  <a:pt x="16324" y="5115"/>
                  <a:pt x="16332" y="5120"/>
                </a:cubicBezTo>
                <a:cubicBezTo>
                  <a:pt x="16357" y="5131"/>
                  <a:pt x="16436" y="5109"/>
                  <a:pt x="16426" y="5093"/>
                </a:cubicBezTo>
                <a:cubicBezTo>
                  <a:pt x="16424" y="5087"/>
                  <a:pt x="16427" y="5086"/>
                  <a:pt x="16442" y="5088"/>
                </a:cubicBezTo>
                <a:cubicBezTo>
                  <a:pt x="16494" y="5087"/>
                  <a:pt x="16546" y="5081"/>
                  <a:pt x="16595" y="5070"/>
                </a:cubicBezTo>
                <a:cubicBezTo>
                  <a:pt x="16615" y="5064"/>
                  <a:pt x="16635" y="5064"/>
                  <a:pt x="16694" y="5070"/>
                </a:cubicBezTo>
                <a:cubicBezTo>
                  <a:pt x="16787" y="5078"/>
                  <a:pt x="16806" y="5079"/>
                  <a:pt x="16832" y="5077"/>
                </a:cubicBezTo>
                <a:cubicBezTo>
                  <a:pt x="16854" y="5076"/>
                  <a:pt x="16876" y="5077"/>
                  <a:pt x="16898" y="5080"/>
                </a:cubicBezTo>
                <a:cubicBezTo>
                  <a:pt x="16925" y="5086"/>
                  <a:pt x="16954" y="5085"/>
                  <a:pt x="16980" y="5079"/>
                </a:cubicBezTo>
                <a:cubicBezTo>
                  <a:pt x="17010" y="5072"/>
                  <a:pt x="17019" y="5072"/>
                  <a:pt x="17037" y="5078"/>
                </a:cubicBezTo>
                <a:cubicBezTo>
                  <a:pt x="17052" y="5083"/>
                  <a:pt x="17068" y="5085"/>
                  <a:pt x="17084" y="5087"/>
                </a:cubicBezTo>
                <a:cubicBezTo>
                  <a:pt x="17097" y="5088"/>
                  <a:pt x="17163" y="5091"/>
                  <a:pt x="17228" y="5096"/>
                </a:cubicBezTo>
                <a:cubicBezTo>
                  <a:pt x="17313" y="5098"/>
                  <a:pt x="17397" y="5106"/>
                  <a:pt x="17480" y="5119"/>
                </a:cubicBezTo>
                <a:cubicBezTo>
                  <a:pt x="17530" y="5126"/>
                  <a:pt x="17582" y="5127"/>
                  <a:pt x="17633" y="5125"/>
                </a:cubicBezTo>
                <a:cubicBezTo>
                  <a:pt x="17657" y="5123"/>
                  <a:pt x="17660" y="5121"/>
                  <a:pt x="17659" y="5111"/>
                </a:cubicBezTo>
                <a:cubicBezTo>
                  <a:pt x="17658" y="5101"/>
                  <a:pt x="17658" y="5099"/>
                  <a:pt x="17723" y="5104"/>
                </a:cubicBezTo>
                <a:cubicBezTo>
                  <a:pt x="17843" y="5113"/>
                  <a:pt x="17901" y="5118"/>
                  <a:pt x="17913" y="5124"/>
                </a:cubicBezTo>
                <a:cubicBezTo>
                  <a:pt x="17953" y="5129"/>
                  <a:pt x="17993" y="5132"/>
                  <a:pt x="18033" y="5132"/>
                </a:cubicBezTo>
                <a:cubicBezTo>
                  <a:pt x="18093" y="5134"/>
                  <a:pt x="18169" y="5139"/>
                  <a:pt x="18204" y="5141"/>
                </a:cubicBezTo>
                <a:cubicBezTo>
                  <a:pt x="18324" y="5152"/>
                  <a:pt x="18445" y="5159"/>
                  <a:pt x="18565" y="5160"/>
                </a:cubicBezTo>
                <a:cubicBezTo>
                  <a:pt x="18579" y="5159"/>
                  <a:pt x="18592" y="5160"/>
                  <a:pt x="18605" y="5164"/>
                </a:cubicBezTo>
                <a:cubicBezTo>
                  <a:pt x="18642" y="5175"/>
                  <a:pt x="18684" y="5178"/>
                  <a:pt x="18723" y="5174"/>
                </a:cubicBezTo>
                <a:cubicBezTo>
                  <a:pt x="18751" y="5168"/>
                  <a:pt x="18772" y="5151"/>
                  <a:pt x="18762" y="5144"/>
                </a:cubicBezTo>
                <a:cubicBezTo>
                  <a:pt x="18744" y="5138"/>
                  <a:pt x="18725" y="5135"/>
                  <a:pt x="18706" y="5135"/>
                </a:cubicBezTo>
                <a:cubicBezTo>
                  <a:pt x="18582" y="5129"/>
                  <a:pt x="18370" y="5113"/>
                  <a:pt x="18325" y="5107"/>
                </a:cubicBezTo>
                <a:cubicBezTo>
                  <a:pt x="18298" y="5104"/>
                  <a:pt x="18219" y="5097"/>
                  <a:pt x="18149" y="5092"/>
                </a:cubicBezTo>
                <a:cubicBezTo>
                  <a:pt x="18078" y="5087"/>
                  <a:pt x="17978" y="5079"/>
                  <a:pt x="17925" y="5075"/>
                </a:cubicBezTo>
                <a:cubicBezTo>
                  <a:pt x="17750" y="5060"/>
                  <a:pt x="17717" y="5058"/>
                  <a:pt x="17593" y="5054"/>
                </a:cubicBezTo>
                <a:cubicBezTo>
                  <a:pt x="17548" y="5053"/>
                  <a:pt x="17504" y="5050"/>
                  <a:pt x="17460" y="5045"/>
                </a:cubicBezTo>
                <a:cubicBezTo>
                  <a:pt x="17422" y="5039"/>
                  <a:pt x="17383" y="5035"/>
                  <a:pt x="17344" y="5033"/>
                </a:cubicBezTo>
                <a:cubicBezTo>
                  <a:pt x="17284" y="5030"/>
                  <a:pt x="17224" y="5023"/>
                  <a:pt x="17207" y="5022"/>
                </a:cubicBezTo>
                <a:cubicBezTo>
                  <a:pt x="17169" y="5017"/>
                  <a:pt x="16815" y="4998"/>
                  <a:pt x="16728" y="4996"/>
                </a:cubicBezTo>
                <a:cubicBezTo>
                  <a:pt x="16702" y="4995"/>
                  <a:pt x="16676" y="4993"/>
                  <a:pt x="16649" y="4988"/>
                </a:cubicBezTo>
                <a:cubicBezTo>
                  <a:pt x="16626" y="4984"/>
                  <a:pt x="16601" y="4983"/>
                  <a:pt x="16577" y="4986"/>
                </a:cubicBezTo>
                <a:cubicBezTo>
                  <a:pt x="16564" y="4989"/>
                  <a:pt x="16549" y="4988"/>
                  <a:pt x="16534" y="4985"/>
                </a:cubicBezTo>
                <a:cubicBezTo>
                  <a:pt x="16504" y="4982"/>
                  <a:pt x="16474" y="4981"/>
                  <a:pt x="16445" y="4984"/>
                </a:cubicBezTo>
                <a:cubicBezTo>
                  <a:pt x="16405" y="4986"/>
                  <a:pt x="16359" y="4986"/>
                  <a:pt x="16342" y="4985"/>
                </a:cubicBezTo>
                <a:cubicBezTo>
                  <a:pt x="16326" y="4984"/>
                  <a:pt x="16310" y="4987"/>
                  <a:pt x="16295" y="4992"/>
                </a:cubicBezTo>
                <a:cubicBezTo>
                  <a:pt x="16276" y="4999"/>
                  <a:pt x="16255" y="5000"/>
                  <a:pt x="16234" y="4996"/>
                </a:cubicBezTo>
                <a:cubicBezTo>
                  <a:pt x="16187" y="4990"/>
                  <a:pt x="16187" y="4990"/>
                  <a:pt x="15956" y="4987"/>
                </a:cubicBezTo>
                <a:cubicBezTo>
                  <a:pt x="15861" y="4985"/>
                  <a:pt x="15754" y="4985"/>
                  <a:pt x="15719" y="4986"/>
                </a:cubicBezTo>
                <a:cubicBezTo>
                  <a:pt x="15684" y="4987"/>
                  <a:pt x="15632" y="4987"/>
                  <a:pt x="15603" y="4988"/>
                </a:cubicBezTo>
                <a:cubicBezTo>
                  <a:pt x="15509" y="4988"/>
                  <a:pt x="15415" y="4994"/>
                  <a:pt x="15323" y="5003"/>
                </a:cubicBezTo>
                <a:cubicBezTo>
                  <a:pt x="15288" y="5007"/>
                  <a:pt x="15254" y="5009"/>
                  <a:pt x="15220" y="5010"/>
                </a:cubicBezTo>
                <a:cubicBezTo>
                  <a:pt x="15194" y="5007"/>
                  <a:pt x="15167" y="5008"/>
                  <a:pt x="15142" y="5012"/>
                </a:cubicBezTo>
                <a:cubicBezTo>
                  <a:pt x="15070" y="5019"/>
                  <a:pt x="14997" y="5020"/>
                  <a:pt x="14924" y="5017"/>
                </a:cubicBezTo>
                <a:cubicBezTo>
                  <a:pt x="14878" y="5014"/>
                  <a:pt x="14832" y="5017"/>
                  <a:pt x="14789" y="5029"/>
                </a:cubicBezTo>
                <a:cubicBezTo>
                  <a:pt x="14780" y="5032"/>
                  <a:pt x="14769" y="5031"/>
                  <a:pt x="14760" y="5027"/>
                </a:cubicBezTo>
                <a:cubicBezTo>
                  <a:pt x="14749" y="5022"/>
                  <a:pt x="14744" y="5023"/>
                  <a:pt x="14729" y="5032"/>
                </a:cubicBezTo>
                <a:cubicBezTo>
                  <a:pt x="14717" y="5039"/>
                  <a:pt x="14700" y="5043"/>
                  <a:pt x="14683" y="5042"/>
                </a:cubicBezTo>
                <a:cubicBezTo>
                  <a:pt x="14672" y="5042"/>
                  <a:pt x="14660" y="5043"/>
                  <a:pt x="14649" y="5047"/>
                </a:cubicBezTo>
                <a:cubicBezTo>
                  <a:pt x="14647" y="5049"/>
                  <a:pt x="14642" y="5049"/>
                  <a:pt x="14639" y="5048"/>
                </a:cubicBezTo>
                <a:cubicBezTo>
                  <a:pt x="14635" y="5046"/>
                  <a:pt x="14624" y="5048"/>
                  <a:pt x="14613" y="5053"/>
                </a:cubicBezTo>
                <a:lnTo>
                  <a:pt x="14594" y="5060"/>
                </a:lnTo>
                <a:lnTo>
                  <a:pt x="14614" y="5057"/>
                </a:lnTo>
                <a:cubicBezTo>
                  <a:pt x="14630" y="5055"/>
                  <a:pt x="14633" y="5056"/>
                  <a:pt x="14629" y="5061"/>
                </a:cubicBezTo>
                <a:cubicBezTo>
                  <a:pt x="14624" y="5066"/>
                  <a:pt x="14626" y="5067"/>
                  <a:pt x="14635" y="5064"/>
                </a:cubicBezTo>
                <a:cubicBezTo>
                  <a:pt x="14663" y="5062"/>
                  <a:pt x="14690" y="5062"/>
                  <a:pt x="14717" y="5063"/>
                </a:cubicBezTo>
                <a:cubicBezTo>
                  <a:pt x="14766" y="5067"/>
                  <a:pt x="14817" y="5068"/>
                  <a:pt x="14866" y="5065"/>
                </a:cubicBezTo>
                <a:cubicBezTo>
                  <a:pt x="14901" y="5063"/>
                  <a:pt x="14936" y="5063"/>
                  <a:pt x="14970" y="5065"/>
                </a:cubicBezTo>
                <a:cubicBezTo>
                  <a:pt x="15107" y="5068"/>
                  <a:pt x="15195" y="5061"/>
                  <a:pt x="15240" y="5043"/>
                </a:cubicBezTo>
                <a:cubicBezTo>
                  <a:pt x="15269" y="5030"/>
                  <a:pt x="15302" y="5026"/>
                  <a:pt x="15335" y="5029"/>
                </a:cubicBezTo>
                <a:cubicBezTo>
                  <a:pt x="15360" y="5030"/>
                  <a:pt x="15342" y="5042"/>
                  <a:pt x="15315" y="5042"/>
                </a:cubicBezTo>
                <a:cubicBezTo>
                  <a:pt x="15287" y="5041"/>
                  <a:pt x="15286" y="5043"/>
                  <a:pt x="15284" y="5052"/>
                </a:cubicBezTo>
                <a:cubicBezTo>
                  <a:pt x="15281" y="5062"/>
                  <a:pt x="15276" y="5064"/>
                  <a:pt x="15264" y="5063"/>
                </a:cubicBezTo>
                <a:cubicBezTo>
                  <a:pt x="15240" y="5062"/>
                  <a:pt x="15243" y="5070"/>
                  <a:pt x="15270" y="5079"/>
                </a:cubicBezTo>
                <a:cubicBezTo>
                  <a:pt x="15291" y="5087"/>
                  <a:pt x="15299" y="5088"/>
                  <a:pt x="15355" y="5081"/>
                </a:cubicBezTo>
                <a:cubicBezTo>
                  <a:pt x="15449" y="5074"/>
                  <a:pt x="15545" y="5075"/>
                  <a:pt x="15641" y="5083"/>
                </a:cubicBezTo>
                <a:cubicBezTo>
                  <a:pt x="15659" y="5086"/>
                  <a:pt x="15664" y="5095"/>
                  <a:pt x="15648" y="5094"/>
                </a:cubicBezTo>
                <a:cubicBezTo>
                  <a:pt x="15643" y="5094"/>
                  <a:pt x="15636" y="5099"/>
                  <a:pt x="15633" y="5106"/>
                </a:cubicBezTo>
                <a:cubicBezTo>
                  <a:pt x="15625" y="5118"/>
                  <a:pt x="15624" y="5118"/>
                  <a:pt x="15563" y="5110"/>
                </a:cubicBezTo>
                <a:cubicBezTo>
                  <a:pt x="15544" y="5108"/>
                  <a:pt x="15525" y="5109"/>
                  <a:pt x="15507" y="5114"/>
                </a:cubicBezTo>
                <a:cubicBezTo>
                  <a:pt x="15470" y="5120"/>
                  <a:pt x="15431" y="5124"/>
                  <a:pt x="15392" y="5124"/>
                </a:cubicBezTo>
                <a:cubicBezTo>
                  <a:pt x="15345" y="5125"/>
                  <a:pt x="15292" y="5127"/>
                  <a:pt x="15275" y="5130"/>
                </a:cubicBezTo>
                <a:cubicBezTo>
                  <a:pt x="15245" y="5132"/>
                  <a:pt x="15211" y="5126"/>
                  <a:pt x="15211" y="5118"/>
                </a:cubicBezTo>
                <a:cubicBezTo>
                  <a:pt x="15212" y="5115"/>
                  <a:pt x="15221" y="5111"/>
                  <a:pt x="15233" y="5107"/>
                </a:cubicBezTo>
                <a:cubicBezTo>
                  <a:pt x="15274" y="5095"/>
                  <a:pt x="15253" y="5090"/>
                  <a:pt x="15191" y="5097"/>
                </a:cubicBezTo>
                <a:cubicBezTo>
                  <a:pt x="15164" y="5100"/>
                  <a:pt x="15159" y="5100"/>
                  <a:pt x="15157" y="5091"/>
                </a:cubicBezTo>
                <a:cubicBezTo>
                  <a:pt x="15154" y="5083"/>
                  <a:pt x="15151" y="5082"/>
                  <a:pt x="15135" y="5086"/>
                </a:cubicBezTo>
                <a:cubicBezTo>
                  <a:pt x="15113" y="5093"/>
                  <a:pt x="15095" y="5103"/>
                  <a:pt x="15114" y="5098"/>
                </a:cubicBezTo>
                <a:cubicBezTo>
                  <a:pt x="15121" y="5097"/>
                  <a:pt x="15125" y="5098"/>
                  <a:pt x="15124" y="5102"/>
                </a:cubicBezTo>
                <a:cubicBezTo>
                  <a:pt x="15122" y="5112"/>
                  <a:pt x="15110" y="5115"/>
                  <a:pt x="15083" y="5115"/>
                </a:cubicBezTo>
                <a:cubicBezTo>
                  <a:pt x="15063" y="5114"/>
                  <a:pt x="15061" y="5113"/>
                  <a:pt x="15073" y="5110"/>
                </a:cubicBezTo>
                <a:cubicBezTo>
                  <a:pt x="15080" y="5107"/>
                  <a:pt x="15087" y="5107"/>
                  <a:pt x="15094" y="5109"/>
                </a:cubicBezTo>
                <a:cubicBezTo>
                  <a:pt x="15097" y="5110"/>
                  <a:pt x="15099" y="5109"/>
                  <a:pt x="15097" y="5104"/>
                </a:cubicBezTo>
                <a:cubicBezTo>
                  <a:pt x="15090" y="5088"/>
                  <a:pt x="14990" y="5093"/>
                  <a:pt x="14930" y="5112"/>
                </a:cubicBezTo>
                <a:cubicBezTo>
                  <a:pt x="14917" y="5115"/>
                  <a:pt x="14902" y="5115"/>
                  <a:pt x="14888" y="5112"/>
                </a:cubicBezTo>
                <a:cubicBezTo>
                  <a:pt x="14858" y="5108"/>
                  <a:pt x="14834" y="5115"/>
                  <a:pt x="14837" y="5128"/>
                </a:cubicBezTo>
                <a:cubicBezTo>
                  <a:pt x="14841" y="5136"/>
                  <a:pt x="14833" y="5146"/>
                  <a:pt x="14821" y="5148"/>
                </a:cubicBezTo>
                <a:cubicBezTo>
                  <a:pt x="14819" y="5148"/>
                  <a:pt x="14816" y="5148"/>
                  <a:pt x="14814" y="5148"/>
                </a:cubicBezTo>
                <a:cubicBezTo>
                  <a:pt x="14807" y="5147"/>
                  <a:pt x="14801" y="5151"/>
                  <a:pt x="14801" y="5156"/>
                </a:cubicBezTo>
                <a:cubicBezTo>
                  <a:pt x="14801" y="5160"/>
                  <a:pt x="14803" y="5164"/>
                  <a:pt x="14809" y="5165"/>
                </a:cubicBezTo>
                <a:cubicBezTo>
                  <a:pt x="14814" y="5167"/>
                  <a:pt x="14804" y="5167"/>
                  <a:pt x="14788" y="5164"/>
                </a:cubicBezTo>
                <a:cubicBezTo>
                  <a:pt x="14765" y="5161"/>
                  <a:pt x="14758" y="5163"/>
                  <a:pt x="14753" y="5168"/>
                </a:cubicBezTo>
                <a:cubicBezTo>
                  <a:pt x="14751" y="5173"/>
                  <a:pt x="14746" y="5176"/>
                  <a:pt x="14739" y="5177"/>
                </a:cubicBezTo>
                <a:cubicBezTo>
                  <a:pt x="14731" y="5176"/>
                  <a:pt x="14722" y="5178"/>
                  <a:pt x="14714" y="5181"/>
                </a:cubicBezTo>
                <a:cubicBezTo>
                  <a:pt x="14703" y="5185"/>
                  <a:pt x="14702" y="5188"/>
                  <a:pt x="14709" y="5194"/>
                </a:cubicBezTo>
                <a:cubicBezTo>
                  <a:pt x="14716" y="5200"/>
                  <a:pt x="14711" y="5201"/>
                  <a:pt x="14671" y="5197"/>
                </a:cubicBezTo>
                <a:cubicBezTo>
                  <a:pt x="14631" y="5194"/>
                  <a:pt x="14625" y="5194"/>
                  <a:pt x="14628" y="5203"/>
                </a:cubicBezTo>
                <a:cubicBezTo>
                  <a:pt x="14631" y="5213"/>
                  <a:pt x="14628" y="5214"/>
                  <a:pt x="14590" y="5215"/>
                </a:cubicBezTo>
                <a:cubicBezTo>
                  <a:pt x="14485" y="5219"/>
                  <a:pt x="14248" y="5210"/>
                  <a:pt x="14237" y="5201"/>
                </a:cubicBezTo>
                <a:cubicBezTo>
                  <a:pt x="14237" y="5201"/>
                  <a:pt x="14237" y="5197"/>
                  <a:pt x="14240" y="5194"/>
                </a:cubicBezTo>
                <a:cubicBezTo>
                  <a:pt x="14244" y="5190"/>
                  <a:pt x="14259" y="5188"/>
                  <a:pt x="14287" y="5189"/>
                </a:cubicBezTo>
                <a:cubicBezTo>
                  <a:pt x="14426" y="5196"/>
                  <a:pt x="14502" y="5196"/>
                  <a:pt x="14518" y="5189"/>
                </a:cubicBezTo>
                <a:cubicBezTo>
                  <a:pt x="14533" y="5182"/>
                  <a:pt x="14534" y="5182"/>
                  <a:pt x="14544" y="5191"/>
                </a:cubicBezTo>
                <a:cubicBezTo>
                  <a:pt x="14552" y="5201"/>
                  <a:pt x="14556" y="5200"/>
                  <a:pt x="14572" y="5197"/>
                </a:cubicBezTo>
                <a:cubicBezTo>
                  <a:pt x="14583" y="5196"/>
                  <a:pt x="14601" y="5192"/>
                  <a:pt x="14612" y="5191"/>
                </a:cubicBezTo>
                <a:cubicBezTo>
                  <a:pt x="14623" y="5190"/>
                  <a:pt x="14631" y="5185"/>
                  <a:pt x="14631" y="5181"/>
                </a:cubicBezTo>
                <a:cubicBezTo>
                  <a:pt x="14631" y="5177"/>
                  <a:pt x="14642" y="5172"/>
                  <a:pt x="14654" y="5170"/>
                </a:cubicBezTo>
                <a:cubicBezTo>
                  <a:pt x="14681" y="5166"/>
                  <a:pt x="14685" y="5153"/>
                  <a:pt x="14661" y="5149"/>
                </a:cubicBezTo>
                <a:cubicBezTo>
                  <a:pt x="14637" y="5144"/>
                  <a:pt x="14646" y="5135"/>
                  <a:pt x="14675" y="5132"/>
                </a:cubicBezTo>
                <a:cubicBezTo>
                  <a:pt x="14688" y="5131"/>
                  <a:pt x="14712" y="5127"/>
                  <a:pt x="14729" y="5125"/>
                </a:cubicBezTo>
                <a:cubicBezTo>
                  <a:pt x="14756" y="5121"/>
                  <a:pt x="14759" y="5122"/>
                  <a:pt x="14767" y="5131"/>
                </a:cubicBezTo>
                <a:cubicBezTo>
                  <a:pt x="14775" y="5140"/>
                  <a:pt x="14777" y="5140"/>
                  <a:pt x="14784" y="5136"/>
                </a:cubicBezTo>
                <a:cubicBezTo>
                  <a:pt x="14800" y="5126"/>
                  <a:pt x="14763" y="5102"/>
                  <a:pt x="14723" y="5096"/>
                </a:cubicBezTo>
                <a:cubicBezTo>
                  <a:pt x="14696" y="5092"/>
                  <a:pt x="14689" y="5090"/>
                  <a:pt x="14688" y="5080"/>
                </a:cubicBezTo>
                <a:cubicBezTo>
                  <a:pt x="14684" y="5065"/>
                  <a:pt x="14652" y="5061"/>
                  <a:pt x="14626" y="5073"/>
                </a:cubicBezTo>
                <a:cubicBezTo>
                  <a:pt x="14617" y="5077"/>
                  <a:pt x="14606" y="5080"/>
                  <a:pt x="14594" y="5080"/>
                </a:cubicBezTo>
                <a:cubicBezTo>
                  <a:pt x="14568" y="5076"/>
                  <a:pt x="14546" y="5082"/>
                  <a:pt x="14547" y="5095"/>
                </a:cubicBezTo>
                <a:cubicBezTo>
                  <a:pt x="14547" y="5107"/>
                  <a:pt x="14543" y="5107"/>
                  <a:pt x="14527" y="5107"/>
                </a:cubicBezTo>
                <a:cubicBezTo>
                  <a:pt x="14517" y="5107"/>
                  <a:pt x="14485" y="5108"/>
                  <a:pt x="14457" y="5109"/>
                </a:cubicBezTo>
                <a:cubicBezTo>
                  <a:pt x="14405" y="5110"/>
                  <a:pt x="14389" y="5105"/>
                  <a:pt x="14406" y="5091"/>
                </a:cubicBezTo>
                <a:cubicBezTo>
                  <a:pt x="14410" y="5087"/>
                  <a:pt x="14412" y="5084"/>
                  <a:pt x="14409" y="5084"/>
                </a:cubicBezTo>
                <a:cubicBezTo>
                  <a:pt x="14406" y="5084"/>
                  <a:pt x="14405" y="5083"/>
                  <a:pt x="14407" y="5081"/>
                </a:cubicBezTo>
                <a:cubicBezTo>
                  <a:pt x="14409" y="5079"/>
                  <a:pt x="14417" y="5082"/>
                  <a:pt x="14425" y="5084"/>
                </a:cubicBezTo>
                <a:cubicBezTo>
                  <a:pt x="14440" y="5090"/>
                  <a:pt x="14478" y="5085"/>
                  <a:pt x="14464" y="5079"/>
                </a:cubicBezTo>
                <a:cubicBezTo>
                  <a:pt x="14411" y="5072"/>
                  <a:pt x="14356" y="5070"/>
                  <a:pt x="14301" y="5075"/>
                </a:cubicBezTo>
                <a:cubicBezTo>
                  <a:pt x="14281" y="5077"/>
                  <a:pt x="14261" y="5076"/>
                  <a:pt x="14241" y="5075"/>
                </a:cubicBezTo>
                <a:cubicBezTo>
                  <a:pt x="14231" y="5074"/>
                  <a:pt x="14220" y="5074"/>
                  <a:pt x="14211" y="5078"/>
                </a:cubicBezTo>
                <a:cubicBezTo>
                  <a:pt x="14199" y="5085"/>
                  <a:pt x="14009" y="5086"/>
                  <a:pt x="13902" y="5081"/>
                </a:cubicBezTo>
                <a:cubicBezTo>
                  <a:pt x="13849" y="5078"/>
                  <a:pt x="13846" y="5078"/>
                  <a:pt x="13845" y="5086"/>
                </a:cubicBezTo>
                <a:cubicBezTo>
                  <a:pt x="13846" y="5094"/>
                  <a:pt x="13842" y="5092"/>
                  <a:pt x="13825" y="5087"/>
                </a:cubicBezTo>
                <a:cubicBezTo>
                  <a:pt x="13812" y="5082"/>
                  <a:pt x="13797" y="5082"/>
                  <a:pt x="13785" y="5087"/>
                </a:cubicBezTo>
                <a:cubicBezTo>
                  <a:pt x="13769" y="5091"/>
                  <a:pt x="13764" y="5090"/>
                  <a:pt x="13755" y="5085"/>
                </a:cubicBezTo>
                <a:cubicBezTo>
                  <a:pt x="13736" y="5075"/>
                  <a:pt x="13710" y="5074"/>
                  <a:pt x="13689" y="5082"/>
                </a:cubicBezTo>
                <a:cubicBezTo>
                  <a:pt x="13668" y="5084"/>
                  <a:pt x="13646" y="5086"/>
                  <a:pt x="13623" y="5085"/>
                </a:cubicBezTo>
                <a:cubicBezTo>
                  <a:pt x="13602" y="5084"/>
                  <a:pt x="13580" y="5085"/>
                  <a:pt x="13559" y="5088"/>
                </a:cubicBezTo>
                <a:cubicBezTo>
                  <a:pt x="13534" y="5094"/>
                  <a:pt x="13507" y="5096"/>
                  <a:pt x="13481" y="5090"/>
                </a:cubicBezTo>
                <a:cubicBezTo>
                  <a:pt x="13465" y="5085"/>
                  <a:pt x="13459" y="5085"/>
                  <a:pt x="13451" y="5092"/>
                </a:cubicBezTo>
                <a:cubicBezTo>
                  <a:pt x="13443" y="5099"/>
                  <a:pt x="13429" y="5100"/>
                  <a:pt x="13376" y="5099"/>
                </a:cubicBezTo>
                <a:cubicBezTo>
                  <a:pt x="13339" y="5097"/>
                  <a:pt x="13300" y="5097"/>
                  <a:pt x="13288" y="5098"/>
                </a:cubicBezTo>
                <a:cubicBezTo>
                  <a:pt x="13275" y="5097"/>
                  <a:pt x="13262" y="5096"/>
                  <a:pt x="13249" y="5096"/>
                </a:cubicBezTo>
                <a:cubicBezTo>
                  <a:pt x="13239" y="5095"/>
                  <a:pt x="13176" y="5094"/>
                  <a:pt x="13108" y="5094"/>
                </a:cubicBezTo>
                <a:cubicBezTo>
                  <a:pt x="13039" y="5095"/>
                  <a:pt x="12975" y="5094"/>
                  <a:pt x="12963" y="5093"/>
                </a:cubicBezTo>
                <a:cubicBezTo>
                  <a:pt x="12951" y="5091"/>
                  <a:pt x="12933" y="5091"/>
                  <a:pt x="12924" y="5090"/>
                </a:cubicBezTo>
                <a:cubicBezTo>
                  <a:pt x="12915" y="5090"/>
                  <a:pt x="12896" y="5090"/>
                  <a:pt x="12883" y="5089"/>
                </a:cubicBezTo>
                <a:cubicBezTo>
                  <a:pt x="12870" y="5090"/>
                  <a:pt x="12857" y="5091"/>
                  <a:pt x="12844" y="5094"/>
                </a:cubicBezTo>
                <a:cubicBezTo>
                  <a:pt x="12832" y="5099"/>
                  <a:pt x="12827" y="5098"/>
                  <a:pt x="12821" y="5091"/>
                </a:cubicBezTo>
                <a:cubicBezTo>
                  <a:pt x="12813" y="5084"/>
                  <a:pt x="12800" y="5082"/>
                  <a:pt x="12767" y="5080"/>
                </a:cubicBezTo>
                <a:cubicBezTo>
                  <a:pt x="12749" y="5078"/>
                  <a:pt x="12731" y="5079"/>
                  <a:pt x="12713" y="5081"/>
                </a:cubicBezTo>
                <a:cubicBezTo>
                  <a:pt x="12694" y="5082"/>
                  <a:pt x="12674" y="5080"/>
                  <a:pt x="12656" y="5076"/>
                </a:cubicBezTo>
                <a:cubicBezTo>
                  <a:pt x="12603" y="5067"/>
                  <a:pt x="12553" y="5067"/>
                  <a:pt x="12541" y="5078"/>
                </a:cubicBezTo>
                <a:cubicBezTo>
                  <a:pt x="12529" y="5087"/>
                  <a:pt x="12510" y="5087"/>
                  <a:pt x="12499" y="5078"/>
                </a:cubicBezTo>
                <a:cubicBezTo>
                  <a:pt x="12497" y="5077"/>
                  <a:pt x="12496" y="5077"/>
                  <a:pt x="12495" y="5076"/>
                </a:cubicBezTo>
                <a:cubicBezTo>
                  <a:pt x="12484" y="5063"/>
                  <a:pt x="12412" y="5058"/>
                  <a:pt x="12395" y="5067"/>
                </a:cubicBezTo>
                <a:cubicBezTo>
                  <a:pt x="12384" y="5072"/>
                  <a:pt x="12372" y="5076"/>
                  <a:pt x="12358" y="5079"/>
                </a:cubicBezTo>
                <a:cubicBezTo>
                  <a:pt x="12334" y="5084"/>
                  <a:pt x="12331" y="5083"/>
                  <a:pt x="12316" y="5072"/>
                </a:cubicBezTo>
                <a:cubicBezTo>
                  <a:pt x="12297" y="5056"/>
                  <a:pt x="12295" y="5056"/>
                  <a:pt x="12276" y="5067"/>
                </a:cubicBezTo>
                <a:cubicBezTo>
                  <a:pt x="12248" y="5080"/>
                  <a:pt x="12214" y="5085"/>
                  <a:pt x="12180" y="5081"/>
                </a:cubicBezTo>
                <a:cubicBezTo>
                  <a:pt x="12174" y="5076"/>
                  <a:pt x="12165" y="5077"/>
                  <a:pt x="12160" y="5082"/>
                </a:cubicBezTo>
                <a:cubicBezTo>
                  <a:pt x="12159" y="5081"/>
                  <a:pt x="12159" y="5082"/>
                  <a:pt x="12159" y="5082"/>
                </a:cubicBezTo>
                <a:cubicBezTo>
                  <a:pt x="12149" y="5091"/>
                  <a:pt x="12120" y="5091"/>
                  <a:pt x="12113" y="5083"/>
                </a:cubicBezTo>
                <a:cubicBezTo>
                  <a:pt x="12082" y="5077"/>
                  <a:pt x="12050" y="5075"/>
                  <a:pt x="12018" y="5076"/>
                </a:cubicBezTo>
                <a:cubicBezTo>
                  <a:pt x="11760" y="5072"/>
                  <a:pt x="11615" y="5060"/>
                  <a:pt x="11619" y="5044"/>
                </a:cubicBezTo>
                <a:cubicBezTo>
                  <a:pt x="11620" y="5035"/>
                  <a:pt x="11599" y="5034"/>
                  <a:pt x="11433" y="5028"/>
                </a:cubicBezTo>
                <a:cubicBezTo>
                  <a:pt x="11362" y="5026"/>
                  <a:pt x="11335" y="5026"/>
                  <a:pt x="11319" y="5032"/>
                </a:cubicBezTo>
                <a:cubicBezTo>
                  <a:pt x="11308" y="5036"/>
                  <a:pt x="11296" y="5038"/>
                  <a:pt x="11284" y="5040"/>
                </a:cubicBezTo>
                <a:cubicBezTo>
                  <a:pt x="11241" y="5040"/>
                  <a:pt x="11198" y="5038"/>
                  <a:pt x="11155" y="5033"/>
                </a:cubicBezTo>
                <a:cubicBezTo>
                  <a:pt x="11139" y="5029"/>
                  <a:pt x="11123" y="5031"/>
                  <a:pt x="11112" y="5039"/>
                </a:cubicBezTo>
                <a:cubicBezTo>
                  <a:pt x="11101" y="5044"/>
                  <a:pt x="11088" y="5048"/>
                  <a:pt x="11075" y="5052"/>
                </a:cubicBezTo>
                <a:cubicBezTo>
                  <a:pt x="11031" y="5055"/>
                  <a:pt x="10987" y="5054"/>
                  <a:pt x="10943" y="5049"/>
                </a:cubicBezTo>
                <a:cubicBezTo>
                  <a:pt x="10932" y="5046"/>
                  <a:pt x="10920" y="5047"/>
                  <a:pt x="10909" y="5050"/>
                </a:cubicBezTo>
                <a:cubicBezTo>
                  <a:pt x="10896" y="5054"/>
                  <a:pt x="10890" y="5054"/>
                  <a:pt x="10883" y="5049"/>
                </a:cubicBezTo>
                <a:cubicBezTo>
                  <a:pt x="10872" y="5040"/>
                  <a:pt x="10830" y="5040"/>
                  <a:pt x="10789" y="5048"/>
                </a:cubicBezTo>
                <a:cubicBezTo>
                  <a:pt x="10764" y="5052"/>
                  <a:pt x="10738" y="5054"/>
                  <a:pt x="10712" y="5054"/>
                </a:cubicBezTo>
                <a:cubicBezTo>
                  <a:pt x="10684" y="5053"/>
                  <a:pt x="10656" y="5055"/>
                  <a:pt x="10629" y="5056"/>
                </a:cubicBezTo>
                <a:cubicBezTo>
                  <a:pt x="10605" y="5059"/>
                  <a:pt x="10581" y="5060"/>
                  <a:pt x="10556" y="5060"/>
                </a:cubicBezTo>
                <a:cubicBezTo>
                  <a:pt x="10541" y="5058"/>
                  <a:pt x="10525" y="5060"/>
                  <a:pt x="10511" y="5064"/>
                </a:cubicBezTo>
                <a:cubicBezTo>
                  <a:pt x="10485" y="5079"/>
                  <a:pt x="10462" y="5082"/>
                  <a:pt x="10446" y="5073"/>
                </a:cubicBezTo>
                <a:cubicBezTo>
                  <a:pt x="10435" y="5067"/>
                  <a:pt x="10428" y="5067"/>
                  <a:pt x="10423" y="5070"/>
                </a:cubicBezTo>
                <a:cubicBezTo>
                  <a:pt x="10413" y="5073"/>
                  <a:pt x="10401" y="5072"/>
                  <a:pt x="10390" y="5070"/>
                </a:cubicBezTo>
                <a:cubicBezTo>
                  <a:pt x="10379" y="5066"/>
                  <a:pt x="10366" y="5067"/>
                  <a:pt x="10356" y="5070"/>
                </a:cubicBezTo>
                <a:cubicBezTo>
                  <a:pt x="10351" y="5073"/>
                  <a:pt x="10345" y="5074"/>
                  <a:pt x="10340" y="5071"/>
                </a:cubicBezTo>
                <a:cubicBezTo>
                  <a:pt x="10323" y="5069"/>
                  <a:pt x="10307" y="5070"/>
                  <a:pt x="10292" y="5073"/>
                </a:cubicBezTo>
                <a:cubicBezTo>
                  <a:pt x="10239" y="5079"/>
                  <a:pt x="10184" y="5083"/>
                  <a:pt x="10131" y="5085"/>
                </a:cubicBezTo>
                <a:cubicBezTo>
                  <a:pt x="10062" y="5090"/>
                  <a:pt x="10031" y="5097"/>
                  <a:pt x="10029" y="5112"/>
                </a:cubicBezTo>
                <a:cubicBezTo>
                  <a:pt x="10026" y="5128"/>
                  <a:pt x="10045" y="5135"/>
                  <a:pt x="10068" y="5130"/>
                </a:cubicBezTo>
                <a:cubicBezTo>
                  <a:pt x="10086" y="5128"/>
                  <a:pt x="10105" y="5127"/>
                  <a:pt x="10123" y="5126"/>
                </a:cubicBezTo>
                <a:cubicBezTo>
                  <a:pt x="10146" y="5126"/>
                  <a:pt x="10179" y="5124"/>
                  <a:pt x="10195" y="5123"/>
                </a:cubicBezTo>
                <a:cubicBezTo>
                  <a:pt x="10211" y="5122"/>
                  <a:pt x="10245" y="5120"/>
                  <a:pt x="10269" y="5121"/>
                </a:cubicBezTo>
                <a:cubicBezTo>
                  <a:pt x="10290" y="5121"/>
                  <a:pt x="10312" y="5120"/>
                  <a:pt x="10333" y="5118"/>
                </a:cubicBezTo>
                <a:cubicBezTo>
                  <a:pt x="10355" y="5116"/>
                  <a:pt x="10377" y="5114"/>
                  <a:pt x="10399" y="5114"/>
                </a:cubicBezTo>
                <a:cubicBezTo>
                  <a:pt x="10427" y="5114"/>
                  <a:pt x="10483" y="5111"/>
                  <a:pt x="10524" y="5108"/>
                </a:cubicBezTo>
                <a:cubicBezTo>
                  <a:pt x="10620" y="5101"/>
                  <a:pt x="10683" y="5107"/>
                  <a:pt x="10649" y="5121"/>
                </a:cubicBezTo>
                <a:cubicBezTo>
                  <a:pt x="10581" y="5128"/>
                  <a:pt x="10513" y="5131"/>
                  <a:pt x="10445" y="5131"/>
                </a:cubicBezTo>
                <a:cubicBezTo>
                  <a:pt x="10419" y="5131"/>
                  <a:pt x="10393" y="5134"/>
                  <a:pt x="10369" y="5139"/>
                </a:cubicBezTo>
                <a:cubicBezTo>
                  <a:pt x="10355" y="5144"/>
                  <a:pt x="10340" y="5144"/>
                  <a:pt x="10325" y="5142"/>
                </a:cubicBezTo>
                <a:cubicBezTo>
                  <a:pt x="10292" y="5137"/>
                  <a:pt x="10257" y="5137"/>
                  <a:pt x="10222" y="5142"/>
                </a:cubicBezTo>
                <a:cubicBezTo>
                  <a:pt x="10209" y="5145"/>
                  <a:pt x="10195" y="5147"/>
                  <a:pt x="10180" y="5146"/>
                </a:cubicBezTo>
                <a:cubicBezTo>
                  <a:pt x="10153" y="5146"/>
                  <a:pt x="10126" y="5147"/>
                  <a:pt x="10099" y="5150"/>
                </a:cubicBezTo>
                <a:cubicBezTo>
                  <a:pt x="10073" y="5151"/>
                  <a:pt x="10047" y="5153"/>
                  <a:pt x="10041" y="5153"/>
                </a:cubicBezTo>
                <a:cubicBezTo>
                  <a:pt x="10035" y="5152"/>
                  <a:pt x="10015" y="5151"/>
                  <a:pt x="9998" y="5150"/>
                </a:cubicBezTo>
                <a:cubicBezTo>
                  <a:pt x="9957" y="5148"/>
                  <a:pt x="9949" y="5142"/>
                  <a:pt x="9977" y="5132"/>
                </a:cubicBezTo>
                <a:cubicBezTo>
                  <a:pt x="9990" y="5128"/>
                  <a:pt x="9999" y="5120"/>
                  <a:pt x="9999" y="5115"/>
                </a:cubicBezTo>
                <a:cubicBezTo>
                  <a:pt x="10000" y="5110"/>
                  <a:pt x="9994" y="5106"/>
                  <a:pt x="9940" y="5106"/>
                </a:cubicBezTo>
                <a:cubicBezTo>
                  <a:pt x="9900" y="5106"/>
                  <a:pt x="9881" y="5104"/>
                  <a:pt x="9881" y="5101"/>
                </a:cubicBezTo>
                <a:cubicBezTo>
                  <a:pt x="9881" y="5097"/>
                  <a:pt x="9877" y="5097"/>
                  <a:pt x="9872" y="5099"/>
                </a:cubicBezTo>
                <a:cubicBezTo>
                  <a:pt x="9856" y="5102"/>
                  <a:pt x="9838" y="5103"/>
                  <a:pt x="9821" y="5103"/>
                </a:cubicBezTo>
                <a:cubicBezTo>
                  <a:pt x="9804" y="5103"/>
                  <a:pt x="9787" y="5104"/>
                  <a:pt x="9769" y="5107"/>
                </a:cubicBezTo>
                <a:cubicBezTo>
                  <a:pt x="9763" y="5112"/>
                  <a:pt x="9745" y="5114"/>
                  <a:pt x="9649" y="5126"/>
                </a:cubicBezTo>
                <a:cubicBezTo>
                  <a:pt x="9596" y="5132"/>
                  <a:pt x="9482" y="5131"/>
                  <a:pt x="9470" y="5125"/>
                </a:cubicBezTo>
                <a:cubicBezTo>
                  <a:pt x="9463" y="5121"/>
                  <a:pt x="9455" y="5121"/>
                  <a:pt x="9448" y="5124"/>
                </a:cubicBezTo>
                <a:cubicBezTo>
                  <a:pt x="9440" y="5125"/>
                  <a:pt x="9432" y="5127"/>
                  <a:pt x="9423" y="5128"/>
                </a:cubicBezTo>
                <a:cubicBezTo>
                  <a:pt x="9417" y="5129"/>
                  <a:pt x="9393" y="5134"/>
                  <a:pt x="9368" y="5138"/>
                </a:cubicBezTo>
                <a:cubicBezTo>
                  <a:pt x="9322" y="5149"/>
                  <a:pt x="9301" y="5150"/>
                  <a:pt x="9294" y="5142"/>
                </a:cubicBezTo>
                <a:cubicBezTo>
                  <a:pt x="9284" y="5137"/>
                  <a:pt x="9272" y="5135"/>
                  <a:pt x="9261" y="5136"/>
                </a:cubicBezTo>
                <a:cubicBezTo>
                  <a:pt x="9243" y="5134"/>
                  <a:pt x="9225" y="5139"/>
                  <a:pt x="9213" y="5149"/>
                </a:cubicBezTo>
                <a:lnTo>
                  <a:pt x="9195" y="5164"/>
                </a:lnTo>
                <a:lnTo>
                  <a:pt x="9092" y="5162"/>
                </a:lnTo>
                <a:cubicBezTo>
                  <a:pt x="9053" y="5160"/>
                  <a:pt x="9015" y="5161"/>
                  <a:pt x="8976" y="5165"/>
                </a:cubicBezTo>
                <a:cubicBezTo>
                  <a:pt x="8951" y="5169"/>
                  <a:pt x="8927" y="5170"/>
                  <a:pt x="8902" y="5169"/>
                </a:cubicBezTo>
                <a:cubicBezTo>
                  <a:pt x="8859" y="5167"/>
                  <a:pt x="8817" y="5170"/>
                  <a:pt x="8777" y="5179"/>
                </a:cubicBezTo>
                <a:cubicBezTo>
                  <a:pt x="8762" y="5182"/>
                  <a:pt x="8747" y="5183"/>
                  <a:pt x="8731" y="5182"/>
                </a:cubicBezTo>
                <a:cubicBezTo>
                  <a:pt x="8717" y="5181"/>
                  <a:pt x="8702" y="5182"/>
                  <a:pt x="8689" y="5183"/>
                </a:cubicBezTo>
                <a:cubicBezTo>
                  <a:pt x="8679" y="5184"/>
                  <a:pt x="8657" y="5186"/>
                  <a:pt x="8639" y="5186"/>
                </a:cubicBezTo>
                <a:cubicBezTo>
                  <a:pt x="8622" y="5187"/>
                  <a:pt x="8576" y="5192"/>
                  <a:pt x="8540" y="5197"/>
                </a:cubicBezTo>
                <a:cubicBezTo>
                  <a:pt x="8508" y="5203"/>
                  <a:pt x="8476" y="5205"/>
                  <a:pt x="8443" y="5203"/>
                </a:cubicBezTo>
                <a:cubicBezTo>
                  <a:pt x="8425" y="5201"/>
                  <a:pt x="8411" y="5201"/>
                  <a:pt x="8408" y="5204"/>
                </a:cubicBezTo>
                <a:cubicBezTo>
                  <a:pt x="8406" y="5207"/>
                  <a:pt x="8392" y="5209"/>
                  <a:pt x="8376" y="5206"/>
                </a:cubicBezTo>
                <a:cubicBezTo>
                  <a:pt x="8363" y="5203"/>
                  <a:pt x="8346" y="5204"/>
                  <a:pt x="8333" y="5208"/>
                </a:cubicBezTo>
                <a:cubicBezTo>
                  <a:pt x="8275" y="5215"/>
                  <a:pt x="8215" y="5216"/>
                  <a:pt x="8156" y="5212"/>
                </a:cubicBezTo>
                <a:cubicBezTo>
                  <a:pt x="8142" y="5211"/>
                  <a:pt x="8128" y="5213"/>
                  <a:pt x="8115" y="5216"/>
                </a:cubicBezTo>
                <a:cubicBezTo>
                  <a:pt x="8062" y="5226"/>
                  <a:pt x="8006" y="5230"/>
                  <a:pt x="7950" y="5227"/>
                </a:cubicBezTo>
                <a:cubicBezTo>
                  <a:pt x="7925" y="5224"/>
                  <a:pt x="7900" y="5226"/>
                  <a:pt x="7876" y="5233"/>
                </a:cubicBezTo>
                <a:cubicBezTo>
                  <a:pt x="7856" y="5241"/>
                  <a:pt x="7828" y="5241"/>
                  <a:pt x="7807" y="5231"/>
                </a:cubicBezTo>
                <a:cubicBezTo>
                  <a:pt x="7793" y="5222"/>
                  <a:pt x="7736" y="5218"/>
                  <a:pt x="7729" y="5225"/>
                </a:cubicBezTo>
                <a:cubicBezTo>
                  <a:pt x="7717" y="5228"/>
                  <a:pt x="7704" y="5230"/>
                  <a:pt x="7692" y="5227"/>
                </a:cubicBezTo>
                <a:cubicBezTo>
                  <a:pt x="7672" y="5226"/>
                  <a:pt x="7651" y="5227"/>
                  <a:pt x="7632" y="5230"/>
                </a:cubicBezTo>
                <a:cubicBezTo>
                  <a:pt x="7616" y="5234"/>
                  <a:pt x="7598" y="5232"/>
                  <a:pt x="7582" y="5225"/>
                </a:cubicBezTo>
                <a:cubicBezTo>
                  <a:pt x="7563" y="5217"/>
                  <a:pt x="7548" y="5215"/>
                  <a:pt x="7488" y="5217"/>
                </a:cubicBezTo>
                <a:cubicBezTo>
                  <a:pt x="7448" y="5218"/>
                  <a:pt x="7414" y="5218"/>
                  <a:pt x="7411" y="5218"/>
                </a:cubicBezTo>
                <a:cubicBezTo>
                  <a:pt x="7393" y="5218"/>
                  <a:pt x="7376" y="5219"/>
                  <a:pt x="7358" y="5221"/>
                </a:cubicBezTo>
                <a:cubicBezTo>
                  <a:pt x="7328" y="5224"/>
                  <a:pt x="7296" y="5225"/>
                  <a:pt x="7265" y="5226"/>
                </a:cubicBezTo>
                <a:cubicBezTo>
                  <a:pt x="7148" y="5225"/>
                  <a:pt x="7044" y="5229"/>
                  <a:pt x="7040" y="5234"/>
                </a:cubicBezTo>
                <a:cubicBezTo>
                  <a:pt x="7036" y="5239"/>
                  <a:pt x="7040" y="5238"/>
                  <a:pt x="7047" y="5236"/>
                </a:cubicBezTo>
                <a:cubicBezTo>
                  <a:pt x="7053" y="5234"/>
                  <a:pt x="7144" y="5253"/>
                  <a:pt x="7093" y="5257"/>
                </a:cubicBezTo>
                <a:cubicBezTo>
                  <a:pt x="7042" y="5261"/>
                  <a:pt x="6826" y="5267"/>
                  <a:pt x="6745" y="5273"/>
                </a:cubicBezTo>
                <a:cubicBezTo>
                  <a:pt x="6714" y="5277"/>
                  <a:pt x="6684" y="5278"/>
                  <a:pt x="6654" y="5279"/>
                </a:cubicBezTo>
                <a:cubicBezTo>
                  <a:pt x="6630" y="5278"/>
                  <a:pt x="6607" y="5280"/>
                  <a:pt x="6583" y="5283"/>
                </a:cubicBezTo>
                <a:cubicBezTo>
                  <a:pt x="6555" y="5286"/>
                  <a:pt x="6513" y="5289"/>
                  <a:pt x="6493" y="5290"/>
                </a:cubicBezTo>
                <a:cubicBezTo>
                  <a:pt x="6472" y="5291"/>
                  <a:pt x="6452" y="5293"/>
                  <a:pt x="6433" y="5297"/>
                </a:cubicBezTo>
                <a:cubicBezTo>
                  <a:pt x="6404" y="5302"/>
                  <a:pt x="6375" y="5303"/>
                  <a:pt x="6344" y="5303"/>
                </a:cubicBezTo>
                <a:cubicBezTo>
                  <a:pt x="6318" y="5303"/>
                  <a:pt x="6291" y="5305"/>
                  <a:pt x="6266" y="5308"/>
                </a:cubicBezTo>
                <a:cubicBezTo>
                  <a:pt x="6236" y="5313"/>
                  <a:pt x="6206" y="5312"/>
                  <a:pt x="6176" y="5306"/>
                </a:cubicBezTo>
                <a:cubicBezTo>
                  <a:pt x="6161" y="5302"/>
                  <a:pt x="6167" y="5300"/>
                  <a:pt x="6210" y="5293"/>
                </a:cubicBezTo>
                <a:cubicBezTo>
                  <a:pt x="6228" y="5290"/>
                  <a:pt x="6247" y="5288"/>
                  <a:pt x="6267" y="5289"/>
                </a:cubicBezTo>
                <a:cubicBezTo>
                  <a:pt x="6285" y="5289"/>
                  <a:pt x="6302" y="5286"/>
                  <a:pt x="6318" y="5281"/>
                </a:cubicBezTo>
                <a:cubicBezTo>
                  <a:pt x="6336" y="5275"/>
                  <a:pt x="6354" y="5272"/>
                  <a:pt x="6373" y="5271"/>
                </a:cubicBezTo>
                <a:cubicBezTo>
                  <a:pt x="6391" y="5271"/>
                  <a:pt x="6410" y="5271"/>
                  <a:pt x="6427" y="5269"/>
                </a:cubicBezTo>
                <a:cubicBezTo>
                  <a:pt x="6443" y="5268"/>
                  <a:pt x="6461" y="5266"/>
                  <a:pt x="6477" y="5267"/>
                </a:cubicBezTo>
                <a:cubicBezTo>
                  <a:pt x="6519" y="5268"/>
                  <a:pt x="6560" y="5263"/>
                  <a:pt x="6600" y="5252"/>
                </a:cubicBezTo>
                <a:cubicBezTo>
                  <a:pt x="6606" y="5246"/>
                  <a:pt x="6608" y="5246"/>
                  <a:pt x="6608" y="5251"/>
                </a:cubicBezTo>
                <a:cubicBezTo>
                  <a:pt x="6608" y="5255"/>
                  <a:pt x="6615" y="5258"/>
                  <a:pt x="6627" y="5256"/>
                </a:cubicBezTo>
                <a:cubicBezTo>
                  <a:pt x="6640" y="5256"/>
                  <a:pt x="6647" y="5253"/>
                  <a:pt x="6646" y="5250"/>
                </a:cubicBezTo>
                <a:cubicBezTo>
                  <a:pt x="6641" y="5240"/>
                  <a:pt x="6404" y="5244"/>
                  <a:pt x="6363" y="5255"/>
                </a:cubicBezTo>
                <a:cubicBezTo>
                  <a:pt x="6354" y="5259"/>
                  <a:pt x="6345" y="5259"/>
                  <a:pt x="6336" y="5260"/>
                </a:cubicBezTo>
                <a:cubicBezTo>
                  <a:pt x="6332" y="5260"/>
                  <a:pt x="6292" y="5262"/>
                  <a:pt x="6246" y="5264"/>
                </a:cubicBezTo>
                <a:cubicBezTo>
                  <a:pt x="6202" y="5268"/>
                  <a:pt x="6137" y="5272"/>
                  <a:pt x="6103" y="5274"/>
                </a:cubicBezTo>
                <a:cubicBezTo>
                  <a:pt x="6074" y="5274"/>
                  <a:pt x="6045" y="5277"/>
                  <a:pt x="6017" y="5280"/>
                </a:cubicBezTo>
                <a:cubicBezTo>
                  <a:pt x="5947" y="5288"/>
                  <a:pt x="5876" y="5292"/>
                  <a:pt x="5805" y="5293"/>
                </a:cubicBezTo>
                <a:cubicBezTo>
                  <a:pt x="5783" y="5293"/>
                  <a:pt x="5763" y="5295"/>
                  <a:pt x="5742" y="5299"/>
                </a:cubicBezTo>
                <a:cubicBezTo>
                  <a:pt x="5718" y="5305"/>
                  <a:pt x="5709" y="5304"/>
                  <a:pt x="5709" y="5298"/>
                </a:cubicBezTo>
                <a:cubicBezTo>
                  <a:pt x="5709" y="5292"/>
                  <a:pt x="5775" y="5275"/>
                  <a:pt x="5797" y="5275"/>
                </a:cubicBezTo>
                <a:cubicBezTo>
                  <a:pt x="5807" y="5275"/>
                  <a:pt x="5852" y="5271"/>
                  <a:pt x="5898" y="5265"/>
                </a:cubicBezTo>
                <a:cubicBezTo>
                  <a:pt x="5944" y="5259"/>
                  <a:pt x="6008" y="5254"/>
                  <a:pt x="6039" y="5251"/>
                </a:cubicBezTo>
                <a:cubicBezTo>
                  <a:pt x="6069" y="5249"/>
                  <a:pt x="6105" y="5246"/>
                  <a:pt x="6116" y="5245"/>
                </a:cubicBezTo>
                <a:cubicBezTo>
                  <a:pt x="6128" y="5244"/>
                  <a:pt x="6160" y="5242"/>
                  <a:pt x="6187" y="5239"/>
                </a:cubicBezTo>
                <a:cubicBezTo>
                  <a:pt x="6239" y="5234"/>
                  <a:pt x="6275" y="5225"/>
                  <a:pt x="6276" y="5216"/>
                </a:cubicBezTo>
                <a:cubicBezTo>
                  <a:pt x="6275" y="5208"/>
                  <a:pt x="6255" y="5210"/>
                  <a:pt x="6180" y="5216"/>
                </a:cubicBezTo>
                <a:cubicBezTo>
                  <a:pt x="6145" y="5219"/>
                  <a:pt x="6092" y="5222"/>
                  <a:pt x="6063" y="5223"/>
                </a:cubicBezTo>
                <a:cubicBezTo>
                  <a:pt x="6001" y="5222"/>
                  <a:pt x="5940" y="5227"/>
                  <a:pt x="5879" y="5236"/>
                </a:cubicBezTo>
                <a:cubicBezTo>
                  <a:pt x="5872" y="5239"/>
                  <a:pt x="5865" y="5238"/>
                  <a:pt x="5862" y="5237"/>
                </a:cubicBezTo>
                <a:cubicBezTo>
                  <a:pt x="5860" y="5235"/>
                  <a:pt x="5851" y="5237"/>
                  <a:pt x="5842" y="5241"/>
                </a:cubicBezTo>
                <a:cubicBezTo>
                  <a:pt x="5783" y="5257"/>
                  <a:pt x="5720" y="5266"/>
                  <a:pt x="5656" y="5267"/>
                </a:cubicBezTo>
                <a:cubicBezTo>
                  <a:pt x="5625" y="5269"/>
                  <a:pt x="5595" y="5272"/>
                  <a:pt x="5566" y="5276"/>
                </a:cubicBezTo>
                <a:cubicBezTo>
                  <a:pt x="5537" y="5280"/>
                  <a:pt x="5507" y="5283"/>
                  <a:pt x="5477" y="5284"/>
                </a:cubicBezTo>
                <a:cubicBezTo>
                  <a:pt x="5458" y="5285"/>
                  <a:pt x="5438" y="5287"/>
                  <a:pt x="5420" y="5290"/>
                </a:cubicBezTo>
                <a:cubicBezTo>
                  <a:pt x="5408" y="5292"/>
                  <a:pt x="5382" y="5296"/>
                  <a:pt x="5362" y="5298"/>
                </a:cubicBezTo>
                <a:cubicBezTo>
                  <a:pt x="5344" y="5300"/>
                  <a:pt x="5306" y="5304"/>
                  <a:pt x="5279" y="5308"/>
                </a:cubicBezTo>
                <a:cubicBezTo>
                  <a:pt x="5189" y="5319"/>
                  <a:pt x="5145" y="5324"/>
                  <a:pt x="5131" y="5325"/>
                </a:cubicBezTo>
                <a:cubicBezTo>
                  <a:pt x="5123" y="5326"/>
                  <a:pt x="5098" y="5328"/>
                  <a:pt x="5077" y="5331"/>
                </a:cubicBezTo>
                <a:cubicBezTo>
                  <a:pt x="5056" y="5334"/>
                  <a:pt x="5029" y="5337"/>
                  <a:pt x="5017" y="5337"/>
                </a:cubicBezTo>
                <a:cubicBezTo>
                  <a:pt x="5005" y="5338"/>
                  <a:pt x="4967" y="5342"/>
                  <a:pt x="4932" y="5348"/>
                </a:cubicBezTo>
                <a:cubicBezTo>
                  <a:pt x="4897" y="5352"/>
                  <a:pt x="4861" y="5357"/>
                  <a:pt x="4851" y="5357"/>
                </a:cubicBezTo>
                <a:cubicBezTo>
                  <a:pt x="4840" y="5359"/>
                  <a:pt x="4799" y="5364"/>
                  <a:pt x="4760" y="5369"/>
                </a:cubicBezTo>
                <a:cubicBezTo>
                  <a:pt x="4721" y="5374"/>
                  <a:pt x="4674" y="5378"/>
                  <a:pt x="4660" y="5378"/>
                </a:cubicBezTo>
                <a:cubicBezTo>
                  <a:pt x="4645" y="5380"/>
                  <a:pt x="4629" y="5381"/>
                  <a:pt x="4615" y="5384"/>
                </a:cubicBezTo>
                <a:cubicBezTo>
                  <a:pt x="4593" y="5389"/>
                  <a:pt x="4483" y="5403"/>
                  <a:pt x="4356" y="5419"/>
                </a:cubicBezTo>
                <a:cubicBezTo>
                  <a:pt x="4242" y="5432"/>
                  <a:pt x="4238" y="5432"/>
                  <a:pt x="4232" y="5425"/>
                </a:cubicBezTo>
                <a:cubicBezTo>
                  <a:pt x="4226" y="5419"/>
                  <a:pt x="4224" y="5420"/>
                  <a:pt x="4257" y="5411"/>
                </a:cubicBezTo>
                <a:cubicBezTo>
                  <a:pt x="4288" y="5403"/>
                  <a:pt x="4543" y="5361"/>
                  <a:pt x="4565" y="5360"/>
                </a:cubicBezTo>
                <a:cubicBezTo>
                  <a:pt x="4576" y="5360"/>
                  <a:pt x="4586" y="5359"/>
                  <a:pt x="4597" y="5357"/>
                </a:cubicBezTo>
                <a:cubicBezTo>
                  <a:pt x="4640" y="5351"/>
                  <a:pt x="4758" y="5336"/>
                  <a:pt x="4855" y="5325"/>
                </a:cubicBezTo>
                <a:cubicBezTo>
                  <a:pt x="4914" y="5318"/>
                  <a:pt x="4971" y="5311"/>
                  <a:pt x="4983" y="5308"/>
                </a:cubicBezTo>
                <a:cubicBezTo>
                  <a:pt x="4999" y="5305"/>
                  <a:pt x="5014" y="5304"/>
                  <a:pt x="5029" y="5303"/>
                </a:cubicBezTo>
                <a:cubicBezTo>
                  <a:pt x="5041" y="5302"/>
                  <a:pt x="5053" y="5301"/>
                  <a:pt x="5065" y="5298"/>
                </a:cubicBezTo>
                <a:cubicBezTo>
                  <a:pt x="5075" y="5296"/>
                  <a:pt x="5086" y="5295"/>
                  <a:pt x="5096" y="5294"/>
                </a:cubicBezTo>
                <a:cubicBezTo>
                  <a:pt x="5108" y="5293"/>
                  <a:pt x="5153" y="5287"/>
                  <a:pt x="5195" y="5281"/>
                </a:cubicBezTo>
                <a:cubicBezTo>
                  <a:pt x="5237" y="5274"/>
                  <a:pt x="5280" y="5269"/>
                  <a:pt x="5291" y="5268"/>
                </a:cubicBezTo>
                <a:cubicBezTo>
                  <a:pt x="5297" y="5268"/>
                  <a:pt x="5303" y="5267"/>
                  <a:pt x="5309" y="5265"/>
                </a:cubicBezTo>
                <a:cubicBezTo>
                  <a:pt x="5315" y="5265"/>
                  <a:pt x="5321" y="5264"/>
                  <a:pt x="5326" y="5264"/>
                </a:cubicBezTo>
                <a:cubicBezTo>
                  <a:pt x="5336" y="5264"/>
                  <a:pt x="5368" y="5259"/>
                  <a:pt x="5398" y="5256"/>
                </a:cubicBezTo>
                <a:cubicBezTo>
                  <a:pt x="5449" y="5250"/>
                  <a:pt x="5546" y="5241"/>
                  <a:pt x="5635" y="5234"/>
                </a:cubicBezTo>
                <a:cubicBezTo>
                  <a:pt x="5658" y="5232"/>
                  <a:pt x="5690" y="5229"/>
                  <a:pt x="5706" y="5227"/>
                </a:cubicBezTo>
                <a:cubicBezTo>
                  <a:pt x="5721" y="5224"/>
                  <a:pt x="5741" y="5222"/>
                  <a:pt x="5748" y="5220"/>
                </a:cubicBezTo>
                <a:cubicBezTo>
                  <a:pt x="5756" y="5220"/>
                  <a:pt x="5786" y="5214"/>
                  <a:pt x="5816" y="5209"/>
                </a:cubicBezTo>
                <a:cubicBezTo>
                  <a:pt x="5892" y="5197"/>
                  <a:pt x="5971" y="5190"/>
                  <a:pt x="6049" y="5187"/>
                </a:cubicBezTo>
                <a:cubicBezTo>
                  <a:pt x="6160" y="5181"/>
                  <a:pt x="6184" y="5178"/>
                  <a:pt x="6208" y="5170"/>
                </a:cubicBezTo>
                <a:cubicBezTo>
                  <a:pt x="6250" y="5163"/>
                  <a:pt x="6291" y="5161"/>
                  <a:pt x="6333" y="5164"/>
                </a:cubicBezTo>
                <a:cubicBezTo>
                  <a:pt x="6373" y="5164"/>
                  <a:pt x="6413" y="5163"/>
                  <a:pt x="6452" y="5159"/>
                </a:cubicBezTo>
                <a:cubicBezTo>
                  <a:pt x="6474" y="5156"/>
                  <a:pt x="6497" y="5154"/>
                  <a:pt x="6520" y="5154"/>
                </a:cubicBezTo>
                <a:cubicBezTo>
                  <a:pt x="6540" y="5156"/>
                  <a:pt x="6561" y="5154"/>
                  <a:pt x="6580" y="5151"/>
                </a:cubicBezTo>
                <a:cubicBezTo>
                  <a:pt x="6594" y="5146"/>
                  <a:pt x="6608" y="5144"/>
                  <a:pt x="6622" y="5143"/>
                </a:cubicBezTo>
                <a:cubicBezTo>
                  <a:pt x="6640" y="5142"/>
                  <a:pt x="6669" y="5139"/>
                  <a:pt x="6687" y="5138"/>
                </a:cubicBezTo>
                <a:cubicBezTo>
                  <a:pt x="6701" y="5137"/>
                  <a:pt x="6714" y="5135"/>
                  <a:pt x="6727" y="5130"/>
                </a:cubicBezTo>
                <a:cubicBezTo>
                  <a:pt x="6746" y="5126"/>
                  <a:pt x="6767" y="5125"/>
                  <a:pt x="6787" y="5126"/>
                </a:cubicBezTo>
                <a:cubicBezTo>
                  <a:pt x="6808" y="5127"/>
                  <a:pt x="6828" y="5128"/>
                  <a:pt x="6849" y="5125"/>
                </a:cubicBezTo>
                <a:cubicBezTo>
                  <a:pt x="6863" y="5122"/>
                  <a:pt x="6877" y="5123"/>
                  <a:pt x="6890" y="5126"/>
                </a:cubicBezTo>
                <a:cubicBezTo>
                  <a:pt x="6908" y="5130"/>
                  <a:pt x="6928" y="5129"/>
                  <a:pt x="6946" y="5122"/>
                </a:cubicBezTo>
                <a:cubicBezTo>
                  <a:pt x="6971" y="5115"/>
                  <a:pt x="6998" y="5112"/>
                  <a:pt x="7025" y="5113"/>
                </a:cubicBezTo>
                <a:cubicBezTo>
                  <a:pt x="7055" y="5112"/>
                  <a:pt x="7099" y="5110"/>
                  <a:pt x="7123" y="5107"/>
                </a:cubicBezTo>
                <a:cubicBezTo>
                  <a:pt x="7159" y="5104"/>
                  <a:pt x="7169" y="5104"/>
                  <a:pt x="7187" y="5110"/>
                </a:cubicBezTo>
                <a:cubicBezTo>
                  <a:pt x="7205" y="5116"/>
                  <a:pt x="7225" y="5120"/>
                  <a:pt x="7245" y="5120"/>
                </a:cubicBezTo>
                <a:cubicBezTo>
                  <a:pt x="7269" y="5124"/>
                  <a:pt x="7293" y="5118"/>
                  <a:pt x="7308" y="5104"/>
                </a:cubicBezTo>
                <a:cubicBezTo>
                  <a:pt x="7330" y="5082"/>
                  <a:pt x="7373" y="5076"/>
                  <a:pt x="7406" y="5089"/>
                </a:cubicBezTo>
                <a:cubicBezTo>
                  <a:pt x="7423" y="5092"/>
                  <a:pt x="7439" y="5091"/>
                  <a:pt x="7455" y="5089"/>
                </a:cubicBezTo>
                <a:cubicBezTo>
                  <a:pt x="7474" y="5085"/>
                  <a:pt x="7495" y="5086"/>
                  <a:pt x="7515" y="5090"/>
                </a:cubicBezTo>
                <a:cubicBezTo>
                  <a:pt x="7532" y="5095"/>
                  <a:pt x="7552" y="5094"/>
                  <a:pt x="7567" y="5087"/>
                </a:cubicBezTo>
                <a:cubicBezTo>
                  <a:pt x="7589" y="5080"/>
                  <a:pt x="7628" y="5077"/>
                  <a:pt x="7707" y="5077"/>
                </a:cubicBezTo>
                <a:cubicBezTo>
                  <a:pt x="7720" y="5078"/>
                  <a:pt x="7745" y="5044"/>
                  <a:pt x="7739" y="5037"/>
                </a:cubicBezTo>
                <a:cubicBezTo>
                  <a:pt x="7722" y="5032"/>
                  <a:pt x="7703" y="5031"/>
                  <a:pt x="7685" y="5032"/>
                </a:cubicBezTo>
                <a:cubicBezTo>
                  <a:pt x="7656" y="5033"/>
                  <a:pt x="7569" y="5034"/>
                  <a:pt x="7491" y="5034"/>
                </a:cubicBezTo>
                <a:cubicBezTo>
                  <a:pt x="7414" y="5035"/>
                  <a:pt x="7324" y="5036"/>
                  <a:pt x="7293" y="5039"/>
                </a:cubicBezTo>
                <a:cubicBezTo>
                  <a:pt x="7158" y="5048"/>
                  <a:pt x="7098" y="5051"/>
                  <a:pt x="7094" y="5047"/>
                </a:cubicBezTo>
                <a:cubicBezTo>
                  <a:pt x="7081" y="5047"/>
                  <a:pt x="7067" y="5048"/>
                  <a:pt x="7055" y="5051"/>
                </a:cubicBezTo>
                <a:cubicBezTo>
                  <a:pt x="7042" y="5055"/>
                  <a:pt x="7028" y="5056"/>
                  <a:pt x="7015" y="5055"/>
                </a:cubicBezTo>
                <a:cubicBezTo>
                  <a:pt x="7012" y="5053"/>
                  <a:pt x="7007" y="5055"/>
                  <a:pt x="7002" y="5058"/>
                </a:cubicBezTo>
                <a:cubicBezTo>
                  <a:pt x="6974" y="5063"/>
                  <a:pt x="6945" y="5063"/>
                  <a:pt x="6916" y="5057"/>
                </a:cubicBezTo>
                <a:cubicBezTo>
                  <a:pt x="6914" y="5056"/>
                  <a:pt x="6916" y="5054"/>
                  <a:pt x="6924" y="5054"/>
                </a:cubicBezTo>
                <a:cubicBezTo>
                  <a:pt x="6936" y="5054"/>
                  <a:pt x="6948" y="5052"/>
                  <a:pt x="6960" y="5048"/>
                </a:cubicBezTo>
                <a:cubicBezTo>
                  <a:pt x="6971" y="5045"/>
                  <a:pt x="6983" y="5042"/>
                  <a:pt x="6996" y="5039"/>
                </a:cubicBezTo>
                <a:cubicBezTo>
                  <a:pt x="7022" y="5036"/>
                  <a:pt x="6953" y="5035"/>
                  <a:pt x="6882" y="5038"/>
                </a:cubicBezTo>
                <a:cubicBezTo>
                  <a:pt x="6844" y="5040"/>
                  <a:pt x="6798" y="5042"/>
                  <a:pt x="6780" y="5042"/>
                </a:cubicBezTo>
                <a:cubicBezTo>
                  <a:pt x="6763" y="5043"/>
                  <a:pt x="6708" y="5046"/>
                  <a:pt x="6660" y="5050"/>
                </a:cubicBezTo>
                <a:cubicBezTo>
                  <a:pt x="6500" y="5060"/>
                  <a:pt x="6465" y="5062"/>
                  <a:pt x="6440" y="5063"/>
                </a:cubicBezTo>
                <a:cubicBezTo>
                  <a:pt x="6427" y="5064"/>
                  <a:pt x="6399" y="5066"/>
                  <a:pt x="6380" y="5067"/>
                </a:cubicBezTo>
                <a:lnTo>
                  <a:pt x="6317" y="5071"/>
                </a:lnTo>
                <a:cubicBezTo>
                  <a:pt x="6301" y="5072"/>
                  <a:pt x="6251" y="5075"/>
                  <a:pt x="6207" y="5078"/>
                </a:cubicBezTo>
                <a:cubicBezTo>
                  <a:pt x="6162" y="5082"/>
                  <a:pt x="6077" y="5083"/>
                  <a:pt x="6016" y="5083"/>
                </a:cubicBezTo>
                <a:cubicBezTo>
                  <a:pt x="5950" y="5080"/>
                  <a:pt x="5883" y="5082"/>
                  <a:pt x="5817" y="5087"/>
                </a:cubicBezTo>
                <a:cubicBezTo>
                  <a:pt x="5787" y="5089"/>
                  <a:pt x="5689" y="5096"/>
                  <a:pt x="5651" y="5098"/>
                </a:cubicBezTo>
                <a:cubicBezTo>
                  <a:pt x="5588" y="5101"/>
                  <a:pt x="5526" y="5105"/>
                  <a:pt x="5463" y="5113"/>
                </a:cubicBezTo>
                <a:cubicBezTo>
                  <a:pt x="5402" y="5121"/>
                  <a:pt x="5339" y="5126"/>
                  <a:pt x="5277" y="5126"/>
                </a:cubicBezTo>
                <a:cubicBezTo>
                  <a:pt x="5162" y="5118"/>
                  <a:pt x="5017" y="5119"/>
                  <a:pt x="4992" y="5127"/>
                </a:cubicBezTo>
                <a:cubicBezTo>
                  <a:pt x="4966" y="5134"/>
                  <a:pt x="4938" y="5136"/>
                  <a:pt x="4910" y="5132"/>
                </a:cubicBezTo>
                <a:cubicBezTo>
                  <a:pt x="4814" y="5131"/>
                  <a:pt x="4719" y="5135"/>
                  <a:pt x="4624" y="5144"/>
                </a:cubicBezTo>
                <a:cubicBezTo>
                  <a:pt x="4597" y="5146"/>
                  <a:pt x="4558" y="5149"/>
                  <a:pt x="4539" y="5150"/>
                </a:cubicBezTo>
                <a:cubicBezTo>
                  <a:pt x="4520" y="5151"/>
                  <a:pt x="4472" y="5153"/>
                  <a:pt x="4432" y="5157"/>
                </a:cubicBezTo>
                <a:cubicBezTo>
                  <a:pt x="4325" y="5166"/>
                  <a:pt x="4225" y="5171"/>
                  <a:pt x="4089" y="5180"/>
                </a:cubicBezTo>
                <a:cubicBezTo>
                  <a:pt x="4038" y="5181"/>
                  <a:pt x="3986" y="5187"/>
                  <a:pt x="3937" y="5196"/>
                </a:cubicBezTo>
                <a:cubicBezTo>
                  <a:pt x="3876" y="5215"/>
                  <a:pt x="3811" y="5229"/>
                  <a:pt x="3804" y="5223"/>
                </a:cubicBezTo>
                <a:cubicBezTo>
                  <a:pt x="3797" y="5218"/>
                  <a:pt x="3803" y="5216"/>
                  <a:pt x="3812" y="5212"/>
                </a:cubicBezTo>
                <a:cubicBezTo>
                  <a:pt x="3833" y="5203"/>
                  <a:pt x="3831" y="5197"/>
                  <a:pt x="3807" y="5200"/>
                </a:cubicBezTo>
                <a:cubicBezTo>
                  <a:pt x="3778" y="5203"/>
                  <a:pt x="3749" y="5208"/>
                  <a:pt x="3721" y="5216"/>
                </a:cubicBezTo>
                <a:cubicBezTo>
                  <a:pt x="3707" y="5220"/>
                  <a:pt x="3692" y="5220"/>
                  <a:pt x="3678" y="5214"/>
                </a:cubicBezTo>
                <a:cubicBezTo>
                  <a:pt x="3651" y="5210"/>
                  <a:pt x="3623" y="5210"/>
                  <a:pt x="3594" y="5212"/>
                </a:cubicBezTo>
                <a:cubicBezTo>
                  <a:pt x="3534" y="5214"/>
                  <a:pt x="3519" y="5213"/>
                  <a:pt x="3511" y="5208"/>
                </a:cubicBezTo>
                <a:cubicBezTo>
                  <a:pt x="3502" y="5202"/>
                  <a:pt x="3503" y="5200"/>
                  <a:pt x="3524" y="5201"/>
                </a:cubicBezTo>
                <a:cubicBezTo>
                  <a:pt x="3546" y="5200"/>
                  <a:pt x="3568" y="5197"/>
                  <a:pt x="3589" y="5192"/>
                </a:cubicBezTo>
                <a:cubicBezTo>
                  <a:pt x="3672" y="5174"/>
                  <a:pt x="3679" y="5174"/>
                  <a:pt x="3691" y="5176"/>
                </a:cubicBezTo>
                <a:cubicBezTo>
                  <a:pt x="3709" y="5177"/>
                  <a:pt x="3728" y="5175"/>
                  <a:pt x="3744" y="5171"/>
                </a:cubicBezTo>
                <a:cubicBezTo>
                  <a:pt x="3781" y="5162"/>
                  <a:pt x="3782" y="5161"/>
                  <a:pt x="3781" y="5142"/>
                </a:cubicBezTo>
                <a:cubicBezTo>
                  <a:pt x="3781" y="5124"/>
                  <a:pt x="3780" y="5123"/>
                  <a:pt x="3760" y="5123"/>
                </a:cubicBezTo>
                <a:cubicBezTo>
                  <a:pt x="3748" y="5123"/>
                  <a:pt x="3736" y="5124"/>
                  <a:pt x="3724" y="5125"/>
                </a:cubicBezTo>
                <a:cubicBezTo>
                  <a:pt x="3706" y="5125"/>
                  <a:pt x="3688" y="5123"/>
                  <a:pt x="3671" y="5119"/>
                </a:cubicBezTo>
                <a:cubicBezTo>
                  <a:pt x="3645" y="5114"/>
                  <a:pt x="3618" y="5110"/>
                  <a:pt x="3591" y="5109"/>
                </a:cubicBezTo>
                <a:lnTo>
                  <a:pt x="3506" y="5108"/>
                </a:lnTo>
                <a:cubicBezTo>
                  <a:pt x="3474" y="5107"/>
                  <a:pt x="3441" y="5107"/>
                  <a:pt x="3409" y="5110"/>
                </a:cubicBezTo>
                <a:cubicBezTo>
                  <a:pt x="3381" y="5115"/>
                  <a:pt x="3351" y="5113"/>
                  <a:pt x="3324" y="5104"/>
                </a:cubicBezTo>
                <a:cubicBezTo>
                  <a:pt x="3295" y="5094"/>
                  <a:pt x="3248" y="5091"/>
                  <a:pt x="3145" y="5092"/>
                </a:cubicBezTo>
                <a:cubicBezTo>
                  <a:pt x="3112" y="5092"/>
                  <a:pt x="3079" y="5090"/>
                  <a:pt x="3046" y="5087"/>
                </a:cubicBezTo>
                <a:cubicBezTo>
                  <a:pt x="3004" y="5083"/>
                  <a:pt x="2963" y="5084"/>
                  <a:pt x="2922" y="5088"/>
                </a:cubicBezTo>
                <a:cubicBezTo>
                  <a:pt x="2882" y="5091"/>
                  <a:pt x="2831" y="5094"/>
                  <a:pt x="2809" y="5094"/>
                </a:cubicBezTo>
                <a:cubicBezTo>
                  <a:pt x="2731" y="5092"/>
                  <a:pt x="2653" y="5096"/>
                  <a:pt x="2577" y="5104"/>
                </a:cubicBezTo>
                <a:cubicBezTo>
                  <a:pt x="2565" y="5106"/>
                  <a:pt x="2552" y="5108"/>
                  <a:pt x="2539" y="5107"/>
                </a:cubicBezTo>
                <a:cubicBezTo>
                  <a:pt x="2520" y="5103"/>
                  <a:pt x="2500" y="5101"/>
                  <a:pt x="2479" y="5100"/>
                </a:cubicBezTo>
                <a:cubicBezTo>
                  <a:pt x="2405" y="5094"/>
                  <a:pt x="2393" y="5088"/>
                  <a:pt x="2431" y="5077"/>
                </a:cubicBezTo>
                <a:cubicBezTo>
                  <a:pt x="2452" y="5070"/>
                  <a:pt x="2481" y="5070"/>
                  <a:pt x="2564" y="5071"/>
                </a:cubicBezTo>
                <a:cubicBezTo>
                  <a:pt x="2608" y="5073"/>
                  <a:pt x="2653" y="5071"/>
                  <a:pt x="2696" y="5068"/>
                </a:cubicBezTo>
                <a:cubicBezTo>
                  <a:pt x="2710" y="5066"/>
                  <a:pt x="2736" y="5061"/>
                  <a:pt x="2756" y="5057"/>
                </a:cubicBezTo>
                <a:cubicBezTo>
                  <a:pt x="2776" y="5054"/>
                  <a:pt x="2811" y="5049"/>
                  <a:pt x="2834" y="5046"/>
                </a:cubicBezTo>
                <a:cubicBezTo>
                  <a:pt x="2933" y="5034"/>
                  <a:pt x="2952" y="5030"/>
                  <a:pt x="2950" y="5017"/>
                </a:cubicBezTo>
                <a:cubicBezTo>
                  <a:pt x="2947" y="5005"/>
                  <a:pt x="2945" y="5005"/>
                  <a:pt x="2884" y="5006"/>
                </a:cubicBezTo>
                <a:cubicBezTo>
                  <a:pt x="2857" y="5006"/>
                  <a:pt x="2829" y="5007"/>
                  <a:pt x="2803" y="5011"/>
                </a:cubicBezTo>
                <a:cubicBezTo>
                  <a:pt x="2781" y="5014"/>
                  <a:pt x="2759" y="5015"/>
                  <a:pt x="2736" y="5016"/>
                </a:cubicBezTo>
                <a:cubicBezTo>
                  <a:pt x="2673" y="5018"/>
                  <a:pt x="2675" y="5008"/>
                  <a:pt x="2739" y="4996"/>
                </a:cubicBezTo>
                <a:cubicBezTo>
                  <a:pt x="2803" y="4986"/>
                  <a:pt x="2809" y="4979"/>
                  <a:pt x="2765" y="4977"/>
                </a:cubicBezTo>
                <a:cubicBezTo>
                  <a:pt x="2742" y="4975"/>
                  <a:pt x="2732" y="4975"/>
                  <a:pt x="2735" y="4969"/>
                </a:cubicBezTo>
                <a:cubicBezTo>
                  <a:pt x="2739" y="4960"/>
                  <a:pt x="2775" y="4956"/>
                  <a:pt x="2826" y="4958"/>
                </a:cubicBezTo>
                <a:cubicBezTo>
                  <a:pt x="2931" y="4957"/>
                  <a:pt x="3036" y="4952"/>
                  <a:pt x="3141" y="4941"/>
                </a:cubicBezTo>
                <a:cubicBezTo>
                  <a:pt x="3160" y="4939"/>
                  <a:pt x="3192" y="4936"/>
                  <a:pt x="3211" y="4935"/>
                </a:cubicBezTo>
                <a:cubicBezTo>
                  <a:pt x="3231" y="4933"/>
                  <a:pt x="3252" y="4931"/>
                  <a:pt x="3258" y="4930"/>
                </a:cubicBezTo>
                <a:cubicBezTo>
                  <a:pt x="3264" y="4931"/>
                  <a:pt x="3313" y="4926"/>
                  <a:pt x="3367" y="4922"/>
                </a:cubicBezTo>
                <a:cubicBezTo>
                  <a:pt x="3421" y="4917"/>
                  <a:pt x="3468" y="4912"/>
                  <a:pt x="3471" y="4912"/>
                </a:cubicBezTo>
                <a:cubicBezTo>
                  <a:pt x="3473" y="4910"/>
                  <a:pt x="3475" y="4905"/>
                  <a:pt x="3475" y="4900"/>
                </a:cubicBezTo>
                <a:cubicBezTo>
                  <a:pt x="3474" y="4896"/>
                  <a:pt x="3463" y="4891"/>
                  <a:pt x="3406" y="4888"/>
                </a:cubicBezTo>
                <a:cubicBezTo>
                  <a:pt x="3369" y="4886"/>
                  <a:pt x="3281" y="4888"/>
                  <a:pt x="3210" y="4890"/>
                </a:cubicBezTo>
                <a:cubicBezTo>
                  <a:pt x="3140" y="4892"/>
                  <a:pt x="3050" y="4893"/>
                  <a:pt x="3012" y="4893"/>
                </a:cubicBezTo>
                <a:cubicBezTo>
                  <a:pt x="2983" y="4892"/>
                  <a:pt x="2955" y="4894"/>
                  <a:pt x="2927" y="4898"/>
                </a:cubicBezTo>
                <a:cubicBezTo>
                  <a:pt x="2907" y="4905"/>
                  <a:pt x="2858" y="4910"/>
                  <a:pt x="2741" y="4918"/>
                </a:cubicBezTo>
                <a:cubicBezTo>
                  <a:pt x="2624" y="4926"/>
                  <a:pt x="2619" y="4925"/>
                  <a:pt x="2622" y="4904"/>
                </a:cubicBezTo>
                <a:cubicBezTo>
                  <a:pt x="2623" y="4890"/>
                  <a:pt x="2627" y="4888"/>
                  <a:pt x="2663" y="4882"/>
                </a:cubicBezTo>
                <a:cubicBezTo>
                  <a:pt x="2685" y="4879"/>
                  <a:pt x="2729" y="4871"/>
                  <a:pt x="2764" y="4863"/>
                </a:cubicBezTo>
                <a:cubicBezTo>
                  <a:pt x="2791" y="4857"/>
                  <a:pt x="2820" y="4852"/>
                  <a:pt x="2849" y="4850"/>
                </a:cubicBezTo>
                <a:cubicBezTo>
                  <a:pt x="2884" y="4852"/>
                  <a:pt x="2910" y="4842"/>
                  <a:pt x="2910" y="4830"/>
                </a:cubicBezTo>
                <a:cubicBezTo>
                  <a:pt x="2911" y="4818"/>
                  <a:pt x="2907" y="4820"/>
                  <a:pt x="2866" y="4822"/>
                </a:cubicBezTo>
                <a:cubicBezTo>
                  <a:pt x="2842" y="4822"/>
                  <a:pt x="2802" y="4825"/>
                  <a:pt x="2776" y="4828"/>
                </a:cubicBezTo>
                <a:cubicBezTo>
                  <a:pt x="2751" y="4831"/>
                  <a:pt x="2705" y="4833"/>
                  <a:pt x="2675" y="4835"/>
                </a:cubicBezTo>
                <a:cubicBezTo>
                  <a:pt x="2610" y="4840"/>
                  <a:pt x="2545" y="4851"/>
                  <a:pt x="2484" y="4868"/>
                </a:cubicBezTo>
                <a:cubicBezTo>
                  <a:pt x="2453" y="4875"/>
                  <a:pt x="2351" y="4880"/>
                  <a:pt x="2351" y="4873"/>
                </a:cubicBezTo>
                <a:cubicBezTo>
                  <a:pt x="2351" y="4866"/>
                  <a:pt x="2391" y="4853"/>
                  <a:pt x="2428" y="4851"/>
                </a:cubicBezTo>
                <a:cubicBezTo>
                  <a:pt x="2476" y="4847"/>
                  <a:pt x="2492" y="4842"/>
                  <a:pt x="2493" y="4830"/>
                </a:cubicBezTo>
                <a:cubicBezTo>
                  <a:pt x="2492" y="4819"/>
                  <a:pt x="2508" y="4810"/>
                  <a:pt x="2552" y="4799"/>
                </a:cubicBezTo>
                <a:cubicBezTo>
                  <a:pt x="2571" y="4795"/>
                  <a:pt x="2588" y="4788"/>
                  <a:pt x="2603" y="4779"/>
                </a:cubicBezTo>
                <a:cubicBezTo>
                  <a:pt x="2618" y="4766"/>
                  <a:pt x="2645" y="4762"/>
                  <a:pt x="2776" y="4756"/>
                </a:cubicBezTo>
                <a:cubicBezTo>
                  <a:pt x="2879" y="4751"/>
                  <a:pt x="3000" y="4744"/>
                  <a:pt x="3067" y="4736"/>
                </a:cubicBezTo>
                <a:cubicBezTo>
                  <a:pt x="3100" y="4733"/>
                  <a:pt x="3167" y="4730"/>
                  <a:pt x="3217" y="4730"/>
                </a:cubicBezTo>
                <a:cubicBezTo>
                  <a:pt x="3351" y="4728"/>
                  <a:pt x="3468" y="4718"/>
                  <a:pt x="3471" y="4708"/>
                </a:cubicBezTo>
                <a:cubicBezTo>
                  <a:pt x="3473" y="4697"/>
                  <a:pt x="3462" y="4699"/>
                  <a:pt x="3400" y="4695"/>
                </a:cubicBezTo>
                <a:cubicBezTo>
                  <a:pt x="3359" y="4692"/>
                  <a:pt x="3317" y="4688"/>
                  <a:pt x="3305" y="4688"/>
                </a:cubicBezTo>
                <a:cubicBezTo>
                  <a:pt x="3279" y="4687"/>
                  <a:pt x="3253" y="4688"/>
                  <a:pt x="3227" y="4690"/>
                </a:cubicBezTo>
                <a:cubicBezTo>
                  <a:pt x="3197" y="4693"/>
                  <a:pt x="3155" y="4696"/>
                  <a:pt x="3138" y="4697"/>
                </a:cubicBezTo>
                <a:cubicBezTo>
                  <a:pt x="3123" y="4697"/>
                  <a:pt x="3110" y="4699"/>
                  <a:pt x="3095" y="4702"/>
                </a:cubicBezTo>
                <a:cubicBezTo>
                  <a:pt x="3063" y="4704"/>
                  <a:pt x="3031" y="4704"/>
                  <a:pt x="2999" y="4704"/>
                </a:cubicBezTo>
                <a:cubicBezTo>
                  <a:pt x="2896" y="4702"/>
                  <a:pt x="2824" y="4707"/>
                  <a:pt x="2787" y="4719"/>
                </a:cubicBezTo>
                <a:cubicBezTo>
                  <a:pt x="2750" y="4733"/>
                  <a:pt x="2568" y="4748"/>
                  <a:pt x="2542" y="4741"/>
                </a:cubicBezTo>
                <a:cubicBezTo>
                  <a:pt x="2521" y="4735"/>
                  <a:pt x="2504" y="4722"/>
                  <a:pt x="2503" y="4713"/>
                </a:cubicBezTo>
                <a:cubicBezTo>
                  <a:pt x="2504" y="4699"/>
                  <a:pt x="2552" y="4680"/>
                  <a:pt x="2602" y="4674"/>
                </a:cubicBezTo>
                <a:cubicBezTo>
                  <a:pt x="2623" y="4672"/>
                  <a:pt x="2645" y="4668"/>
                  <a:pt x="2666" y="4664"/>
                </a:cubicBezTo>
                <a:cubicBezTo>
                  <a:pt x="2752" y="4651"/>
                  <a:pt x="2840" y="4644"/>
                  <a:pt x="2929" y="4644"/>
                </a:cubicBezTo>
                <a:cubicBezTo>
                  <a:pt x="2952" y="4648"/>
                  <a:pt x="2976" y="4646"/>
                  <a:pt x="2999" y="4639"/>
                </a:cubicBezTo>
                <a:cubicBezTo>
                  <a:pt x="3040" y="4626"/>
                  <a:pt x="3085" y="4618"/>
                  <a:pt x="3130" y="4614"/>
                </a:cubicBezTo>
                <a:cubicBezTo>
                  <a:pt x="3242" y="4607"/>
                  <a:pt x="3290" y="4595"/>
                  <a:pt x="3290" y="4575"/>
                </a:cubicBezTo>
                <a:cubicBezTo>
                  <a:pt x="3291" y="4560"/>
                  <a:pt x="3315" y="4554"/>
                  <a:pt x="3369" y="4559"/>
                </a:cubicBezTo>
                <a:cubicBezTo>
                  <a:pt x="3405" y="4561"/>
                  <a:pt x="3422" y="4562"/>
                  <a:pt x="3427" y="4557"/>
                </a:cubicBezTo>
                <a:cubicBezTo>
                  <a:pt x="3436" y="4546"/>
                  <a:pt x="3433" y="4543"/>
                  <a:pt x="3406" y="4534"/>
                </a:cubicBezTo>
                <a:cubicBezTo>
                  <a:pt x="3330" y="4509"/>
                  <a:pt x="3333" y="4494"/>
                  <a:pt x="3414" y="4496"/>
                </a:cubicBezTo>
                <a:cubicBezTo>
                  <a:pt x="3487" y="4495"/>
                  <a:pt x="3559" y="4487"/>
                  <a:pt x="3630" y="4473"/>
                </a:cubicBezTo>
                <a:cubicBezTo>
                  <a:pt x="3670" y="4466"/>
                  <a:pt x="3848" y="4445"/>
                  <a:pt x="3967" y="4432"/>
                </a:cubicBezTo>
                <a:cubicBezTo>
                  <a:pt x="4009" y="4427"/>
                  <a:pt x="4052" y="4424"/>
                  <a:pt x="4094" y="4423"/>
                </a:cubicBezTo>
                <a:cubicBezTo>
                  <a:pt x="4123" y="4424"/>
                  <a:pt x="4152" y="4421"/>
                  <a:pt x="4179" y="4416"/>
                </a:cubicBezTo>
                <a:cubicBezTo>
                  <a:pt x="4200" y="4409"/>
                  <a:pt x="4223" y="4404"/>
                  <a:pt x="4354" y="4383"/>
                </a:cubicBezTo>
                <a:cubicBezTo>
                  <a:pt x="4390" y="4378"/>
                  <a:pt x="4426" y="4371"/>
                  <a:pt x="4460" y="4362"/>
                </a:cubicBezTo>
                <a:cubicBezTo>
                  <a:pt x="4479" y="4356"/>
                  <a:pt x="4500" y="4352"/>
                  <a:pt x="4521" y="4350"/>
                </a:cubicBezTo>
                <a:cubicBezTo>
                  <a:pt x="4538" y="4349"/>
                  <a:pt x="4554" y="4345"/>
                  <a:pt x="4569" y="4340"/>
                </a:cubicBezTo>
                <a:cubicBezTo>
                  <a:pt x="4578" y="4337"/>
                  <a:pt x="4588" y="4334"/>
                  <a:pt x="4598" y="4334"/>
                </a:cubicBezTo>
                <a:cubicBezTo>
                  <a:pt x="4610" y="4334"/>
                  <a:pt x="4610" y="4333"/>
                  <a:pt x="4601" y="4327"/>
                </a:cubicBezTo>
                <a:cubicBezTo>
                  <a:pt x="4592" y="4320"/>
                  <a:pt x="4583" y="4320"/>
                  <a:pt x="4527" y="4325"/>
                </a:cubicBezTo>
                <a:cubicBezTo>
                  <a:pt x="4492" y="4328"/>
                  <a:pt x="4441" y="4331"/>
                  <a:pt x="4414" y="4334"/>
                </a:cubicBezTo>
                <a:cubicBezTo>
                  <a:pt x="4359" y="4337"/>
                  <a:pt x="4169" y="4354"/>
                  <a:pt x="3982" y="4373"/>
                </a:cubicBezTo>
                <a:cubicBezTo>
                  <a:pt x="3804" y="4389"/>
                  <a:pt x="3714" y="4393"/>
                  <a:pt x="3699" y="4381"/>
                </a:cubicBezTo>
                <a:cubicBezTo>
                  <a:pt x="3691" y="4374"/>
                  <a:pt x="3725" y="4360"/>
                  <a:pt x="3760" y="4356"/>
                </a:cubicBezTo>
                <a:cubicBezTo>
                  <a:pt x="3833" y="4347"/>
                  <a:pt x="3887" y="4334"/>
                  <a:pt x="3886" y="4326"/>
                </a:cubicBezTo>
                <a:cubicBezTo>
                  <a:pt x="3887" y="4319"/>
                  <a:pt x="3887" y="4317"/>
                  <a:pt x="3815" y="4325"/>
                </a:cubicBezTo>
                <a:cubicBezTo>
                  <a:pt x="3782" y="4327"/>
                  <a:pt x="3740" y="4331"/>
                  <a:pt x="3721" y="4332"/>
                </a:cubicBezTo>
                <a:cubicBezTo>
                  <a:pt x="3701" y="4333"/>
                  <a:pt x="3660" y="4337"/>
                  <a:pt x="3632" y="4340"/>
                </a:cubicBezTo>
                <a:cubicBezTo>
                  <a:pt x="3604" y="4343"/>
                  <a:pt x="3542" y="4348"/>
                  <a:pt x="3497" y="4352"/>
                </a:cubicBezTo>
                <a:cubicBezTo>
                  <a:pt x="3404" y="4359"/>
                  <a:pt x="3331" y="4366"/>
                  <a:pt x="3236" y="4378"/>
                </a:cubicBezTo>
                <a:cubicBezTo>
                  <a:pt x="3130" y="4394"/>
                  <a:pt x="3022" y="4399"/>
                  <a:pt x="2914" y="4394"/>
                </a:cubicBezTo>
                <a:cubicBezTo>
                  <a:pt x="2797" y="4392"/>
                  <a:pt x="2764" y="4389"/>
                  <a:pt x="2757" y="4383"/>
                </a:cubicBezTo>
                <a:cubicBezTo>
                  <a:pt x="2752" y="4380"/>
                  <a:pt x="2748" y="4376"/>
                  <a:pt x="2747" y="4371"/>
                </a:cubicBezTo>
                <a:cubicBezTo>
                  <a:pt x="2748" y="4356"/>
                  <a:pt x="2843" y="4342"/>
                  <a:pt x="2863" y="4354"/>
                </a:cubicBezTo>
                <a:cubicBezTo>
                  <a:pt x="2878" y="4363"/>
                  <a:pt x="3135" y="4361"/>
                  <a:pt x="3234" y="4351"/>
                </a:cubicBezTo>
                <a:cubicBezTo>
                  <a:pt x="3264" y="4349"/>
                  <a:pt x="3265" y="4332"/>
                  <a:pt x="3237" y="4328"/>
                </a:cubicBezTo>
                <a:cubicBezTo>
                  <a:pt x="3227" y="4325"/>
                  <a:pt x="3202" y="4320"/>
                  <a:pt x="3183" y="4316"/>
                </a:cubicBezTo>
                <a:cubicBezTo>
                  <a:pt x="3153" y="4308"/>
                  <a:pt x="3147" y="4305"/>
                  <a:pt x="3149" y="4296"/>
                </a:cubicBezTo>
                <a:cubicBezTo>
                  <a:pt x="3150" y="4287"/>
                  <a:pt x="3147" y="4285"/>
                  <a:pt x="3119" y="4284"/>
                </a:cubicBezTo>
                <a:cubicBezTo>
                  <a:pt x="3102" y="4284"/>
                  <a:pt x="3085" y="4284"/>
                  <a:pt x="3068" y="4288"/>
                </a:cubicBezTo>
                <a:cubicBezTo>
                  <a:pt x="3046" y="4291"/>
                  <a:pt x="3001" y="4280"/>
                  <a:pt x="3001" y="4271"/>
                </a:cubicBezTo>
                <a:cubicBezTo>
                  <a:pt x="3001" y="4261"/>
                  <a:pt x="3034" y="4257"/>
                  <a:pt x="3070" y="4258"/>
                </a:cubicBezTo>
                <a:cubicBezTo>
                  <a:pt x="3130" y="4259"/>
                  <a:pt x="3150" y="4240"/>
                  <a:pt x="3104" y="4224"/>
                </a:cubicBezTo>
                <a:cubicBezTo>
                  <a:pt x="3090" y="4220"/>
                  <a:pt x="3073" y="4217"/>
                  <a:pt x="3057" y="4216"/>
                </a:cubicBezTo>
                <a:cubicBezTo>
                  <a:pt x="3035" y="4213"/>
                  <a:pt x="3015" y="4206"/>
                  <a:pt x="2998" y="4196"/>
                </a:cubicBezTo>
                <a:lnTo>
                  <a:pt x="2961" y="4176"/>
                </a:lnTo>
                <a:lnTo>
                  <a:pt x="2913" y="4181"/>
                </a:lnTo>
                <a:cubicBezTo>
                  <a:pt x="2887" y="4184"/>
                  <a:pt x="2827" y="4190"/>
                  <a:pt x="2781" y="4195"/>
                </a:cubicBezTo>
                <a:cubicBezTo>
                  <a:pt x="2698" y="4205"/>
                  <a:pt x="2603" y="4215"/>
                  <a:pt x="2534" y="4222"/>
                </a:cubicBezTo>
                <a:cubicBezTo>
                  <a:pt x="2515" y="4224"/>
                  <a:pt x="2495" y="4227"/>
                  <a:pt x="2476" y="4230"/>
                </a:cubicBezTo>
                <a:cubicBezTo>
                  <a:pt x="2464" y="4232"/>
                  <a:pt x="2427" y="4237"/>
                  <a:pt x="2394" y="4240"/>
                </a:cubicBezTo>
                <a:cubicBezTo>
                  <a:pt x="2361" y="4244"/>
                  <a:pt x="2320" y="4248"/>
                  <a:pt x="2304" y="4252"/>
                </a:cubicBezTo>
                <a:cubicBezTo>
                  <a:pt x="2288" y="4254"/>
                  <a:pt x="2243" y="4258"/>
                  <a:pt x="2208" y="4261"/>
                </a:cubicBezTo>
                <a:cubicBezTo>
                  <a:pt x="2180" y="4262"/>
                  <a:pt x="2153" y="4266"/>
                  <a:pt x="2127" y="4271"/>
                </a:cubicBezTo>
                <a:cubicBezTo>
                  <a:pt x="2095" y="4277"/>
                  <a:pt x="2063" y="4281"/>
                  <a:pt x="2031" y="4284"/>
                </a:cubicBezTo>
                <a:cubicBezTo>
                  <a:pt x="1891" y="4298"/>
                  <a:pt x="1876" y="4300"/>
                  <a:pt x="1807" y="4309"/>
                </a:cubicBezTo>
                <a:cubicBezTo>
                  <a:pt x="1771" y="4314"/>
                  <a:pt x="1723" y="4319"/>
                  <a:pt x="1701" y="4321"/>
                </a:cubicBezTo>
                <a:cubicBezTo>
                  <a:pt x="1679" y="4323"/>
                  <a:pt x="1645" y="4328"/>
                  <a:pt x="1623" y="4332"/>
                </a:cubicBezTo>
                <a:cubicBezTo>
                  <a:pt x="1605" y="4335"/>
                  <a:pt x="1585" y="4337"/>
                  <a:pt x="1566" y="4338"/>
                </a:cubicBezTo>
                <a:cubicBezTo>
                  <a:pt x="1535" y="4339"/>
                  <a:pt x="1505" y="4343"/>
                  <a:pt x="1476" y="4348"/>
                </a:cubicBezTo>
                <a:cubicBezTo>
                  <a:pt x="1436" y="4354"/>
                  <a:pt x="1389" y="4360"/>
                  <a:pt x="1371" y="4361"/>
                </a:cubicBezTo>
                <a:cubicBezTo>
                  <a:pt x="1347" y="4363"/>
                  <a:pt x="1323" y="4365"/>
                  <a:pt x="1299" y="4369"/>
                </a:cubicBezTo>
                <a:cubicBezTo>
                  <a:pt x="1275" y="4373"/>
                  <a:pt x="1250" y="4376"/>
                  <a:pt x="1225" y="4377"/>
                </a:cubicBezTo>
                <a:cubicBezTo>
                  <a:pt x="1204" y="4378"/>
                  <a:pt x="1182" y="4380"/>
                  <a:pt x="1176" y="4381"/>
                </a:cubicBezTo>
                <a:cubicBezTo>
                  <a:pt x="1160" y="4384"/>
                  <a:pt x="981" y="4403"/>
                  <a:pt x="925" y="4407"/>
                </a:cubicBezTo>
                <a:cubicBezTo>
                  <a:pt x="863" y="4412"/>
                  <a:pt x="825" y="4416"/>
                  <a:pt x="759" y="4426"/>
                </a:cubicBezTo>
                <a:cubicBezTo>
                  <a:pt x="689" y="4432"/>
                  <a:pt x="619" y="4434"/>
                  <a:pt x="548" y="4430"/>
                </a:cubicBezTo>
                <a:cubicBezTo>
                  <a:pt x="487" y="4429"/>
                  <a:pt x="425" y="4428"/>
                  <a:pt x="364" y="4432"/>
                </a:cubicBezTo>
                <a:cubicBezTo>
                  <a:pt x="337" y="4435"/>
                  <a:pt x="308" y="4437"/>
                  <a:pt x="280" y="4438"/>
                </a:cubicBezTo>
                <a:cubicBezTo>
                  <a:pt x="250" y="4438"/>
                  <a:pt x="201" y="4441"/>
                  <a:pt x="174" y="4442"/>
                </a:cubicBezTo>
                <a:cubicBezTo>
                  <a:pt x="147" y="4445"/>
                  <a:pt x="101" y="4449"/>
                  <a:pt x="71" y="4450"/>
                </a:cubicBezTo>
                <a:cubicBezTo>
                  <a:pt x="56" y="4451"/>
                  <a:pt x="36" y="4453"/>
                  <a:pt x="15" y="4455"/>
                </a:cubicBezTo>
                <a:lnTo>
                  <a:pt x="0" y="4456"/>
                </a:lnTo>
                <a:lnTo>
                  <a:pt x="1" y="2650"/>
                </a:lnTo>
                <a:lnTo>
                  <a:pt x="4" y="2649"/>
                </a:lnTo>
                <a:cubicBezTo>
                  <a:pt x="32" y="2651"/>
                  <a:pt x="61" y="2642"/>
                  <a:pt x="61" y="2633"/>
                </a:cubicBezTo>
                <a:lnTo>
                  <a:pt x="60" y="2633"/>
                </a:lnTo>
                <a:cubicBezTo>
                  <a:pt x="60" y="2625"/>
                  <a:pt x="48" y="2625"/>
                  <a:pt x="6" y="2634"/>
                </a:cubicBezTo>
                <a:lnTo>
                  <a:pt x="0" y="2636"/>
                </a:lnTo>
                <a:lnTo>
                  <a:pt x="0" y="1854"/>
                </a:lnTo>
                <a:lnTo>
                  <a:pt x="12" y="1850"/>
                </a:lnTo>
                <a:cubicBezTo>
                  <a:pt x="26" y="1848"/>
                  <a:pt x="39" y="1845"/>
                  <a:pt x="52" y="1842"/>
                </a:cubicBezTo>
                <a:cubicBezTo>
                  <a:pt x="77" y="1839"/>
                  <a:pt x="102" y="1834"/>
                  <a:pt x="127" y="1827"/>
                </a:cubicBezTo>
                <a:cubicBezTo>
                  <a:pt x="148" y="1821"/>
                  <a:pt x="170" y="1817"/>
                  <a:pt x="194" y="1813"/>
                </a:cubicBezTo>
                <a:cubicBezTo>
                  <a:pt x="215" y="1811"/>
                  <a:pt x="235" y="1806"/>
                  <a:pt x="254" y="1801"/>
                </a:cubicBezTo>
                <a:cubicBezTo>
                  <a:pt x="274" y="1795"/>
                  <a:pt x="294" y="1791"/>
                  <a:pt x="315" y="1788"/>
                </a:cubicBezTo>
                <a:cubicBezTo>
                  <a:pt x="381" y="1779"/>
                  <a:pt x="446" y="1766"/>
                  <a:pt x="509" y="1750"/>
                </a:cubicBezTo>
                <a:cubicBezTo>
                  <a:pt x="517" y="1747"/>
                  <a:pt x="526" y="1745"/>
                  <a:pt x="535" y="1746"/>
                </a:cubicBezTo>
                <a:cubicBezTo>
                  <a:pt x="548" y="1746"/>
                  <a:pt x="550" y="1745"/>
                  <a:pt x="542" y="1742"/>
                </a:cubicBezTo>
                <a:lnTo>
                  <a:pt x="540" y="1742"/>
                </a:lnTo>
                <a:cubicBezTo>
                  <a:pt x="527" y="1735"/>
                  <a:pt x="455" y="1737"/>
                  <a:pt x="421" y="1745"/>
                </a:cubicBezTo>
                <a:cubicBezTo>
                  <a:pt x="394" y="1750"/>
                  <a:pt x="368" y="1754"/>
                  <a:pt x="341" y="1756"/>
                </a:cubicBezTo>
                <a:cubicBezTo>
                  <a:pt x="282" y="1761"/>
                  <a:pt x="246" y="1766"/>
                  <a:pt x="139" y="1783"/>
                </a:cubicBezTo>
                <a:cubicBezTo>
                  <a:pt x="100" y="1789"/>
                  <a:pt x="42" y="1797"/>
                  <a:pt x="11" y="1801"/>
                </a:cubicBezTo>
                <a:cubicBezTo>
                  <a:pt x="8" y="1801"/>
                  <a:pt x="5" y="1801"/>
                  <a:pt x="2" y="1802"/>
                </a:cubicBezTo>
                <a:lnTo>
                  <a:pt x="1" y="1802"/>
                </a:lnTo>
                <a:lnTo>
                  <a:pt x="0" y="1744"/>
                </a:lnTo>
                <a:lnTo>
                  <a:pt x="19" y="1742"/>
                </a:lnTo>
                <a:cubicBezTo>
                  <a:pt x="68" y="1736"/>
                  <a:pt x="118" y="1729"/>
                  <a:pt x="166" y="1718"/>
                </a:cubicBezTo>
                <a:cubicBezTo>
                  <a:pt x="204" y="1708"/>
                  <a:pt x="289" y="1688"/>
                  <a:pt x="321" y="1681"/>
                </a:cubicBezTo>
                <a:cubicBezTo>
                  <a:pt x="332" y="1680"/>
                  <a:pt x="339" y="1664"/>
                  <a:pt x="328" y="1664"/>
                </a:cubicBezTo>
                <a:cubicBezTo>
                  <a:pt x="273" y="1668"/>
                  <a:pt x="221" y="1674"/>
                  <a:pt x="168" y="1683"/>
                </a:cubicBezTo>
                <a:cubicBezTo>
                  <a:pt x="150" y="1687"/>
                  <a:pt x="132" y="1689"/>
                  <a:pt x="113" y="1691"/>
                </a:cubicBezTo>
                <a:cubicBezTo>
                  <a:pt x="82" y="1695"/>
                  <a:pt x="50" y="1698"/>
                  <a:pt x="20" y="1703"/>
                </a:cubicBezTo>
                <a:lnTo>
                  <a:pt x="1" y="1706"/>
                </a:lnTo>
                <a:lnTo>
                  <a:pt x="1" y="1364"/>
                </a:lnTo>
                <a:lnTo>
                  <a:pt x="4" y="1363"/>
                </a:lnTo>
                <a:cubicBezTo>
                  <a:pt x="33" y="1358"/>
                  <a:pt x="49" y="1355"/>
                  <a:pt x="62" y="1351"/>
                </a:cubicBezTo>
                <a:cubicBezTo>
                  <a:pt x="123" y="1335"/>
                  <a:pt x="246" y="1319"/>
                  <a:pt x="270" y="1322"/>
                </a:cubicBezTo>
                <a:cubicBezTo>
                  <a:pt x="297" y="1323"/>
                  <a:pt x="324" y="1319"/>
                  <a:pt x="349" y="1313"/>
                </a:cubicBezTo>
                <a:cubicBezTo>
                  <a:pt x="372" y="1308"/>
                  <a:pt x="397" y="1305"/>
                  <a:pt x="421" y="1302"/>
                </a:cubicBezTo>
                <a:cubicBezTo>
                  <a:pt x="435" y="1302"/>
                  <a:pt x="448" y="1299"/>
                  <a:pt x="461" y="1296"/>
                </a:cubicBezTo>
                <a:cubicBezTo>
                  <a:pt x="476" y="1292"/>
                  <a:pt x="491" y="1290"/>
                  <a:pt x="507" y="1289"/>
                </a:cubicBezTo>
                <a:cubicBezTo>
                  <a:pt x="520" y="1289"/>
                  <a:pt x="534" y="1288"/>
                  <a:pt x="546" y="1285"/>
                </a:cubicBezTo>
                <a:cubicBezTo>
                  <a:pt x="563" y="1282"/>
                  <a:pt x="582" y="1279"/>
                  <a:pt x="600" y="1276"/>
                </a:cubicBezTo>
                <a:cubicBezTo>
                  <a:pt x="618" y="1274"/>
                  <a:pt x="637" y="1271"/>
                  <a:pt x="654" y="1267"/>
                </a:cubicBezTo>
                <a:cubicBezTo>
                  <a:pt x="662" y="1266"/>
                  <a:pt x="707" y="1256"/>
                  <a:pt x="753" y="1247"/>
                </a:cubicBezTo>
                <a:cubicBezTo>
                  <a:pt x="783" y="1242"/>
                  <a:pt x="814" y="1234"/>
                  <a:pt x="844" y="1227"/>
                </a:cubicBezTo>
                <a:cubicBezTo>
                  <a:pt x="858" y="1223"/>
                  <a:pt x="874" y="1221"/>
                  <a:pt x="890" y="1220"/>
                </a:cubicBezTo>
                <a:cubicBezTo>
                  <a:pt x="911" y="1218"/>
                  <a:pt x="933" y="1216"/>
                  <a:pt x="953" y="1211"/>
                </a:cubicBezTo>
                <a:cubicBezTo>
                  <a:pt x="966" y="1207"/>
                  <a:pt x="977" y="1206"/>
                  <a:pt x="977" y="1208"/>
                </a:cubicBezTo>
                <a:cubicBezTo>
                  <a:pt x="977" y="1210"/>
                  <a:pt x="981" y="1208"/>
                  <a:pt x="986" y="1206"/>
                </a:cubicBezTo>
                <a:cubicBezTo>
                  <a:pt x="1031" y="1191"/>
                  <a:pt x="1080" y="1181"/>
                  <a:pt x="1129" y="1176"/>
                </a:cubicBezTo>
                <a:cubicBezTo>
                  <a:pt x="1160" y="1171"/>
                  <a:pt x="1210" y="1163"/>
                  <a:pt x="1239" y="1157"/>
                </a:cubicBezTo>
                <a:cubicBezTo>
                  <a:pt x="1261" y="1152"/>
                  <a:pt x="1284" y="1148"/>
                  <a:pt x="1306" y="1144"/>
                </a:cubicBezTo>
                <a:cubicBezTo>
                  <a:pt x="1329" y="1143"/>
                  <a:pt x="1474" y="1121"/>
                  <a:pt x="1502" y="1114"/>
                </a:cubicBezTo>
                <a:cubicBezTo>
                  <a:pt x="1519" y="1110"/>
                  <a:pt x="1536" y="1107"/>
                  <a:pt x="1555" y="1105"/>
                </a:cubicBezTo>
                <a:cubicBezTo>
                  <a:pt x="1571" y="1104"/>
                  <a:pt x="1585" y="1102"/>
                  <a:pt x="1591" y="1101"/>
                </a:cubicBezTo>
                <a:cubicBezTo>
                  <a:pt x="1596" y="1100"/>
                  <a:pt x="1625" y="1096"/>
                  <a:pt x="1657" y="1090"/>
                </a:cubicBezTo>
                <a:cubicBezTo>
                  <a:pt x="1685" y="1087"/>
                  <a:pt x="1711" y="1082"/>
                  <a:pt x="1736" y="1074"/>
                </a:cubicBezTo>
                <a:cubicBezTo>
                  <a:pt x="1751" y="1070"/>
                  <a:pt x="1766" y="1068"/>
                  <a:pt x="1781" y="1068"/>
                </a:cubicBezTo>
                <a:cubicBezTo>
                  <a:pt x="1799" y="1068"/>
                  <a:pt x="1816" y="1066"/>
                  <a:pt x="1833" y="1063"/>
                </a:cubicBezTo>
                <a:cubicBezTo>
                  <a:pt x="1854" y="1058"/>
                  <a:pt x="1877" y="1054"/>
                  <a:pt x="1899" y="1051"/>
                </a:cubicBezTo>
                <a:cubicBezTo>
                  <a:pt x="1950" y="1047"/>
                  <a:pt x="2002" y="1039"/>
                  <a:pt x="2053" y="1030"/>
                </a:cubicBezTo>
                <a:cubicBezTo>
                  <a:pt x="2078" y="1025"/>
                  <a:pt x="2119" y="1019"/>
                  <a:pt x="2143" y="1017"/>
                </a:cubicBezTo>
                <a:cubicBezTo>
                  <a:pt x="2168" y="1014"/>
                  <a:pt x="2193" y="1009"/>
                  <a:pt x="2204" y="1008"/>
                </a:cubicBezTo>
                <a:cubicBezTo>
                  <a:pt x="2215" y="1005"/>
                  <a:pt x="2227" y="1004"/>
                  <a:pt x="2239" y="1004"/>
                </a:cubicBezTo>
                <a:cubicBezTo>
                  <a:pt x="2255" y="1004"/>
                  <a:pt x="2271" y="1000"/>
                  <a:pt x="2286" y="997"/>
                </a:cubicBezTo>
                <a:cubicBezTo>
                  <a:pt x="2340" y="985"/>
                  <a:pt x="2395" y="976"/>
                  <a:pt x="2451" y="970"/>
                </a:cubicBezTo>
                <a:cubicBezTo>
                  <a:pt x="2457" y="970"/>
                  <a:pt x="2462" y="969"/>
                  <a:pt x="2467" y="968"/>
                </a:cubicBezTo>
                <a:cubicBezTo>
                  <a:pt x="2473" y="966"/>
                  <a:pt x="2511" y="960"/>
                  <a:pt x="2552" y="954"/>
                </a:cubicBezTo>
                <a:cubicBezTo>
                  <a:pt x="2593" y="948"/>
                  <a:pt x="2643" y="941"/>
                  <a:pt x="2666" y="937"/>
                </a:cubicBezTo>
                <a:cubicBezTo>
                  <a:pt x="2699" y="932"/>
                  <a:pt x="2733" y="928"/>
                  <a:pt x="2769" y="927"/>
                </a:cubicBezTo>
                <a:cubicBezTo>
                  <a:pt x="2799" y="927"/>
                  <a:pt x="2828" y="923"/>
                  <a:pt x="2857" y="918"/>
                </a:cubicBezTo>
                <a:cubicBezTo>
                  <a:pt x="2875" y="913"/>
                  <a:pt x="2895" y="909"/>
                  <a:pt x="2914" y="905"/>
                </a:cubicBezTo>
                <a:cubicBezTo>
                  <a:pt x="2934" y="901"/>
                  <a:pt x="2954" y="897"/>
                  <a:pt x="2975" y="891"/>
                </a:cubicBezTo>
                <a:cubicBezTo>
                  <a:pt x="2996" y="885"/>
                  <a:pt x="3019" y="881"/>
                  <a:pt x="3042" y="879"/>
                </a:cubicBezTo>
                <a:cubicBezTo>
                  <a:pt x="3065" y="876"/>
                  <a:pt x="3087" y="873"/>
                  <a:pt x="3109" y="868"/>
                </a:cubicBezTo>
                <a:cubicBezTo>
                  <a:pt x="3141" y="860"/>
                  <a:pt x="3173" y="854"/>
                  <a:pt x="3206" y="851"/>
                </a:cubicBezTo>
                <a:cubicBezTo>
                  <a:pt x="3219" y="850"/>
                  <a:pt x="3232" y="847"/>
                  <a:pt x="3245" y="843"/>
                </a:cubicBezTo>
                <a:cubicBezTo>
                  <a:pt x="3275" y="837"/>
                  <a:pt x="3305" y="831"/>
                  <a:pt x="3336" y="828"/>
                </a:cubicBezTo>
                <a:cubicBezTo>
                  <a:pt x="3367" y="823"/>
                  <a:pt x="3397" y="818"/>
                  <a:pt x="3427" y="811"/>
                </a:cubicBezTo>
                <a:cubicBezTo>
                  <a:pt x="3448" y="805"/>
                  <a:pt x="3471" y="803"/>
                  <a:pt x="3494" y="804"/>
                </a:cubicBezTo>
                <a:cubicBezTo>
                  <a:pt x="3508" y="805"/>
                  <a:pt x="3523" y="805"/>
                  <a:pt x="3537" y="803"/>
                </a:cubicBezTo>
                <a:cubicBezTo>
                  <a:pt x="3543" y="802"/>
                  <a:pt x="3563" y="799"/>
                  <a:pt x="3584" y="796"/>
                </a:cubicBezTo>
                <a:cubicBezTo>
                  <a:pt x="3609" y="792"/>
                  <a:pt x="3633" y="785"/>
                  <a:pt x="3658" y="778"/>
                </a:cubicBezTo>
                <a:cubicBezTo>
                  <a:pt x="3706" y="761"/>
                  <a:pt x="3735" y="758"/>
                  <a:pt x="3758" y="765"/>
                </a:cubicBezTo>
                <a:cubicBezTo>
                  <a:pt x="3765" y="767"/>
                  <a:pt x="3774" y="768"/>
                  <a:pt x="3782" y="766"/>
                </a:cubicBezTo>
                <a:cubicBezTo>
                  <a:pt x="3827" y="755"/>
                  <a:pt x="3872" y="748"/>
                  <a:pt x="3920" y="744"/>
                </a:cubicBezTo>
                <a:cubicBezTo>
                  <a:pt x="3929" y="744"/>
                  <a:pt x="3937" y="740"/>
                  <a:pt x="3941" y="734"/>
                </a:cubicBezTo>
                <a:cubicBezTo>
                  <a:pt x="3948" y="727"/>
                  <a:pt x="3956" y="724"/>
                  <a:pt x="3984" y="726"/>
                </a:cubicBezTo>
                <a:cubicBezTo>
                  <a:pt x="3997" y="726"/>
                  <a:pt x="4010" y="725"/>
                  <a:pt x="4022" y="722"/>
                </a:cubicBezTo>
                <a:cubicBezTo>
                  <a:pt x="4028" y="714"/>
                  <a:pt x="4004" y="715"/>
                  <a:pt x="3933" y="721"/>
                </a:cubicBezTo>
                <a:cubicBezTo>
                  <a:pt x="3855" y="728"/>
                  <a:pt x="3778" y="735"/>
                  <a:pt x="3720" y="739"/>
                </a:cubicBezTo>
                <a:cubicBezTo>
                  <a:pt x="3695" y="740"/>
                  <a:pt x="3648" y="744"/>
                  <a:pt x="3617" y="747"/>
                </a:cubicBezTo>
                <a:cubicBezTo>
                  <a:pt x="3586" y="751"/>
                  <a:pt x="3539" y="755"/>
                  <a:pt x="3510" y="758"/>
                </a:cubicBezTo>
                <a:cubicBezTo>
                  <a:pt x="3483" y="760"/>
                  <a:pt x="3456" y="764"/>
                  <a:pt x="3429" y="769"/>
                </a:cubicBezTo>
                <a:cubicBezTo>
                  <a:pt x="3408" y="774"/>
                  <a:pt x="3388" y="776"/>
                  <a:pt x="3368" y="777"/>
                </a:cubicBezTo>
                <a:cubicBezTo>
                  <a:pt x="3312" y="780"/>
                  <a:pt x="3256" y="785"/>
                  <a:pt x="3201" y="793"/>
                </a:cubicBezTo>
                <a:cubicBezTo>
                  <a:pt x="3178" y="797"/>
                  <a:pt x="3154" y="798"/>
                  <a:pt x="3130" y="799"/>
                </a:cubicBezTo>
                <a:cubicBezTo>
                  <a:pt x="3108" y="799"/>
                  <a:pt x="3086" y="801"/>
                  <a:pt x="3064" y="805"/>
                </a:cubicBezTo>
                <a:cubicBezTo>
                  <a:pt x="3045" y="809"/>
                  <a:pt x="3007" y="815"/>
                  <a:pt x="2980" y="818"/>
                </a:cubicBezTo>
                <a:cubicBezTo>
                  <a:pt x="2952" y="821"/>
                  <a:pt x="2909" y="827"/>
                  <a:pt x="2884" y="830"/>
                </a:cubicBezTo>
                <a:cubicBezTo>
                  <a:pt x="2859" y="834"/>
                  <a:pt x="2823" y="838"/>
                  <a:pt x="2806" y="840"/>
                </a:cubicBezTo>
                <a:cubicBezTo>
                  <a:pt x="2721" y="850"/>
                  <a:pt x="2685" y="858"/>
                  <a:pt x="2657" y="872"/>
                </a:cubicBezTo>
                <a:cubicBezTo>
                  <a:pt x="2637" y="881"/>
                  <a:pt x="2614" y="885"/>
                  <a:pt x="2590" y="884"/>
                </a:cubicBezTo>
                <a:cubicBezTo>
                  <a:pt x="2571" y="884"/>
                  <a:pt x="2552" y="886"/>
                  <a:pt x="2534" y="889"/>
                </a:cubicBezTo>
                <a:cubicBezTo>
                  <a:pt x="2494" y="896"/>
                  <a:pt x="2453" y="902"/>
                  <a:pt x="2413" y="907"/>
                </a:cubicBezTo>
                <a:cubicBezTo>
                  <a:pt x="2388" y="909"/>
                  <a:pt x="2369" y="912"/>
                  <a:pt x="2289" y="924"/>
                </a:cubicBezTo>
                <a:cubicBezTo>
                  <a:pt x="2217" y="935"/>
                  <a:pt x="2140" y="945"/>
                  <a:pt x="2108" y="948"/>
                </a:cubicBezTo>
                <a:cubicBezTo>
                  <a:pt x="2083" y="949"/>
                  <a:pt x="2059" y="953"/>
                  <a:pt x="2035" y="958"/>
                </a:cubicBezTo>
                <a:cubicBezTo>
                  <a:pt x="2004" y="964"/>
                  <a:pt x="1972" y="969"/>
                  <a:pt x="1939" y="970"/>
                </a:cubicBezTo>
                <a:cubicBezTo>
                  <a:pt x="1909" y="972"/>
                  <a:pt x="1879" y="976"/>
                  <a:pt x="1850" y="980"/>
                </a:cubicBezTo>
                <a:cubicBezTo>
                  <a:pt x="1762" y="998"/>
                  <a:pt x="1714" y="999"/>
                  <a:pt x="1714" y="987"/>
                </a:cubicBezTo>
                <a:cubicBezTo>
                  <a:pt x="1715" y="982"/>
                  <a:pt x="1721" y="980"/>
                  <a:pt x="1728" y="980"/>
                </a:cubicBezTo>
                <a:cubicBezTo>
                  <a:pt x="1740" y="980"/>
                  <a:pt x="1754" y="977"/>
                  <a:pt x="1766" y="974"/>
                </a:cubicBezTo>
                <a:cubicBezTo>
                  <a:pt x="1830" y="959"/>
                  <a:pt x="1896" y="949"/>
                  <a:pt x="1963" y="940"/>
                </a:cubicBezTo>
                <a:cubicBezTo>
                  <a:pt x="1988" y="937"/>
                  <a:pt x="2023" y="932"/>
                  <a:pt x="2040" y="929"/>
                </a:cubicBezTo>
                <a:cubicBezTo>
                  <a:pt x="2153" y="908"/>
                  <a:pt x="2291" y="883"/>
                  <a:pt x="2339" y="877"/>
                </a:cubicBezTo>
                <a:cubicBezTo>
                  <a:pt x="2360" y="874"/>
                  <a:pt x="2382" y="871"/>
                  <a:pt x="2388" y="869"/>
                </a:cubicBezTo>
                <a:cubicBezTo>
                  <a:pt x="2451" y="859"/>
                  <a:pt x="2514" y="852"/>
                  <a:pt x="2579" y="847"/>
                </a:cubicBezTo>
                <a:cubicBezTo>
                  <a:pt x="2631" y="845"/>
                  <a:pt x="2671" y="838"/>
                  <a:pt x="2671" y="832"/>
                </a:cubicBezTo>
                <a:cubicBezTo>
                  <a:pt x="2671" y="825"/>
                  <a:pt x="2702" y="816"/>
                  <a:pt x="2740" y="816"/>
                </a:cubicBezTo>
                <a:cubicBezTo>
                  <a:pt x="2756" y="817"/>
                  <a:pt x="2772" y="814"/>
                  <a:pt x="2787" y="811"/>
                </a:cubicBezTo>
                <a:cubicBezTo>
                  <a:pt x="2799" y="807"/>
                  <a:pt x="2813" y="804"/>
                  <a:pt x="2827" y="804"/>
                </a:cubicBezTo>
                <a:cubicBezTo>
                  <a:pt x="2892" y="802"/>
                  <a:pt x="2956" y="793"/>
                  <a:pt x="3016" y="777"/>
                </a:cubicBezTo>
                <a:cubicBezTo>
                  <a:pt x="3028" y="774"/>
                  <a:pt x="3039" y="771"/>
                  <a:pt x="3051" y="771"/>
                </a:cubicBezTo>
                <a:cubicBezTo>
                  <a:pt x="3096" y="768"/>
                  <a:pt x="3140" y="763"/>
                  <a:pt x="3183" y="755"/>
                </a:cubicBezTo>
                <a:cubicBezTo>
                  <a:pt x="3200" y="752"/>
                  <a:pt x="3217" y="750"/>
                  <a:pt x="3235" y="747"/>
                </a:cubicBezTo>
                <a:cubicBezTo>
                  <a:pt x="3250" y="747"/>
                  <a:pt x="3264" y="745"/>
                  <a:pt x="3277" y="742"/>
                </a:cubicBezTo>
                <a:cubicBezTo>
                  <a:pt x="3290" y="738"/>
                  <a:pt x="3304" y="734"/>
                  <a:pt x="3318" y="732"/>
                </a:cubicBezTo>
                <a:cubicBezTo>
                  <a:pt x="3346" y="725"/>
                  <a:pt x="3353" y="726"/>
                  <a:pt x="3360" y="731"/>
                </a:cubicBezTo>
                <a:cubicBezTo>
                  <a:pt x="3363" y="734"/>
                  <a:pt x="3365" y="739"/>
                  <a:pt x="3363" y="743"/>
                </a:cubicBezTo>
                <a:cubicBezTo>
                  <a:pt x="3360" y="746"/>
                  <a:pt x="3369" y="746"/>
                  <a:pt x="3385" y="744"/>
                </a:cubicBezTo>
                <a:cubicBezTo>
                  <a:pt x="3402" y="742"/>
                  <a:pt x="3430" y="738"/>
                  <a:pt x="3454" y="734"/>
                </a:cubicBezTo>
                <a:cubicBezTo>
                  <a:pt x="3495" y="729"/>
                  <a:pt x="3591" y="713"/>
                  <a:pt x="3706" y="693"/>
                </a:cubicBezTo>
                <a:cubicBezTo>
                  <a:pt x="3733" y="688"/>
                  <a:pt x="3761" y="683"/>
                  <a:pt x="3787" y="676"/>
                </a:cubicBezTo>
                <a:cubicBezTo>
                  <a:pt x="3811" y="670"/>
                  <a:pt x="3814" y="668"/>
                  <a:pt x="3803" y="663"/>
                </a:cubicBezTo>
                <a:cubicBezTo>
                  <a:pt x="3784" y="655"/>
                  <a:pt x="3702" y="663"/>
                  <a:pt x="3671" y="676"/>
                </a:cubicBezTo>
                <a:cubicBezTo>
                  <a:pt x="3644" y="687"/>
                  <a:pt x="3547" y="695"/>
                  <a:pt x="3529" y="687"/>
                </a:cubicBezTo>
                <a:cubicBezTo>
                  <a:pt x="3512" y="680"/>
                  <a:pt x="3506" y="680"/>
                  <a:pt x="3512" y="687"/>
                </a:cubicBezTo>
                <a:cubicBezTo>
                  <a:pt x="3515" y="691"/>
                  <a:pt x="3514" y="692"/>
                  <a:pt x="3506" y="691"/>
                </a:cubicBezTo>
                <a:cubicBezTo>
                  <a:pt x="3472" y="689"/>
                  <a:pt x="3438" y="691"/>
                  <a:pt x="3405" y="694"/>
                </a:cubicBezTo>
                <a:cubicBezTo>
                  <a:pt x="3354" y="699"/>
                  <a:pt x="3290" y="703"/>
                  <a:pt x="3263" y="705"/>
                </a:cubicBezTo>
                <a:cubicBezTo>
                  <a:pt x="3236" y="706"/>
                  <a:pt x="3189" y="711"/>
                  <a:pt x="3160" y="715"/>
                </a:cubicBezTo>
                <a:cubicBezTo>
                  <a:pt x="3131" y="717"/>
                  <a:pt x="3087" y="721"/>
                  <a:pt x="3062" y="722"/>
                </a:cubicBezTo>
                <a:cubicBezTo>
                  <a:pt x="3025" y="721"/>
                  <a:pt x="2989" y="726"/>
                  <a:pt x="2956" y="734"/>
                </a:cubicBezTo>
                <a:cubicBezTo>
                  <a:pt x="2932" y="740"/>
                  <a:pt x="2907" y="742"/>
                  <a:pt x="2882" y="742"/>
                </a:cubicBezTo>
                <a:cubicBezTo>
                  <a:pt x="2859" y="742"/>
                  <a:pt x="2837" y="744"/>
                  <a:pt x="2816" y="750"/>
                </a:cubicBezTo>
                <a:cubicBezTo>
                  <a:pt x="2804" y="754"/>
                  <a:pt x="2790" y="757"/>
                  <a:pt x="2776" y="758"/>
                </a:cubicBezTo>
                <a:cubicBezTo>
                  <a:pt x="2728" y="761"/>
                  <a:pt x="2681" y="767"/>
                  <a:pt x="2635" y="778"/>
                </a:cubicBezTo>
                <a:cubicBezTo>
                  <a:pt x="2627" y="781"/>
                  <a:pt x="2619" y="782"/>
                  <a:pt x="2610" y="783"/>
                </a:cubicBezTo>
                <a:cubicBezTo>
                  <a:pt x="2578" y="784"/>
                  <a:pt x="2547" y="788"/>
                  <a:pt x="2516" y="794"/>
                </a:cubicBezTo>
                <a:cubicBezTo>
                  <a:pt x="2495" y="798"/>
                  <a:pt x="2474" y="801"/>
                  <a:pt x="2452" y="803"/>
                </a:cubicBezTo>
                <a:cubicBezTo>
                  <a:pt x="2415" y="806"/>
                  <a:pt x="2378" y="811"/>
                  <a:pt x="2342" y="818"/>
                </a:cubicBezTo>
                <a:cubicBezTo>
                  <a:pt x="2280" y="830"/>
                  <a:pt x="2217" y="839"/>
                  <a:pt x="2154" y="847"/>
                </a:cubicBezTo>
                <a:cubicBezTo>
                  <a:pt x="2134" y="849"/>
                  <a:pt x="2114" y="852"/>
                  <a:pt x="2094" y="856"/>
                </a:cubicBezTo>
                <a:cubicBezTo>
                  <a:pt x="2079" y="859"/>
                  <a:pt x="2063" y="862"/>
                  <a:pt x="2048" y="864"/>
                </a:cubicBezTo>
                <a:cubicBezTo>
                  <a:pt x="2028" y="865"/>
                  <a:pt x="2008" y="868"/>
                  <a:pt x="1987" y="872"/>
                </a:cubicBezTo>
                <a:cubicBezTo>
                  <a:pt x="1964" y="877"/>
                  <a:pt x="1941" y="880"/>
                  <a:pt x="1918" y="882"/>
                </a:cubicBezTo>
                <a:cubicBezTo>
                  <a:pt x="1899" y="883"/>
                  <a:pt x="1881" y="887"/>
                  <a:pt x="1865" y="892"/>
                </a:cubicBezTo>
                <a:cubicBezTo>
                  <a:pt x="1854" y="897"/>
                  <a:pt x="1841" y="900"/>
                  <a:pt x="1827" y="900"/>
                </a:cubicBezTo>
                <a:cubicBezTo>
                  <a:pt x="1819" y="898"/>
                  <a:pt x="1816" y="899"/>
                  <a:pt x="1819" y="903"/>
                </a:cubicBezTo>
                <a:cubicBezTo>
                  <a:pt x="1821" y="906"/>
                  <a:pt x="1818" y="907"/>
                  <a:pt x="1809" y="905"/>
                </a:cubicBezTo>
                <a:cubicBezTo>
                  <a:pt x="1769" y="903"/>
                  <a:pt x="1730" y="907"/>
                  <a:pt x="1694" y="915"/>
                </a:cubicBezTo>
                <a:cubicBezTo>
                  <a:pt x="1671" y="919"/>
                  <a:pt x="1638" y="924"/>
                  <a:pt x="1618" y="926"/>
                </a:cubicBezTo>
                <a:cubicBezTo>
                  <a:pt x="1596" y="928"/>
                  <a:pt x="1575" y="932"/>
                  <a:pt x="1554" y="938"/>
                </a:cubicBezTo>
                <a:cubicBezTo>
                  <a:pt x="1524" y="946"/>
                  <a:pt x="1496" y="949"/>
                  <a:pt x="1491" y="942"/>
                </a:cubicBezTo>
                <a:cubicBezTo>
                  <a:pt x="1521" y="931"/>
                  <a:pt x="1553" y="924"/>
                  <a:pt x="1586" y="920"/>
                </a:cubicBezTo>
                <a:cubicBezTo>
                  <a:pt x="1598" y="919"/>
                  <a:pt x="1609" y="917"/>
                  <a:pt x="1619" y="913"/>
                </a:cubicBezTo>
                <a:cubicBezTo>
                  <a:pt x="1669" y="900"/>
                  <a:pt x="1721" y="889"/>
                  <a:pt x="1775" y="882"/>
                </a:cubicBezTo>
                <a:cubicBezTo>
                  <a:pt x="1837" y="873"/>
                  <a:pt x="1898" y="861"/>
                  <a:pt x="1957" y="845"/>
                </a:cubicBezTo>
                <a:cubicBezTo>
                  <a:pt x="1978" y="838"/>
                  <a:pt x="2001" y="834"/>
                  <a:pt x="2025" y="834"/>
                </a:cubicBezTo>
                <a:cubicBezTo>
                  <a:pt x="2039" y="835"/>
                  <a:pt x="2053" y="835"/>
                  <a:pt x="2067" y="831"/>
                </a:cubicBezTo>
                <a:cubicBezTo>
                  <a:pt x="2096" y="825"/>
                  <a:pt x="2126" y="820"/>
                  <a:pt x="2158" y="815"/>
                </a:cubicBezTo>
                <a:cubicBezTo>
                  <a:pt x="2255" y="801"/>
                  <a:pt x="2258" y="801"/>
                  <a:pt x="2287" y="799"/>
                </a:cubicBezTo>
                <a:cubicBezTo>
                  <a:pt x="2299" y="798"/>
                  <a:pt x="2337" y="792"/>
                  <a:pt x="2371" y="785"/>
                </a:cubicBezTo>
                <a:cubicBezTo>
                  <a:pt x="2407" y="778"/>
                  <a:pt x="2443" y="774"/>
                  <a:pt x="2479" y="771"/>
                </a:cubicBezTo>
                <a:cubicBezTo>
                  <a:pt x="2498" y="769"/>
                  <a:pt x="2519" y="767"/>
                  <a:pt x="2538" y="765"/>
                </a:cubicBezTo>
                <a:cubicBezTo>
                  <a:pt x="2544" y="763"/>
                  <a:pt x="2565" y="760"/>
                  <a:pt x="2584" y="758"/>
                </a:cubicBezTo>
                <a:cubicBezTo>
                  <a:pt x="2602" y="756"/>
                  <a:pt x="2630" y="753"/>
                  <a:pt x="2647" y="751"/>
                </a:cubicBezTo>
                <a:cubicBezTo>
                  <a:pt x="2698" y="743"/>
                  <a:pt x="2749" y="738"/>
                  <a:pt x="2803" y="736"/>
                </a:cubicBezTo>
                <a:cubicBezTo>
                  <a:pt x="2828" y="734"/>
                  <a:pt x="2852" y="731"/>
                  <a:pt x="2876" y="728"/>
                </a:cubicBezTo>
                <a:cubicBezTo>
                  <a:pt x="2921" y="721"/>
                  <a:pt x="3140" y="698"/>
                  <a:pt x="3207" y="694"/>
                </a:cubicBezTo>
                <a:cubicBezTo>
                  <a:pt x="3228" y="692"/>
                  <a:pt x="3250" y="690"/>
                  <a:pt x="3270" y="686"/>
                </a:cubicBezTo>
                <a:cubicBezTo>
                  <a:pt x="3285" y="683"/>
                  <a:pt x="3302" y="681"/>
                  <a:pt x="3318" y="682"/>
                </a:cubicBezTo>
                <a:cubicBezTo>
                  <a:pt x="3341" y="682"/>
                  <a:pt x="3364" y="680"/>
                  <a:pt x="3387" y="676"/>
                </a:cubicBezTo>
                <a:cubicBezTo>
                  <a:pt x="3409" y="672"/>
                  <a:pt x="3467" y="667"/>
                  <a:pt x="3516" y="661"/>
                </a:cubicBezTo>
                <a:cubicBezTo>
                  <a:pt x="3565" y="657"/>
                  <a:pt x="3620" y="651"/>
                  <a:pt x="3639" y="647"/>
                </a:cubicBezTo>
                <a:cubicBezTo>
                  <a:pt x="3660" y="642"/>
                  <a:pt x="3698" y="639"/>
                  <a:pt x="3725" y="635"/>
                </a:cubicBezTo>
                <a:cubicBezTo>
                  <a:pt x="3748" y="633"/>
                  <a:pt x="3772" y="629"/>
                  <a:pt x="3793" y="625"/>
                </a:cubicBezTo>
                <a:cubicBezTo>
                  <a:pt x="3816" y="617"/>
                  <a:pt x="3942" y="610"/>
                  <a:pt x="4037" y="611"/>
                </a:cubicBezTo>
                <a:cubicBezTo>
                  <a:pt x="4071" y="612"/>
                  <a:pt x="4106" y="610"/>
                  <a:pt x="4139" y="605"/>
                </a:cubicBezTo>
                <a:cubicBezTo>
                  <a:pt x="4166" y="600"/>
                  <a:pt x="4193" y="596"/>
                  <a:pt x="4221" y="596"/>
                </a:cubicBezTo>
                <a:cubicBezTo>
                  <a:pt x="4249" y="594"/>
                  <a:pt x="4277" y="591"/>
                  <a:pt x="4305" y="584"/>
                </a:cubicBezTo>
                <a:cubicBezTo>
                  <a:pt x="4323" y="580"/>
                  <a:pt x="4342" y="577"/>
                  <a:pt x="4361" y="576"/>
                </a:cubicBezTo>
                <a:cubicBezTo>
                  <a:pt x="4380" y="576"/>
                  <a:pt x="4398" y="574"/>
                  <a:pt x="4416" y="571"/>
                </a:cubicBezTo>
                <a:cubicBezTo>
                  <a:pt x="4439" y="567"/>
                  <a:pt x="4461" y="564"/>
                  <a:pt x="4484" y="563"/>
                </a:cubicBezTo>
                <a:cubicBezTo>
                  <a:pt x="4505" y="562"/>
                  <a:pt x="4526" y="559"/>
                  <a:pt x="4546" y="555"/>
                </a:cubicBezTo>
                <a:cubicBezTo>
                  <a:pt x="4563" y="551"/>
                  <a:pt x="4600" y="545"/>
                  <a:pt x="4631" y="541"/>
                </a:cubicBezTo>
                <a:cubicBezTo>
                  <a:pt x="4663" y="537"/>
                  <a:pt x="4715" y="530"/>
                  <a:pt x="4748" y="525"/>
                </a:cubicBezTo>
                <a:cubicBezTo>
                  <a:pt x="4782" y="521"/>
                  <a:pt x="4815" y="516"/>
                  <a:pt x="4823" y="515"/>
                </a:cubicBezTo>
                <a:cubicBezTo>
                  <a:pt x="4831" y="515"/>
                  <a:pt x="4851" y="513"/>
                  <a:pt x="4867" y="510"/>
                </a:cubicBezTo>
                <a:cubicBezTo>
                  <a:pt x="4879" y="507"/>
                  <a:pt x="4892" y="507"/>
                  <a:pt x="4905" y="509"/>
                </a:cubicBezTo>
                <a:cubicBezTo>
                  <a:pt x="4910" y="510"/>
                  <a:pt x="4916" y="509"/>
                  <a:pt x="4920" y="507"/>
                </a:cubicBezTo>
                <a:cubicBezTo>
                  <a:pt x="4943" y="499"/>
                  <a:pt x="4968" y="495"/>
                  <a:pt x="4993" y="496"/>
                </a:cubicBezTo>
                <a:cubicBezTo>
                  <a:pt x="5030" y="495"/>
                  <a:pt x="5067" y="492"/>
                  <a:pt x="5103" y="487"/>
                </a:cubicBezTo>
                <a:cubicBezTo>
                  <a:pt x="5151" y="480"/>
                  <a:pt x="5202" y="476"/>
                  <a:pt x="5213" y="476"/>
                </a:cubicBezTo>
                <a:cubicBezTo>
                  <a:pt x="5223" y="476"/>
                  <a:pt x="5233" y="475"/>
                  <a:pt x="5242" y="472"/>
                </a:cubicBezTo>
                <a:cubicBezTo>
                  <a:pt x="5260" y="470"/>
                  <a:pt x="5279" y="468"/>
                  <a:pt x="5298" y="468"/>
                </a:cubicBezTo>
                <a:cubicBezTo>
                  <a:pt x="5347" y="467"/>
                  <a:pt x="5397" y="462"/>
                  <a:pt x="5445" y="456"/>
                </a:cubicBezTo>
                <a:cubicBezTo>
                  <a:pt x="5514" y="448"/>
                  <a:pt x="5585" y="445"/>
                  <a:pt x="5655" y="445"/>
                </a:cubicBezTo>
                <a:cubicBezTo>
                  <a:pt x="5710" y="445"/>
                  <a:pt x="5765" y="442"/>
                  <a:pt x="5819" y="436"/>
                </a:cubicBezTo>
                <a:cubicBezTo>
                  <a:pt x="5825" y="435"/>
                  <a:pt x="5927" y="427"/>
                  <a:pt x="5989" y="425"/>
                </a:cubicBezTo>
                <a:cubicBezTo>
                  <a:pt x="6007" y="424"/>
                  <a:pt x="6026" y="426"/>
                  <a:pt x="6044" y="430"/>
                </a:cubicBezTo>
                <a:cubicBezTo>
                  <a:pt x="6056" y="435"/>
                  <a:pt x="6065" y="434"/>
                  <a:pt x="6085" y="428"/>
                </a:cubicBezTo>
                <a:cubicBezTo>
                  <a:pt x="6111" y="422"/>
                  <a:pt x="6139" y="420"/>
                  <a:pt x="6167" y="421"/>
                </a:cubicBezTo>
                <a:cubicBezTo>
                  <a:pt x="6204" y="423"/>
                  <a:pt x="6222" y="420"/>
                  <a:pt x="6222" y="416"/>
                </a:cubicBezTo>
                <a:cubicBezTo>
                  <a:pt x="6222" y="412"/>
                  <a:pt x="6229" y="409"/>
                  <a:pt x="6238" y="407"/>
                </a:cubicBezTo>
                <a:cubicBezTo>
                  <a:pt x="6246" y="406"/>
                  <a:pt x="6253" y="403"/>
                  <a:pt x="6258" y="399"/>
                </a:cubicBezTo>
                <a:cubicBezTo>
                  <a:pt x="6264" y="393"/>
                  <a:pt x="6314" y="387"/>
                  <a:pt x="6362" y="389"/>
                </a:cubicBezTo>
                <a:cubicBezTo>
                  <a:pt x="6394" y="388"/>
                  <a:pt x="6426" y="386"/>
                  <a:pt x="6457" y="381"/>
                </a:cubicBezTo>
                <a:cubicBezTo>
                  <a:pt x="6489" y="376"/>
                  <a:pt x="6520" y="373"/>
                  <a:pt x="6551" y="371"/>
                </a:cubicBezTo>
                <a:cubicBezTo>
                  <a:pt x="6569" y="370"/>
                  <a:pt x="6587" y="369"/>
                  <a:pt x="6604" y="367"/>
                </a:cubicBezTo>
                <a:cubicBezTo>
                  <a:pt x="6618" y="365"/>
                  <a:pt x="6632" y="364"/>
                  <a:pt x="6647" y="363"/>
                </a:cubicBezTo>
                <a:cubicBezTo>
                  <a:pt x="6710" y="361"/>
                  <a:pt x="6771" y="355"/>
                  <a:pt x="6831" y="345"/>
                </a:cubicBezTo>
                <a:cubicBezTo>
                  <a:pt x="6839" y="343"/>
                  <a:pt x="6848" y="341"/>
                  <a:pt x="6857" y="341"/>
                </a:cubicBezTo>
                <a:cubicBezTo>
                  <a:pt x="6864" y="342"/>
                  <a:pt x="6905" y="342"/>
                  <a:pt x="6946" y="341"/>
                </a:cubicBezTo>
                <a:lnTo>
                  <a:pt x="7024" y="339"/>
                </a:lnTo>
                <a:lnTo>
                  <a:pt x="7007" y="349"/>
                </a:lnTo>
                <a:cubicBezTo>
                  <a:pt x="6986" y="361"/>
                  <a:pt x="6987" y="361"/>
                  <a:pt x="6886" y="369"/>
                </a:cubicBezTo>
                <a:cubicBezTo>
                  <a:pt x="6814" y="375"/>
                  <a:pt x="6794" y="381"/>
                  <a:pt x="6808" y="393"/>
                </a:cubicBezTo>
                <a:cubicBezTo>
                  <a:pt x="6819" y="401"/>
                  <a:pt x="7059" y="403"/>
                  <a:pt x="7077" y="395"/>
                </a:cubicBezTo>
                <a:cubicBezTo>
                  <a:pt x="7089" y="393"/>
                  <a:pt x="7102" y="391"/>
                  <a:pt x="7115" y="391"/>
                </a:cubicBezTo>
                <a:cubicBezTo>
                  <a:pt x="7131" y="390"/>
                  <a:pt x="7171" y="388"/>
                  <a:pt x="7202" y="386"/>
                </a:cubicBezTo>
                <a:cubicBezTo>
                  <a:pt x="7230" y="383"/>
                  <a:pt x="7257" y="383"/>
                  <a:pt x="7285" y="385"/>
                </a:cubicBezTo>
                <a:cubicBezTo>
                  <a:pt x="7374" y="386"/>
                  <a:pt x="7463" y="379"/>
                  <a:pt x="7549" y="366"/>
                </a:cubicBezTo>
                <a:cubicBezTo>
                  <a:pt x="7574" y="363"/>
                  <a:pt x="7601" y="360"/>
                  <a:pt x="7627" y="361"/>
                </a:cubicBezTo>
                <a:cubicBezTo>
                  <a:pt x="7646" y="361"/>
                  <a:pt x="7666" y="360"/>
                  <a:pt x="7685" y="357"/>
                </a:cubicBezTo>
                <a:cubicBezTo>
                  <a:pt x="7689" y="355"/>
                  <a:pt x="7700" y="359"/>
                  <a:pt x="7709" y="365"/>
                </a:cubicBezTo>
                <a:cubicBezTo>
                  <a:pt x="7726" y="379"/>
                  <a:pt x="7761" y="382"/>
                  <a:pt x="7817" y="376"/>
                </a:cubicBezTo>
                <a:cubicBezTo>
                  <a:pt x="7851" y="374"/>
                  <a:pt x="7883" y="372"/>
                  <a:pt x="7917" y="373"/>
                </a:cubicBezTo>
                <a:cubicBezTo>
                  <a:pt x="7954" y="372"/>
                  <a:pt x="7992" y="371"/>
                  <a:pt x="8030" y="368"/>
                </a:cubicBezTo>
                <a:cubicBezTo>
                  <a:pt x="8086" y="362"/>
                  <a:pt x="8145" y="360"/>
                  <a:pt x="8203" y="361"/>
                </a:cubicBezTo>
                <a:cubicBezTo>
                  <a:pt x="8230" y="361"/>
                  <a:pt x="8257" y="360"/>
                  <a:pt x="8282" y="356"/>
                </a:cubicBezTo>
                <a:cubicBezTo>
                  <a:pt x="8304" y="352"/>
                  <a:pt x="8327" y="351"/>
                  <a:pt x="8349" y="353"/>
                </a:cubicBezTo>
                <a:cubicBezTo>
                  <a:pt x="8380" y="356"/>
                  <a:pt x="8412" y="353"/>
                  <a:pt x="8440" y="343"/>
                </a:cubicBezTo>
                <a:cubicBezTo>
                  <a:pt x="8461" y="338"/>
                  <a:pt x="8484" y="339"/>
                  <a:pt x="8506" y="345"/>
                </a:cubicBezTo>
                <a:cubicBezTo>
                  <a:pt x="8513" y="350"/>
                  <a:pt x="8614" y="344"/>
                  <a:pt x="8700" y="336"/>
                </a:cubicBezTo>
                <a:cubicBezTo>
                  <a:pt x="8796" y="326"/>
                  <a:pt x="8904" y="325"/>
                  <a:pt x="8916" y="332"/>
                </a:cubicBezTo>
                <a:cubicBezTo>
                  <a:pt x="8920" y="335"/>
                  <a:pt x="8927" y="337"/>
                  <a:pt x="8932" y="336"/>
                </a:cubicBezTo>
                <a:cubicBezTo>
                  <a:pt x="8938" y="333"/>
                  <a:pt x="8958" y="332"/>
                  <a:pt x="9115" y="327"/>
                </a:cubicBezTo>
                <a:cubicBezTo>
                  <a:pt x="9208" y="324"/>
                  <a:pt x="9219" y="323"/>
                  <a:pt x="9334" y="318"/>
                </a:cubicBezTo>
                <a:cubicBezTo>
                  <a:pt x="9475" y="312"/>
                  <a:pt x="9489" y="312"/>
                  <a:pt x="9550" y="311"/>
                </a:cubicBezTo>
                <a:cubicBezTo>
                  <a:pt x="9577" y="312"/>
                  <a:pt x="9604" y="310"/>
                  <a:pt x="9632" y="306"/>
                </a:cubicBezTo>
                <a:cubicBezTo>
                  <a:pt x="9666" y="296"/>
                  <a:pt x="9704" y="293"/>
                  <a:pt x="9742" y="297"/>
                </a:cubicBezTo>
                <a:cubicBezTo>
                  <a:pt x="9766" y="303"/>
                  <a:pt x="9757" y="308"/>
                  <a:pt x="9720" y="311"/>
                </a:cubicBezTo>
                <a:cubicBezTo>
                  <a:pt x="9678" y="314"/>
                  <a:pt x="9660" y="325"/>
                  <a:pt x="9679" y="335"/>
                </a:cubicBezTo>
                <a:cubicBezTo>
                  <a:pt x="9702" y="342"/>
                  <a:pt x="9727" y="345"/>
                  <a:pt x="9750" y="342"/>
                </a:cubicBezTo>
                <a:cubicBezTo>
                  <a:pt x="9782" y="342"/>
                  <a:pt x="9817" y="342"/>
                  <a:pt x="9828" y="343"/>
                </a:cubicBezTo>
                <a:cubicBezTo>
                  <a:pt x="9838" y="342"/>
                  <a:pt x="9847" y="341"/>
                  <a:pt x="9847" y="338"/>
                </a:cubicBezTo>
                <a:cubicBezTo>
                  <a:pt x="9846" y="335"/>
                  <a:pt x="9854" y="332"/>
                  <a:pt x="9863" y="333"/>
                </a:cubicBezTo>
                <a:cubicBezTo>
                  <a:pt x="9872" y="332"/>
                  <a:pt x="9876" y="331"/>
                  <a:pt x="9867" y="330"/>
                </a:cubicBezTo>
                <a:cubicBezTo>
                  <a:pt x="9860" y="329"/>
                  <a:pt x="9855" y="324"/>
                  <a:pt x="9854" y="319"/>
                </a:cubicBezTo>
                <a:cubicBezTo>
                  <a:pt x="9854" y="314"/>
                  <a:pt x="9846" y="313"/>
                  <a:pt x="9824" y="314"/>
                </a:cubicBezTo>
                <a:cubicBezTo>
                  <a:pt x="9792" y="315"/>
                  <a:pt x="9769" y="311"/>
                  <a:pt x="9770" y="305"/>
                </a:cubicBezTo>
                <a:cubicBezTo>
                  <a:pt x="9770" y="293"/>
                  <a:pt x="9822" y="286"/>
                  <a:pt x="9902" y="285"/>
                </a:cubicBezTo>
                <a:cubicBezTo>
                  <a:pt x="9948" y="285"/>
                  <a:pt x="10008" y="284"/>
                  <a:pt x="10035" y="284"/>
                </a:cubicBezTo>
                <a:cubicBezTo>
                  <a:pt x="10062" y="283"/>
                  <a:pt x="10118" y="283"/>
                  <a:pt x="10159" y="283"/>
                </a:cubicBezTo>
                <a:cubicBezTo>
                  <a:pt x="10201" y="283"/>
                  <a:pt x="10271" y="281"/>
                  <a:pt x="10317" y="278"/>
                </a:cubicBezTo>
                <a:cubicBezTo>
                  <a:pt x="10349" y="277"/>
                  <a:pt x="10383" y="277"/>
                  <a:pt x="10416" y="279"/>
                </a:cubicBezTo>
                <a:cubicBezTo>
                  <a:pt x="10432" y="279"/>
                  <a:pt x="10448" y="278"/>
                  <a:pt x="10463" y="275"/>
                </a:cubicBezTo>
                <a:cubicBezTo>
                  <a:pt x="10485" y="271"/>
                  <a:pt x="10508" y="269"/>
                  <a:pt x="10530" y="270"/>
                </a:cubicBezTo>
                <a:cubicBezTo>
                  <a:pt x="10585" y="271"/>
                  <a:pt x="10808" y="273"/>
                  <a:pt x="10861" y="273"/>
                </a:cubicBezTo>
                <a:cubicBezTo>
                  <a:pt x="10882" y="274"/>
                  <a:pt x="10904" y="270"/>
                  <a:pt x="10922" y="262"/>
                </a:cubicBezTo>
                <a:cubicBezTo>
                  <a:pt x="10935" y="253"/>
                  <a:pt x="10942" y="253"/>
                  <a:pt x="11002" y="258"/>
                </a:cubicBezTo>
                <a:cubicBezTo>
                  <a:pt x="11032" y="262"/>
                  <a:pt x="11062" y="262"/>
                  <a:pt x="11092" y="262"/>
                </a:cubicBezTo>
                <a:cubicBezTo>
                  <a:pt x="11105" y="260"/>
                  <a:pt x="11122" y="259"/>
                  <a:pt x="11127" y="258"/>
                </a:cubicBezTo>
                <a:cubicBezTo>
                  <a:pt x="11134" y="256"/>
                  <a:pt x="11140" y="254"/>
                  <a:pt x="11145" y="250"/>
                </a:cubicBezTo>
                <a:cubicBezTo>
                  <a:pt x="11161" y="240"/>
                  <a:pt x="11180" y="234"/>
                  <a:pt x="11202" y="230"/>
                </a:cubicBezTo>
                <a:cubicBezTo>
                  <a:pt x="11212" y="228"/>
                  <a:pt x="11254" y="227"/>
                  <a:pt x="11310" y="227"/>
                </a:cubicBezTo>
                <a:close/>
                <a:moveTo>
                  <a:pt x="7834" y="224"/>
                </a:moveTo>
                <a:cubicBezTo>
                  <a:pt x="7836" y="224"/>
                  <a:pt x="7838" y="225"/>
                  <a:pt x="7840" y="226"/>
                </a:cubicBezTo>
                <a:lnTo>
                  <a:pt x="7841" y="225"/>
                </a:lnTo>
                <a:cubicBezTo>
                  <a:pt x="7841" y="225"/>
                  <a:pt x="7842" y="225"/>
                  <a:pt x="7842" y="225"/>
                </a:cubicBezTo>
                <a:cubicBezTo>
                  <a:pt x="7842" y="227"/>
                  <a:pt x="7838" y="229"/>
                  <a:pt x="7831" y="228"/>
                </a:cubicBezTo>
                <a:cubicBezTo>
                  <a:pt x="7822" y="228"/>
                  <a:pt x="7821" y="226"/>
                  <a:pt x="7826" y="225"/>
                </a:cubicBezTo>
                <a:cubicBezTo>
                  <a:pt x="7829" y="224"/>
                  <a:pt x="7831" y="224"/>
                  <a:pt x="7834" y="224"/>
                </a:cubicBezTo>
                <a:close/>
                <a:moveTo>
                  <a:pt x="5807" y="221"/>
                </a:moveTo>
                <a:cubicBezTo>
                  <a:pt x="5817" y="221"/>
                  <a:pt x="5827" y="221"/>
                  <a:pt x="5837" y="223"/>
                </a:cubicBezTo>
                <a:cubicBezTo>
                  <a:pt x="5849" y="225"/>
                  <a:pt x="5866" y="225"/>
                  <a:pt x="5876" y="226"/>
                </a:cubicBezTo>
                <a:cubicBezTo>
                  <a:pt x="5903" y="228"/>
                  <a:pt x="5905" y="230"/>
                  <a:pt x="5905" y="235"/>
                </a:cubicBezTo>
                <a:cubicBezTo>
                  <a:pt x="5905" y="243"/>
                  <a:pt x="5814" y="251"/>
                  <a:pt x="5801" y="243"/>
                </a:cubicBezTo>
                <a:lnTo>
                  <a:pt x="5799" y="243"/>
                </a:lnTo>
                <a:cubicBezTo>
                  <a:pt x="5797" y="241"/>
                  <a:pt x="5796" y="240"/>
                  <a:pt x="5795" y="238"/>
                </a:cubicBezTo>
                <a:cubicBezTo>
                  <a:pt x="5791" y="231"/>
                  <a:pt x="5797" y="223"/>
                  <a:pt x="5807" y="221"/>
                </a:cubicBezTo>
                <a:close/>
                <a:moveTo>
                  <a:pt x="10887" y="221"/>
                </a:moveTo>
                <a:cubicBezTo>
                  <a:pt x="10891" y="221"/>
                  <a:pt x="10895" y="221"/>
                  <a:pt x="10899" y="221"/>
                </a:cubicBezTo>
                <a:cubicBezTo>
                  <a:pt x="10948" y="221"/>
                  <a:pt x="10952" y="225"/>
                  <a:pt x="10952" y="234"/>
                </a:cubicBezTo>
                <a:cubicBezTo>
                  <a:pt x="10952" y="244"/>
                  <a:pt x="10949" y="244"/>
                  <a:pt x="10933" y="241"/>
                </a:cubicBezTo>
                <a:cubicBezTo>
                  <a:pt x="10891" y="234"/>
                  <a:pt x="10849" y="233"/>
                  <a:pt x="10808" y="237"/>
                </a:cubicBezTo>
                <a:lnTo>
                  <a:pt x="10807" y="237"/>
                </a:lnTo>
                <a:cubicBezTo>
                  <a:pt x="10792" y="239"/>
                  <a:pt x="10788" y="239"/>
                  <a:pt x="10792" y="234"/>
                </a:cubicBezTo>
                <a:cubicBezTo>
                  <a:pt x="10798" y="231"/>
                  <a:pt x="10806" y="229"/>
                  <a:pt x="10814" y="229"/>
                </a:cubicBezTo>
                <a:cubicBezTo>
                  <a:pt x="10821" y="230"/>
                  <a:pt x="10829" y="228"/>
                  <a:pt x="10835" y="225"/>
                </a:cubicBezTo>
                <a:cubicBezTo>
                  <a:pt x="10841" y="222"/>
                  <a:pt x="10848" y="220"/>
                  <a:pt x="10855" y="221"/>
                </a:cubicBezTo>
                <a:cubicBezTo>
                  <a:pt x="10861" y="221"/>
                  <a:pt x="10874" y="220"/>
                  <a:pt x="10887" y="221"/>
                </a:cubicBezTo>
                <a:close/>
                <a:moveTo>
                  <a:pt x="10095" y="220"/>
                </a:moveTo>
                <a:cubicBezTo>
                  <a:pt x="10097" y="220"/>
                  <a:pt x="10099" y="222"/>
                  <a:pt x="10099" y="223"/>
                </a:cubicBezTo>
                <a:cubicBezTo>
                  <a:pt x="10098" y="224"/>
                  <a:pt x="10097" y="225"/>
                  <a:pt x="10097" y="225"/>
                </a:cubicBezTo>
                <a:cubicBezTo>
                  <a:pt x="10094" y="228"/>
                  <a:pt x="10090" y="230"/>
                  <a:pt x="10085" y="230"/>
                </a:cubicBezTo>
                <a:cubicBezTo>
                  <a:pt x="10083" y="230"/>
                  <a:pt x="10080" y="228"/>
                  <a:pt x="10083" y="225"/>
                </a:cubicBezTo>
                <a:lnTo>
                  <a:pt x="10084" y="224"/>
                </a:lnTo>
                <a:cubicBezTo>
                  <a:pt x="10087" y="222"/>
                  <a:pt x="10091" y="221"/>
                  <a:pt x="10095" y="220"/>
                </a:cubicBezTo>
                <a:close/>
                <a:moveTo>
                  <a:pt x="10430" y="219"/>
                </a:moveTo>
                <a:cubicBezTo>
                  <a:pt x="10440" y="219"/>
                  <a:pt x="10449" y="221"/>
                  <a:pt x="10453" y="225"/>
                </a:cubicBezTo>
                <a:cubicBezTo>
                  <a:pt x="10455" y="228"/>
                  <a:pt x="10456" y="229"/>
                  <a:pt x="10456" y="231"/>
                </a:cubicBezTo>
                <a:cubicBezTo>
                  <a:pt x="10455" y="233"/>
                  <a:pt x="10449" y="233"/>
                  <a:pt x="10438" y="236"/>
                </a:cubicBezTo>
                <a:cubicBezTo>
                  <a:pt x="10429" y="237"/>
                  <a:pt x="10420" y="237"/>
                  <a:pt x="10413" y="233"/>
                </a:cubicBezTo>
                <a:cubicBezTo>
                  <a:pt x="10404" y="229"/>
                  <a:pt x="10404" y="228"/>
                  <a:pt x="10413" y="222"/>
                </a:cubicBezTo>
                <a:cubicBezTo>
                  <a:pt x="10418" y="220"/>
                  <a:pt x="10425" y="219"/>
                  <a:pt x="10430" y="219"/>
                </a:cubicBezTo>
                <a:close/>
                <a:moveTo>
                  <a:pt x="7704" y="219"/>
                </a:moveTo>
                <a:cubicBezTo>
                  <a:pt x="7723" y="219"/>
                  <a:pt x="7732" y="222"/>
                  <a:pt x="7730" y="226"/>
                </a:cubicBezTo>
                <a:cubicBezTo>
                  <a:pt x="7729" y="230"/>
                  <a:pt x="7720" y="234"/>
                  <a:pt x="7703" y="239"/>
                </a:cubicBezTo>
                <a:cubicBezTo>
                  <a:pt x="7667" y="250"/>
                  <a:pt x="7654" y="250"/>
                  <a:pt x="7647" y="242"/>
                </a:cubicBezTo>
                <a:lnTo>
                  <a:pt x="7648" y="242"/>
                </a:lnTo>
                <a:cubicBezTo>
                  <a:pt x="7640" y="232"/>
                  <a:pt x="7663" y="222"/>
                  <a:pt x="7695" y="219"/>
                </a:cubicBezTo>
                <a:cubicBezTo>
                  <a:pt x="7699" y="219"/>
                  <a:pt x="7701" y="219"/>
                  <a:pt x="7704" y="219"/>
                </a:cubicBezTo>
                <a:close/>
                <a:moveTo>
                  <a:pt x="10733" y="219"/>
                </a:moveTo>
                <a:cubicBezTo>
                  <a:pt x="10734" y="219"/>
                  <a:pt x="10735" y="219"/>
                  <a:pt x="10736" y="219"/>
                </a:cubicBezTo>
                <a:cubicBezTo>
                  <a:pt x="10739" y="222"/>
                  <a:pt x="10741" y="223"/>
                  <a:pt x="10742" y="224"/>
                </a:cubicBezTo>
                <a:cubicBezTo>
                  <a:pt x="10742" y="225"/>
                  <a:pt x="10742" y="225"/>
                  <a:pt x="10742" y="225"/>
                </a:cubicBezTo>
                <a:cubicBezTo>
                  <a:pt x="10742" y="227"/>
                  <a:pt x="10738" y="227"/>
                  <a:pt x="10731" y="227"/>
                </a:cubicBezTo>
                <a:cubicBezTo>
                  <a:pt x="10724" y="227"/>
                  <a:pt x="10722" y="224"/>
                  <a:pt x="10724" y="222"/>
                </a:cubicBezTo>
                <a:lnTo>
                  <a:pt x="10726" y="221"/>
                </a:lnTo>
                <a:cubicBezTo>
                  <a:pt x="10728" y="219"/>
                  <a:pt x="10731" y="219"/>
                  <a:pt x="10733" y="219"/>
                </a:cubicBezTo>
                <a:close/>
                <a:moveTo>
                  <a:pt x="6001" y="218"/>
                </a:moveTo>
                <a:cubicBezTo>
                  <a:pt x="6019" y="218"/>
                  <a:pt x="6023" y="221"/>
                  <a:pt x="6023" y="225"/>
                </a:cubicBezTo>
                <a:cubicBezTo>
                  <a:pt x="6024" y="229"/>
                  <a:pt x="6012" y="234"/>
                  <a:pt x="5997" y="236"/>
                </a:cubicBezTo>
                <a:lnTo>
                  <a:pt x="5997" y="235"/>
                </a:lnTo>
                <a:cubicBezTo>
                  <a:pt x="5963" y="242"/>
                  <a:pt x="5932" y="241"/>
                  <a:pt x="5931" y="238"/>
                </a:cubicBezTo>
                <a:cubicBezTo>
                  <a:pt x="5932" y="228"/>
                  <a:pt x="5952" y="221"/>
                  <a:pt x="5987" y="219"/>
                </a:cubicBezTo>
                <a:cubicBezTo>
                  <a:pt x="5993" y="219"/>
                  <a:pt x="5997" y="218"/>
                  <a:pt x="6001" y="218"/>
                </a:cubicBezTo>
                <a:close/>
                <a:moveTo>
                  <a:pt x="9656" y="217"/>
                </a:moveTo>
                <a:cubicBezTo>
                  <a:pt x="9683" y="217"/>
                  <a:pt x="9697" y="219"/>
                  <a:pt x="9697" y="223"/>
                </a:cubicBezTo>
                <a:cubicBezTo>
                  <a:pt x="9697" y="225"/>
                  <a:pt x="9694" y="228"/>
                  <a:pt x="9687" y="231"/>
                </a:cubicBezTo>
                <a:cubicBezTo>
                  <a:pt x="9673" y="238"/>
                  <a:pt x="9646" y="240"/>
                  <a:pt x="9639" y="235"/>
                </a:cubicBezTo>
                <a:cubicBezTo>
                  <a:pt x="9628" y="232"/>
                  <a:pt x="9617" y="231"/>
                  <a:pt x="9605" y="230"/>
                </a:cubicBezTo>
                <a:cubicBezTo>
                  <a:pt x="9562" y="228"/>
                  <a:pt x="9565" y="222"/>
                  <a:pt x="9611" y="218"/>
                </a:cubicBezTo>
                <a:lnTo>
                  <a:pt x="9612" y="219"/>
                </a:lnTo>
                <a:cubicBezTo>
                  <a:pt x="9629" y="218"/>
                  <a:pt x="9644" y="217"/>
                  <a:pt x="9656" y="217"/>
                </a:cubicBezTo>
                <a:close/>
                <a:moveTo>
                  <a:pt x="7928" y="211"/>
                </a:moveTo>
                <a:cubicBezTo>
                  <a:pt x="7931" y="211"/>
                  <a:pt x="7933" y="212"/>
                  <a:pt x="7933" y="214"/>
                </a:cubicBezTo>
                <a:cubicBezTo>
                  <a:pt x="7934" y="215"/>
                  <a:pt x="7933" y="217"/>
                  <a:pt x="7932" y="219"/>
                </a:cubicBezTo>
                <a:cubicBezTo>
                  <a:pt x="7931" y="222"/>
                  <a:pt x="7928" y="225"/>
                  <a:pt x="7927" y="228"/>
                </a:cubicBezTo>
                <a:lnTo>
                  <a:pt x="7928" y="227"/>
                </a:lnTo>
                <a:cubicBezTo>
                  <a:pt x="7928" y="231"/>
                  <a:pt x="7915" y="230"/>
                  <a:pt x="7909" y="224"/>
                </a:cubicBezTo>
                <a:cubicBezTo>
                  <a:pt x="7907" y="220"/>
                  <a:pt x="7909" y="216"/>
                  <a:pt x="7914" y="215"/>
                </a:cubicBezTo>
                <a:cubicBezTo>
                  <a:pt x="7920" y="212"/>
                  <a:pt x="7925" y="211"/>
                  <a:pt x="7928" y="211"/>
                </a:cubicBezTo>
                <a:close/>
                <a:moveTo>
                  <a:pt x="8090" y="211"/>
                </a:moveTo>
                <a:lnTo>
                  <a:pt x="8091" y="210"/>
                </a:lnTo>
                <a:lnTo>
                  <a:pt x="8090" y="211"/>
                </a:lnTo>
                <a:close/>
                <a:moveTo>
                  <a:pt x="8039" y="208"/>
                </a:moveTo>
                <a:cubicBezTo>
                  <a:pt x="8042" y="208"/>
                  <a:pt x="8044" y="208"/>
                  <a:pt x="8044" y="209"/>
                </a:cubicBezTo>
                <a:cubicBezTo>
                  <a:pt x="8044" y="210"/>
                  <a:pt x="8042" y="212"/>
                  <a:pt x="8038" y="216"/>
                </a:cubicBezTo>
                <a:cubicBezTo>
                  <a:pt x="8026" y="225"/>
                  <a:pt x="7991" y="226"/>
                  <a:pt x="7996" y="217"/>
                </a:cubicBezTo>
                <a:cubicBezTo>
                  <a:pt x="7998" y="213"/>
                  <a:pt x="8010" y="210"/>
                  <a:pt x="8023" y="209"/>
                </a:cubicBezTo>
                <a:lnTo>
                  <a:pt x="8024" y="208"/>
                </a:lnTo>
                <a:cubicBezTo>
                  <a:pt x="8031" y="208"/>
                  <a:pt x="8036" y="208"/>
                  <a:pt x="8039" y="208"/>
                </a:cubicBezTo>
                <a:close/>
                <a:moveTo>
                  <a:pt x="7962" y="207"/>
                </a:moveTo>
                <a:cubicBezTo>
                  <a:pt x="7964" y="207"/>
                  <a:pt x="7966" y="207"/>
                  <a:pt x="7968" y="208"/>
                </a:cubicBezTo>
                <a:lnTo>
                  <a:pt x="7968" y="207"/>
                </a:lnTo>
                <a:cubicBezTo>
                  <a:pt x="7969" y="208"/>
                  <a:pt x="7969" y="209"/>
                  <a:pt x="7969" y="209"/>
                </a:cubicBezTo>
                <a:cubicBezTo>
                  <a:pt x="7969" y="211"/>
                  <a:pt x="7965" y="211"/>
                  <a:pt x="7959" y="211"/>
                </a:cubicBezTo>
                <a:cubicBezTo>
                  <a:pt x="7951" y="211"/>
                  <a:pt x="7949" y="209"/>
                  <a:pt x="7954" y="208"/>
                </a:cubicBezTo>
                <a:cubicBezTo>
                  <a:pt x="7957" y="207"/>
                  <a:pt x="7959" y="206"/>
                  <a:pt x="7962" y="207"/>
                </a:cubicBezTo>
                <a:close/>
                <a:moveTo>
                  <a:pt x="8081" y="205"/>
                </a:moveTo>
                <a:cubicBezTo>
                  <a:pt x="8087" y="206"/>
                  <a:pt x="8092" y="207"/>
                  <a:pt x="8090" y="210"/>
                </a:cubicBezTo>
                <a:lnTo>
                  <a:pt x="8090" y="211"/>
                </a:lnTo>
                <a:lnTo>
                  <a:pt x="8087" y="213"/>
                </a:lnTo>
                <a:cubicBezTo>
                  <a:pt x="8083" y="214"/>
                  <a:pt x="8077" y="215"/>
                  <a:pt x="8071" y="215"/>
                </a:cubicBezTo>
                <a:cubicBezTo>
                  <a:pt x="8064" y="214"/>
                  <a:pt x="8059" y="212"/>
                  <a:pt x="8061" y="209"/>
                </a:cubicBezTo>
                <a:cubicBezTo>
                  <a:pt x="8067" y="207"/>
                  <a:pt x="8074" y="205"/>
                  <a:pt x="8081" y="205"/>
                </a:cubicBezTo>
                <a:close/>
                <a:moveTo>
                  <a:pt x="6201" y="202"/>
                </a:moveTo>
                <a:cubicBezTo>
                  <a:pt x="6206" y="202"/>
                  <a:pt x="6208" y="204"/>
                  <a:pt x="6209" y="206"/>
                </a:cubicBezTo>
                <a:cubicBezTo>
                  <a:pt x="6209" y="211"/>
                  <a:pt x="6200" y="218"/>
                  <a:pt x="6185" y="221"/>
                </a:cubicBezTo>
                <a:cubicBezTo>
                  <a:pt x="6161" y="227"/>
                  <a:pt x="6159" y="227"/>
                  <a:pt x="6145" y="222"/>
                </a:cubicBezTo>
                <a:lnTo>
                  <a:pt x="6146" y="222"/>
                </a:lnTo>
                <a:cubicBezTo>
                  <a:pt x="6120" y="214"/>
                  <a:pt x="6153" y="200"/>
                  <a:pt x="6198" y="202"/>
                </a:cubicBezTo>
                <a:cubicBezTo>
                  <a:pt x="6199" y="202"/>
                  <a:pt x="6200" y="202"/>
                  <a:pt x="6201" y="202"/>
                </a:cubicBezTo>
                <a:close/>
                <a:moveTo>
                  <a:pt x="11411" y="188"/>
                </a:moveTo>
                <a:cubicBezTo>
                  <a:pt x="11413" y="188"/>
                  <a:pt x="11415" y="188"/>
                  <a:pt x="11418" y="189"/>
                </a:cubicBezTo>
                <a:cubicBezTo>
                  <a:pt x="11426" y="191"/>
                  <a:pt x="11431" y="193"/>
                  <a:pt x="11431" y="195"/>
                </a:cubicBezTo>
                <a:cubicBezTo>
                  <a:pt x="11432" y="196"/>
                  <a:pt x="11429" y="197"/>
                  <a:pt x="11422" y="196"/>
                </a:cubicBezTo>
                <a:lnTo>
                  <a:pt x="11423" y="195"/>
                </a:lnTo>
                <a:cubicBezTo>
                  <a:pt x="11417" y="196"/>
                  <a:pt x="11412" y="194"/>
                  <a:pt x="11407" y="191"/>
                </a:cubicBezTo>
                <a:cubicBezTo>
                  <a:pt x="11406" y="189"/>
                  <a:pt x="11407" y="188"/>
                  <a:pt x="11411" y="188"/>
                </a:cubicBezTo>
                <a:close/>
                <a:moveTo>
                  <a:pt x="11459" y="186"/>
                </a:moveTo>
                <a:cubicBezTo>
                  <a:pt x="11466" y="186"/>
                  <a:pt x="11475" y="188"/>
                  <a:pt x="11481" y="192"/>
                </a:cubicBezTo>
                <a:cubicBezTo>
                  <a:pt x="11484" y="194"/>
                  <a:pt x="11486" y="196"/>
                  <a:pt x="11486" y="197"/>
                </a:cubicBezTo>
                <a:cubicBezTo>
                  <a:pt x="11487" y="198"/>
                  <a:pt x="11482" y="198"/>
                  <a:pt x="11473" y="198"/>
                </a:cubicBezTo>
                <a:cubicBezTo>
                  <a:pt x="11465" y="197"/>
                  <a:pt x="11456" y="196"/>
                  <a:pt x="11450" y="192"/>
                </a:cubicBezTo>
                <a:lnTo>
                  <a:pt x="11451" y="191"/>
                </a:lnTo>
                <a:cubicBezTo>
                  <a:pt x="11448" y="188"/>
                  <a:pt x="11453" y="186"/>
                  <a:pt x="11459" y="186"/>
                </a:cubicBezTo>
                <a:close/>
                <a:moveTo>
                  <a:pt x="8653" y="183"/>
                </a:moveTo>
                <a:cubicBezTo>
                  <a:pt x="8654" y="183"/>
                  <a:pt x="8655" y="183"/>
                  <a:pt x="8656" y="183"/>
                </a:cubicBezTo>
                <a:cubicBezTo>
                  <a:pt x="8665" y="184"/>
                  <a:pt x="8669" y="186"/>
                  <a:pt x="8666" y="189"/>
                </a:cubicBezTo>
                <a:lnTo>
                  <a:pt x="8668" y="189"/>
                </a:lnTo>
                <a:cubicBezTo>
                  <a:pt x="8665" y="192"/>
                  <a:pt x="8661" y="194"/>
                  <a:pt x="8656" y="194"/>
                </a:cubicBezTo>
                <a:cubicBezTo>
                  <a:pt x="8651" y="193"/>
                  <a:pt x="8647" y="191"/>
                  <a:pt x="8645" y="189"/>
                </a:cubicBezTo>
                <a:cubicBezTo>
                  <a:pt x="8644" y="186"/>
                  <a:pt x="8647" y="184"/>
                  <a:pt x="8653" y="183"/>
                </a:cubicBezTo>
                <a:close/>
                <a:moveTo>
                  <a:pt x="8805" y="172"/>
                </a:moveTo>
                <a:cubicBezTo>
                  <a:pt x="8819" y="173"/>
                  <a:pt x="8826" y="175"/>
                  <a:pt x="8826" y="180"/>
                </a:cubicBezTo>
                <a:cubicBezTo>
                  <a:pt x="8826" y="186"/>
                  <a:pt x="8821" y="188"/>
                  <a:pt x="8796" y="188"/>
                </a:cubicBezTo>
                <a:cubicBezTo>
                  <a:pt x="8771" y="186"/>
                  <a:pt x="8768" y="185"/>
                  <a:pt x="8775" y="180"/>
                </a:cubicBezTo>
                <a:lnTo>
                  <a:pt x="8778" y="180"/>
                </a:lnTo>
                <a:cubicBezTo>
                  <a:pt x="8785" y="175"/>
                  <a:pt x="8795" y="173"/>
                  <a:pt x="8805" y="172"/>
                </a:cubicBezTo>
                <a:close/>
                <a:moveTo>
                  <a:pt x="8989" y="167"/>
                </a:moveTo>
                <a:cubicBezTo>
                  <a:pt x="8990" y="167"/>
                  <a:pt x="8991" y="167"/>
                  <a:pt x="8992" y="167"/>
                </a:cubicBezTo>
                <a:cubicBezTo>
                  <a:pt x="8999" y="168"/>
                  <a:pt x="9004" y="173"/>
                  <a:pt x="9002" y="178"/>
                </a:cubicBezTo>
                <a:lnTo>
                  <a:pt x="9004" y="178"/>
                </a:lnTo>
                <a:cubicBezTo>
                  <a:pt x="9005" y="189"/>
                  <a:pt x="8988" y="189"/>
                  <a:pt x="8975" y="183"/>
                </a:cubicBezTo>
                <a:cubicBezTo>
                  <a:pt x="8962" y="176"/>
                  <a:pt x="8971" y="166"/>
                  <a:pt x="8989" y="167"/>
                </a:cubicBezTo>
                <a:close/>
                <a:moveTo>
                  <a:pt x="9131" y="166"/>
                </a:moveTo>
                <a:cubicBezTo>
                  <a:pt x="9135" y="166"/>
                  <a:pt x="9140" y="166"/>
                  <a:pt x="9144" y="166"/>
                </a:cubicBezTo>
                <a:lnTo>
                  <a:pt x="9174" y="168"/>
                </a:lnTo>
                <a:lnTo>
                  <a:pt x="9149" y="174"/>
                </a:lnTo>
                <a:cubicBezTo>
                  <a:pt x="9119" y="182"/>
                  <a:pt x="9113" y="181"/>
                  <a:pt x="9101" y="176"/>
                </a:cubicBezTo>
                <a:cubicBezTo>
                  <a:pt x="9089" y="170"/>
                  <a:pt x="9103" y="166"/>
                  <a:pt x="9131" y="166"/>
                </a:cubicBezTo>
                <a:close/>
                <a:moveTo>
                  <a:pt x="9047" y="164"/>
                </a:moveTo>
                <a:lnTo>
                  <a:pt x="9049" y="164"/>
                </a:lnTo>
                <a:cubicBezTo>
                  <a:pt x="9055" y="164"/>
                  <a:pt x="9058" y="164"/>
                  <a:pt x="9059" y="165"/>
                </a:cubicBezTo>
                <a:cubicBezTo>
                  <a:pt x="9059" y="166"/>
                  <a:pt x="9057" y="167"/>
                  <a:pt x="9052" y="170"/>
                </a:cubicBezTo>
                <a:cubicBezTo>
                  <a:pt x="9039" y="175"/>
                  <a:pt x="9031" y="175"/>
                  <a:pt x="9031" y="169"/>
                </a:cubicBezTo>
                <a:cubicBezTo>
                  <a:pt x="9031" y="166"/>
                  <a:pt x="9038" y="163"/>
                  <a:pt x="9047" y="164"/>
                </a:cubicBezTo>
                <a:close/>
                <a:moveTo>
                  <a:pt x="9214" y="158"/>
                </a:moveTo>
                <a:cubicBezTo>
                  <a:pt x="9218" y="158"/>
                  <a:pt x="9220" y="160"/>
                  <a:pt x="9219" y="163"/>
                </a:cubicBezTo>
                <a:cubicBezTo>
                  <a:pt x="9220" y="166"/>
                  <a:pt x="9217" y="168"/>
                  <a:pt x="9204" y="167"/>
                </a:cubicBezTo>
                <a:cubicBezTo>
                  <a:pt x="9191" y="166"/>
                  <a:pt x="9190" y="165"/>
                  <a:pt x="9198" y="162"/>
                </a:cubicBezTo>
                <a:cubicBezTo>
                  <a:pt x="9206" y="159"/>
                  <a:pt x="9211" y="158"/>
                  <a:pt x="9214" y="158"/>
                </a:cubicBezTo>
                <a:close/>
                <a:moveTo>
                  <a:pt x="6800" y="156"/>
                </a:moveTo>
                <a:cubicBezTo>
                  <a:pt x="6810" y="156"/>
                  <a:pt x="6816" y="158"/>
                  <a:pt x="6816" y="160"/>
                </a:cubicBezTo>
                <a:cubicBezTo>
                  <a:pt x="6816" y="172"/>
                  <a:pt x="6791" y="178"/>
                  <a:pt x="6745" y="177"/>
                </a:cubicBezTo>
                <a:cubicBezTo>
                  <a:pt x="6718" y="178"/>
                  <a:pt x="6674" y="180"/>
                  <a:pt x="6648" y="181"/>
                </a:cubicBezTo>
                <a:cubicBezTo>
                  <a:pt x="6547" y="189"/>
                  <a:pt x="6316" y="204"/>
                  <a:pt x="6295" y="203"/>
                </a:cubicBezTo>
                <a:lnTo>
                  <a:pt x="6296" y="205"/>
                </a:lnTo>
                <a:cubicBezTo>
                  <a:pt x="6287" y="203"/>
                  <a:pt x="6279" y="201"/>
                  <a:pt x="6272" y="197"/>
                </a:cubicBezTo>
                <a:cubicBezTo>
                  <a:pt x="6252" y="188"/>
                  <a:pt x="6422" y="168"/>
                  <a:pt x="6558" y="166"/>
                </a:cubicBezTo>
                <a:cubicBezTo>
                  <a:pt x="6593" y="165"/>
                  <a:pt x="6632" y="163"/>
                  <a:pt x="6643" y="163"/>
                </a:cubicBezTo>
                <a:cubicBezTo>
                  <a:pt x="6653" y="162"/>
                  <a:pt x="6686" y="160"/>
                  <a:pt x="6713" y="160"/>
                </a:cubicBezTo>
                <a:cubicBezTo>
                  <a:pt x="6740" y="159"/>
                  <a:pt x="6775" y="158"/>
                  <a:pt x="6789" y="157"/>
                </a:cubicBezTo>
                <a:cubicBezTo>
                  <a:pt x="6793" y="156"/>
                  <a:pt x="6797" y="156"/>
                  <a:pt x="6800" y="156"/>
                </a:cubicBezTo>
                <a:close/>
                <a:moveTo>
                  <a:pt x="10022" y="155"/>
                </a:moveTo>
                <a:cubicBezTo>
                  <a:pt x="10025" y="155"/>
                  <a:pt x="10027" y="157"/>
                  <a:pt x="10028" y="159"/>
                </a:cubicBezTo>
                <a:cubicBezTo>
                  <a:pt x="10028" y="160"/>
                  <a:pt x="10028" y="160"/>
                  <a:pt x="10028" y="161"/>
                </a:cubicBezTo>
                <a:cubicBezTo>
                  <a:pt x="10027" y="167"/>
                  <a:pt x="9996" y="168"/>
                  <a:pt x="9991" y="160"/>
                </a:cubicBezTo>
                <a:cubicBezTo>
                  <a:pt x="9989" y="157"/>
                  <a:pt x="9993" y="154"/>
                  <a:pt x="10001" y="155"/>
                </a:cubicBezTo>
                <a:lnTo>
                  <a:pt x="10003" y="155"/>
                </a:lnTo>
                <a:cubicBezTo>
                  <a:pt x="10009" y="155"/>
                  <a:pt x="10015" y="155"/>
                  <a:pt x="10020" y="155"/>
                </a:cubicBezTo>
                <a:cubicBezTo>
                  <a:pt x="10021" y="155"/>
                  <a:pt x="10022" y="155"/>
                  <a:pt x="10022" y="155"/>
                </a:cubicBezTo>
                <a:close/>
                <a:moveTo>
                  <a:pt x="9799" y="154"/>
                </a:moveTo>
                <a:cubicBezTo>
                  <a:pt x="9800" y="154"/>
                  <a:pt x="9801" y="154"/>
                  <a:pt x="9802" y="154"/>
                </a:cubicBezTo>
                <a:cubicBezTo>
                  <a:pt x="9810" y="155"/>
                  <a:pt x="9817" y="157"/>
                  <a:pt x="9816" y="160"/>
                </a:cubicBezTo>
                <a:cubicBezTo>
                  <a:pt x="9816" y="163"/>
                  <a:pt x="9811" y="165"/>
                  <a:pt x="9806" y="165"/>
                </a:cubicBezTo>
                <a:cubicBezTo>
                  <a:pt x="9800" y="164"/>
                  <a:pt x="9795" y="163"/>
                  <a:pt x="9791" y="159"/>
                </a:cubicBezTo>
                <a:lnTo>
                  <a:pt x="9794" y="159"/>
                </a:lnTo>
                <a:cubicBezTo>
                  <a:pt x="9792" y="156"/>
                  <a:pt x="9793" y="154"/>
                  <a:pt x="9799" y="154"/>
                </a:cubicBezTo>
                <a:close/>
                <a:moveTo>
                  <a:pt x="9606" y="154"/>
                </a:moveTo>
                <a:cubicBezTo>
                  <a:pt x="9615" y="154"/>
                  <a:pt x="9625" y="154"/>
                  <a:pt x="9637" y="155"/>
                </a:cubicBezTo>
                <a:lnTo>
                  <a:pt x="9639" y="155"/>
                </a:lnTo>
                <a:cubicBezTo>
                  <a:pt x="9683" y="156"/>
                  <a:pt x="9703" y="158"/>
                  <a:pt x="9704" y="163"/>
                </a:cubicBezTo>
                <a:cubicBezTo>
                  <a:pt x="9705" y="165"/>
                  <a:pt x="9702" y="167"/>
                  <a:pt x="9695" y="171"/>
                </a:cubicBezTo>
                <a:cubicBezTo>
                  <a:pt x="9681" y="178"/>
                  <a:pt x="9564" y="180"/>
                  <a:pt x="9558" y="174"/>
                </a:cubicBezTo>
                <a:cubicBezTo>
                  <a:pt x="9557" y="169"/>
                  <a:pt x="9558" y="164"/>
                  <a:pt x="9562" y="160"/>
                </a:cubicBezTo>
                <a:cubicBezTo>
                  <a:pt x="9568" y="156"/>
                  <a:pt x="9580" y="154"/>
                  <a:pt x="9606" y="154"/>
                </a:cubicBezTo>
                <a:close/>
                <a:moveTo>
                  <a:pt x="9472" y="154"/>
                </a:moveTo>
                <a:lnTo>
                  <a:pt x="9474" y="154"/>
                </a:lnTo>
                <a:cubicBezTo>
                  <a:pt x="9481" y="154"/>
                  <a:pt x="9487" y="155"/>
                  <a:pt x="9492" y="159"/>
                </a:cubicBezTo>
                <a:cubicBezTo>
                  <a:pt x="9496" y="162"/>
                  <a:pt x="9498" y="163"/>
                  <a:pt x="9498" y="165"/>
                </a:cubicBezTo>
                <a:cubicBezTo>
                  <a:pt x="9498" y="166"/>
                  <a:pt x="9496" y="166"/>
                  <a:pt x="9492" y="166"/>
                </a:cubicBezTo>
                <a:cubicBezTo>
                  <a:pt x="9485" y="166"/>
                  <a:pt x="9478" y="164"/>
                  <a:pt x="9472" y="161"/>
                </a:cubicBezTo>
                <a:cubicBezTo>
                  <a:pt x="9464" y="158"/>
                  <a:pt x="9464" y="156"/>
                  <a:pt x="9472" y="154"/>
                </a:cubicBezTo>
                <a:close/>
                <a:moveTo>
                  <a:pt x="9848" y="147"/>
                </a:moveTo>
                <a:cubicBezTo>
                  <a:pt x="9855" y="147"/>
                  <a:pt x="9858" y="154"/>
                  <a:pt x="9857" y="160"/>
                </a:cubicBezTo>
                <a:cubicBezTo>
                  <a:pt x="9857" y="164"/>
                  <a:pt x="9855" y="167"/>
                  <a:pt x="9852" y="169"/>
                </a:cubicBezTo>
                <a:cubicBezTo>
                  <a:pt x="9849" y="170"/>
                  <a:pt x="9843" y="167"/>
                  <a:pt x="9838" y="161"/>
                </a:cubicBezTo>
                <a:lnTo>
                  <a:pt x="9840" y="161"/>
                </a:lnTo>
                <a:cubicBezTo>
                  <a:pt x="9832" y="151"/>
                  <a:pt x="9838" y="146"/>
                  <a:pt x="9848" y="147"/>
                </a:cubicBezTo>
                <a:close/>
                <a:moveTo>
                  <a:pt x="7706" y="120"/>
                </a:moveTo>
                <a:lnTo>
                  <a:pt x="7706" y="121"/>
                </a:lnTo>
                <a:lnTo>
                  <a:pt x="7706" y="120"/>
                </a:lnTo>
                <a:lnTo>
                  <a:pt x="7706" y="120"/>
                </a:lnTo>
                <a:close/>
                <a:moveTo>
                  <a:pt x="7696" y="114"/>
                </a:moveTo>
                <a:cubicBezTo>
                  <a:pt x="7703" y="114"/>
                  <a:pt x="7705" y="115"/>
                  <a:pt x="7706" y="118"/>
                </a:cubicBezTo>
                <a:lnTo>
                  <a:pt x="7706" y="120"/>
                </a:lnTo>
                <a:lnTo>
                  <a:pt x="7705" y="121"/>
                </a:lnTo>
                <a:cubicBezTo>
                  <a:pt x="7700" y="127"/>
                  <a:pt x="7655" y="129"/>
                  <a:pt x="7648" y="124"/>
                </a:cubicBezTo>
                <a:cubicBezTo>
                  <a:pt x="7647" y="120"/>
                  <a:pt x="7657" y="117"/>
                  <a:pt x="7672" y="116"/>
                </a:cubicBezTo>
                <a:cubicBezTo>
                  <a:pt x="7683" y="115"/>
                  <a:pt x="7691" y="114"/>
                  <a:pt x="7696" y="114"/>
                </a:cubicBezTo>
                <a:close/>
                <a:moveTo>
                  <a:pt x="7900" y="97"/>
                </a:moveTo>
                <a:cubicBezTo>
                  <a:pt x="7909" y="97"/>
                  <a:pt x="7914" y="100"/>
                  <a:pt x="7914" y="103"/>
                </a:cubicBezTo>
                <a:cubicBezTo>
                  <a:pt x="7914" y="106"/>
                  <a:pt x="7913" y="108"/>
                  <a:pt x="7909" y="111"/>
                </a:cubicBezTo>
                <a:cubicBezTo>
                  <a:pt x="7900" y="120"/>
                  <a:pt x="7891" y="120"/>
                  <a:pt x="7875" y="115"/>
                </a:cubicBezTo>
                <a:lnTo>
                  <a:pt x="7874" y="115"/>
                </a:lnTo>
                <a:cubicBezTo>
                  <a:pt x="7860" y="111"/>
                  <a:pt x="7861" y="106"/>
                  <a:pt x="7883" y="100"/>
                </a:cubicBezTo>
                <a:cubicBezTo>
                  <a:pt x="7889" y="98"/>
                  <a:pt x="7895" y="97"/>
                  <a:pt x="7900" y="97"/>
                </a:cubicBezTo>
                <a:close/>
                <a:moveTo>
                  <a:pt x="8093" y="84"/>
                </a:moveTo>
                <a:cubicBezTo>
                  <a:pt x="8102" y="84"/>
                  <a:pt x="8109" y="85"/>
                  <a:pt x="8109" y="86"/>
                </a:cubicBezTo>
                <a:cubicBezTo>
                  <a:pt x="8109" y="86"/>
                  <a:pt x="8107" y="87"/>
                  <a:pt x="8102" y="87"/>
                </a:cubicBezTo>
                <a:cubicBezTo>
                  <a:pt x="8092" y="90"/>
                  <a:pt x="8084" y="93"/>
                  <a:pt x="8077" y="99"/>
                </a:cubicBezTo>
                <a:cubicBezTo>
                  <a:pt x="8067" y="109"/>
                  <a:pt x="8016" y="119"/>
                  <a:pt x="8004" y="109"/>
                </a:cubicBezTo>
                <a:cubicBezTo>
                  <a:pt x="7991" y="100"/>
                  <a:pt x="7999" y="92"/>
                  <a:pt x="8035" y="88"/>
                </a:cubicBezTo>
                <a:cubicBezTo>
                  <a:pt x="8052" y="86"/>
                  <a:pt x="8077" y="84"/>
                  <a:pt x="8093" y="84"/>
                </a:cubicBezTo>
                <a:close/>
                <a:moveTo>
                  <a:pt x="11050" y="17"/>
                </a:moveTo>
                <a:cubicBezTo>
                  <a:pt x="11052" y="17"/>
                  <a:pt x="11056" y="17"/>
                  <a:pt x="11061" y="17"/>
                </a:cubicBezTo>
                <a:cubicBezTo>
                  <a:pt x="11074" y="18"/>
                  <a:pt x="11083" y="18"/>
                  <a:pt x="11081" y="21"/>
                </a:cubicBezTo>
                <a:cubicBezTo>
                  <a:pt x="11081" y="22"/>
                  <a:pt x="11080" y="22"/>
                  <a:pt x="11080" y="23"/>
                </a:cubicBezTo>
                <a:cubicBezTo>
                  <a:pt x="11075" y="28"/>
                  <a:pt x="11071" y="28"/>
                  <a:pt x="11051" y="22"/>
                </a:cubicBezTo>
                <a:cubicBezTo>
                  <a:pt x="11043" y="18"/>
                  <a:pt x="11042" y="17"/>
                  <a:pt x="11050" y="17"/>
                </a:cubicBezTo>
                <a:close/>
                <a:moveTo>
                  <a:pt x="11002" y="16"/>
                </a:moveTo>
                <a:cubicBezTo>
                  <a:pt x="11008" y="16"/>
                  <a:pt x="11013" y="19"/>
                  <a:pt x="11012" y="22"/>
                </a:cubicBezTo>
                <a:cubicBezTo>
                  <a:pt x="11012" y="24"/>
                  <a:pt x="11007" y="26"/>
                  <a:pt x="11001" y="26"/>
                </a:cubicBezTo>
                <a:cubicBezTo>
                  <a:pt x="10995" y="26"/>
                  <a:pt x="10991" y="23"/>
                  <a:pt x="10991" y="20"/>
                </a:cubicBezTo>
                <a:cubicBezTo>
                  <a:pt x="10992" y="17"/>
                  <a:pt x="10996" y="16"/>
                  <a:pt x="11002" y="16"/>
                </a:cubicBezTo>
                <a:close/>
                <a:moveTo>
                  <a:pt x="11158" y="12"/>
                </a:moveTo>
                <a:cubicBezTo>
                  <a:pt x="11160" y="12"/>
                  <a:pt x="11162" y="12"/>
                  <a:pt x="11163" y="13"/>
                </a:cubicBezTo>
                <a:cubicBezTo>
                  <a:pt x="11166" y="16"/>
                  <a:pt x="11167" y="18"/>
                  <a:pt x="11167" y="20"/>
                </a:cubicBezTo>
                <a:cubicBezTo>
                  <a:pt x="11167" y="22"/>
                  <a:pt x="11166" y="23"/>
                  <a:pt x="11162" y="24"/>
                </a:cubicBezTo>
                <a:lnTo>
                  <a:pt x="11164" y="24"/>
                </a:lnTo>
                <a:cubicBezTo>
                  <a:pt x="11158" y="29"/>
                  <a:pt x="11154" y="29"/>
                  <a:pt x="11150" y="25"/>
                </a:cubicBezTo>
                <a:cubicBezTo>
                  <a:pt x="11145" y="18"/>
                  <a:pt x="11152" y="12"/>
                  <a:pt x="11158" y="12"/>
                </a:cubicBezTo>
                <a:close/>
                <a:moveTo>
                  <a:pt x="11798" y="12"/>
                </a:moveTo>
                <a:cubicBezTo>
                  <a:pt x="11811" y="12"/>
                  <a:pt x="11828" y="13"/>
                  <a:pt x="11841" y="17"/>
                </a:cubicBezTo>
                <a:cubicBezTo>
                  <a:pt x="11845" y="18"/>
                  <a:pt x="11848" y="19"/>
                  <a:pt x="11848" y="20"/>
                </a:cubicBezTo>
                <a:cubicBezTo>
                  <a:pt x="11847" y="22"/>
                  <a:pt x="11840" y="23"/>
                  <a:pt x="11826" y="24"/>
                </a:cubicBezTo>
                <a:cubicBezTo>
                  <a:pt x="11784" y="28"/>
                  <a:pt x="11773" y="27"/>
                  <a:pt x="11774" y="18"/>
                </a:cubicBezTo>
                <a:cubicBezTo>
                  <a:pt x="11774" y="14"/>
                  <a:pt x="11784" y="12"/>
                  <a:pt x="11798" y="12"/>
                </a:cubicBezTo>
                <a:close/>
                <a:moveTo>
                  <a:pt x="11226" y="10"/>
                </a:moveTo>
                <a:cubicBezTo>
                  <a:pt x="11247" y="11"/>
                  <a:pt x="11254" y="11"/>
                  <a:pt x="11254" y="18"/>
                </a:cubicBezTo>
                <a:cubicBezTo>
                  <a:pt x="11254" y="26"/>
                  <a:pt x="11229" y="27"/>
                  <a:pt x="11206" y="21"/>
                </a:cubicBezTo>
                <a:lnTo>
                  <a:pt x="11207" y="21"/>
                </a:lnTo>
                <a:cubicBezTo>
                  <a:pt x="11189" y="16"/>
                  <a:pt x="11201" y="9"/>
                  <a:pt x="11226" y="10"/>
                </a:cubicBezTo>
                <a:close/>
                <a:moveTo>
                  <a:pt x="10946" y="9"/>
                </a:moveTo>
                <a:cubicBezTo>
                  <a:pt x="10952" y="9"/>
                  <a:pt x="10954" y="10"/>
                  <a:pt x="10954" y="12"/>
                </a:cubicBezTo>
                <a:cubicBezTo>
                  <a:pt x="10954" y="13"/>
                  <a:pt x="10954" y="13"/>
                  <a:pt x="10953" y="14"/>
                </a:cubicBezTo>
                <a:cubicBezTo>
                  <a:pt x="10950" y="17"/>
                  <a:pt x="10946" y="19"/>
                  <a:pt x="10942" y="19"/>
                </a:cubicBezTo>
                <a:cubicBezTo>
                  <a:pt x="10941" y="19"/>
                  <a:pt x="10941" y="19"/>
                  <a:pt x="10941" y="19"/>
                </a:cubicBezTo>
                <a:cubicBezTo>
                  <a:pt x="10938" y="19"/>
                  <a:pt x="10936" y="16"/>
                  <a:pt x="10936" y="14"/>
                </a:cubicBezTo>
                <a:cubicBezTo>
                  <a:pt x="10935" y="11"/>
                  <a:pt x="10940" y="9"/>
                  <a:pt x="10946" y="9"/>
                </a:cubicBezTo>
                <a:close/>
                <a:moveTo>
                  <a:pt x="10908" y="8"/>
                </a:moveTo>
                <a:cubicBezTo>
                  <a:pt x="10911" y="8"/>
                  <a:pt x="10915" y="10"/>
                  <a:pt x="10915" y="13"/>
                </a:cubicBezTo>
                <a:cubicBezTo>
                  <a:pt x="10913" y="16"/>
                  <a:pt x="10911" y="19"/>
                  <a:pt x="10907" y="21"/>
                </a:cubicBezTo>
                <a:cubicBezTo>
                  <a:pt x="10903" y="22"/>
                  <a:pt x="10900" y="20"/>
                  <a:pt x="10900" y="16"/>
                </a:cubicBezTo>
                <a:cubicBezTo>
                  <a:pt x="10901" y="12"/>
                  <a:pt x="10904" y="8"/>
                  <a:pt x="10908" y="8"/>
                </a:cubicBezTo>
                <a:close/>
                <a:moveTo>
                  <a:pt x="10730" y="7"/>
                </a:moveTo>
                <a:cubicBezTo>
                  <a:pt x="10745" y="7"/>
                  <a:pt x="10762" y="8"/>
                  <a:pt x="10776" y="10"/>
                </a:cubicBezTo>
                <a:cubicBezTo>
                  <a:pt x="10789" y="12"/>
                  <a:pt x="10793" y="13"/>
                  <a:pt x="10793" y="14"/>
                </a:cubicBezTo>
                <a:cubicBezTo>
                  <a:pt x="10792" y="15"/>
                  <a:pt x="10790" y="16"/>
                  <a:pt x="10786" y="18"/>
                </a:cubicBezTo>
                <a:cubicBezTo>
                  <a:pt x="10761" y="22"/>
                  <a:pt x="10734" y="23"/>
                  <a:pt x="10708" y="20"/>
                </a:cubicBezTo>
                <a:cubicBezTo>
                  <a:pt x="10701" y="18"/>
                  <a:pt x="10693" y="16"/>
                  <a:pt x="10687" y="12"/>
                </a:cubicBezTo>
                <a:cubicBezTo>
                  <a:pt x="10682" y="9"/>
                  <a:pt x="10704" y="7"/>
                  <a:pt x="10730" y="7"/>
                </a:cubicBezTo>
                <a:close/>
                <a:moveTo>
                  <a:pt x="10858" y="6"/>
                </a:moveTo>
                <a:cubicBezTo>
                  <a:pt x="10859" y="6"/>
                  <a:pt x="10860" y="7"/>
                  <a:pt x="10860" y="9"/>
                </a:cubicBezTo>
                <a:cubicBezTo>
                  <a:pt x="10860" y="9"/>
                  <a:pt x="10860" y="10"/>
                  <a:pt x="10860" y="12"/>
                </a:cubicBezTo>
                <a:lnTo>
                  <a:pt x="10859" y="11"/>
                </a:lnTo>
                <a:cubicBezTo>
                  <a:pt x="10855" y="19"/>
                  <a:pt x="10835" y="22"/>
                  <a:pt x="10815" y="16"/>
                </a:cubicBezTo>
                <a:cubicBezTo>
                  <a:pt x="10803" y="13"/>
                  <a:pt x="10804" y="13"/>
                  <a:pt x="10821" y="11"/>
                </a:cubicBezTo>
                <a:cubicBezTo>
                  <a:pt x="10831" y="11"/>
                  <a:pt x="10841" y="10"/>
                  <a:pt x="10850" y="7"/>
                </a:cubicBezTo>
                <a:cubicBezTo>
                  <a:pt x="10853" y="6"/>
                  <a:pt x="10856" y="6"/>
                  <a:pt x="10858" y="6"/>
                </a:cubicBezTo>
                <a:close/>
                <a:moveTo>
                  <a:pt x="10591" y="6"/>
                </a:moveTo>
                <a:cubicBezTo>
                  <a:pt x="10592" y="6"/>
                  <a:pt x="10593" y="6"/>
                  <a:pt x="10594" y="6"/>
                </a:cubicBezTo>
                <a:cubicBezTo>
                  <a:pt x="10601" y="5"/>
                  <a:pt x="10608" y="7"/>
                  <a:pt x="10612" y="11"/>
                </a:cubicBezTo>
                <a:cubicBezTo>
                  <a:pt x="10613" y="12"/>
                  <a:pt x="10613" y="12"/>
                  <a:pt x="10613" y="13"/>
                </a:cubicBezTo>
                <a:cubicBezTo>
                  <a:pt x="10612" y="15"/>
                  <a:pt x="10609" y="16"/>
                  <a:pt x="10603" y="16"/>
                </a:cubicBezTo>
                <a:cubicBezTo>
                  <a:pt x="10596" y="16"/>
                  <a:pt x="10589" y="14"/>
                  <a:pt x="10584" y="10"/>
                </a:cubicBezTo>
                <a:cubicBezTo>
                  <a:pt x="10582" y="8"/>
                  <a:pt x="10585" y="6"/>
                  <a:pt x="10591" y="6"/>
                </a:cubicBezTo>
                <a:close/>
                <a:moveTo>
                  <a:pt x="11393" y="5"/>
                </a:moveTo>
                <a:cubicBezTo>
                  <a:pt x="11404" y="6"/>
                  <a:pt x="11411" y="8"/>
                  <a:pt x="11410" y="10"/>
                </a:cubicBezTo>
                <a:cubicBezTo>
                  <a:pt x="11410" y="10"/>
                  <a:pt x="11410" y="11"/>
                  <a:pt x="11410" y="11"/>
                </a:cubicBezTo>
                <a:cubicBezTo>
                  <a:pt x="11404" y="15"/>
                  <a:pt x="11396" y="17"/>
                  <a:pt x="11388" y="16"/>
                </a:cubicBezTo>
                <a:lnTo>
                  <a:pt x="11389" y="15"/>
                </a:lnTo>
                <a:cubicBezTo>
                  <a:pt x="11380" y="15"/>
                  <a:pt x="11371" y="13"/>
                  <a:pt x="11371" y="10"/>
                </a:cubicBezTo>
                <a:cubicBezTo>
                  <a:pt x="11372" y="7"/>
                  <a:pt x="11380" y="6"/>
                  <a:pt x="11393" y="5"/>
                </a:cubicBezTo>
                <a:close/>
                <a:moveTo>
                  <a:pt x="10637" y="5"/>
                </a:moveTo>
                <a:cubicBezTo>
                  <a:pt x="10638" y="5"/>
                  <a:pt x="10639" y="5"/>
                  <a:pt x="10641" y="6"/>
                </a:cubicBezTo>
                <a:cubicBezTo>
                  <a:pt x="10645" y="7"/>
                  <a:pt x="10647" y="10"/>
                  <a:pt x="10647" y="11"/>
                </a:cubicBezTo>
                <a:cubicBezTo>
                  <a:pt x="10648" y="12"/>
                  <a:pt x="10645" y="14"/>
                  <a:pt x="10641" y="14"/>
                </a:cubicBezTo>
                <a:cubicBezTo>
                  <a:pt x="10637" y="14"/>
                  <a:pt x="10633" y="12"/>
                  <a:pt x="10633" y="9"/>
                </a:cubicBezTo>
                <a:cubicBezTo>
                  <a:pt x="10633" y="6"/>
                  <a:pt x="10634" y="5"/>
                  <a:pt x="10637" y="5"/>
                </a:cubicBezTo>
                <a:close/>
                <a:moveTo>
                  <a:pt x="10269" y="2"/>
                </a:moveTo>
                <a:cubicBezTo>
                  <a:pt x="10272" y="2"/>
                  <a:pt x="10273" y="3"/>
                  <a:pt x="10273" y="5"/>
                </a:cubicBezTo>
                <a:cubicBezTo>
                  <a:pt x="10273" y="7"/>
                  <a:pt x="10270" y="10"/>
                  <a:pt x="10264" y="12"/>
                </a:cubicBezTo>
                <a:cubicBezTo>
                  <a:pt x="10259" y="15"/>
                  <a:pt x="10252" y="16"/>
                  <a:pt x="10246" y="13"/>
                </a:cubicBezTo>
                <a:cubicBezTo>
                  <a:pt x="10240" y="11"/>
                  <a:pt x="10243" y="8"/>
                  <a:pt x="10255" y="4"/>
                </a:cubicBezTo>
                <a:cubicBezTo>
                  <a:pt x="10261" y="2"/>
                  <a:pt x="10266" y="1"/>
                  <a:pt x="10269" y="2"/>
                </a:cubicBezTo>
                <a:close/>
                <a:moveTo>
                  <a:pt x="11291" y="1"/>
                </a:moveTo>
                <a:cubicBezTo>
                  <a:pt x="11294" y="1"/>
                  <a:pt x="11298" y="1"/>
                  <a:pt x="11302" y="2"/>
                </a:cubicBezTo>
                <a:cubicBezTo>
                  <a:pt x="11321" y="4"/>
                  <a:pt x="11334" y="9"/>
                  <a:pt x="11334" y="12"/>
                </a:cubicBezTo>
                <a:cubicBezTo>
                  <a:pt x="11335" y="15"/>
                  <a:pt x="11330" y="16"/>
                  <a:pt x="11319" y="16"/>
                </a:cubicBezTo>
                <a:cubicBezTo>
                  <a:pt x="11309" y="15"/>
                  <a:pt x="11300" y="17"/>
                  <a:pt x="11291" y="18"/>
                </a:cubicBezTo>
                <a:lnTo>
                  <a:pt x="11293" y="18"/>
                </a:lnTo>
                <a:cubicBezTo>
                  <a:pt x="11288" y="20"/>
                  <a:pt x="11281" y="19"/>
                  <a:pt x="11276" y="16"/>
                </a:cubicBezTo>
                <a:cubicBezTo>
                  <a:pt x="11264" y="8"/>
                  <a:pt x="11268" y="2"/>
                  <a:pt x="11291" y="1"/>
                </a:cubicBezTo>
                <a:close/>
                <a:moveTo>
                  <a:pt x="11657" y="1"/>
                </a:moveTo>
                <a:cubicBezTo>
                  <a:pt x="11725" y="1"/>
                  <a:pt x="11754" y="4"/>
                  <a:pt x="11754" y="12"/>
                </a:cubicBezTo>
                <a:cubicBezTo>
                  <a:pt x="11754" y="14"/>
                  <a:pt x="11752" y="17"/>
                  <a:pt x="11746" y="21"/>
                </a:cubicBezTo>
                <a:cubicBezTo>
                  <a:pt x="11738" y="26"/>
                  <a:pt x="11711" y="28"/>
                  <a:pt x="11656" y="28"/>
                </a:cubicBezTo>
                <a:cubicBezTo>
                  <a:pt x="11629" y="29"/>
                  <a:pt x="11601" y="28"/>
                  <a:pt x="11574" y="26"/>
                </a:cubicBezTo>
                <a:cubicBezTo>
                  <a:pt x="11550" y="23"/>
                  <a:pt x="11526" y="21"/>
                  <a:pt x="11502" y="20"/>
                </a:cubicBezTo>
                <a:lnTo>
                  <a:pt x="11504" y="19"/>
                </a:lnTo>
                <a:cubicBezTo>
                  <a:pt x="11447" y="17"/>
                  <a:pt x="11435" y="16"/>
                  <a:pt x="11435" y="10"/>
                </a:cubicBezTo>
                <a:cubicBezTo>
                  <a:pt x="11435" y="4"/>
                  <a:pt x="11442" y="1"/>
                  <a:pt x="11472" y="3"/>
                </a:cubicBezTo>
                <a:cubicBezTo>
                  <a:pt x="11493" y="3"/>
                  <a:pt x="11540" y="3"/>
                  <a:pt x="11576" y="2"/>
                </a:cubicBezTo>
                <a:cubicBezTo>
                  <a:pt x="11608" y="1"/>
                  <a:pt x="11635" y="1"/>
                  <a:pt x="11657" y="1"/>
                </a:cubicBezTo>
                <a:close/>
                <a:moveTo>
                  <a:pt x="10522" y="1"/>
                </a:moveTo>
                <a:cubicBezTo>
                  <a:pt x="10528" y="1"/>
                  <a:pt x="10534" y="2"/>
                  <a:pt x="10541" y="3"/>
                </a:cubicBezTo>
                <a:cubicBezTo>
                  <a:pt x="10551" y="5"/>
                  <a:pt x="10555" y="8"/>
                  <a:pt x="10555" y="10"/>
                </a:cubicBezTo>
                <a:cubicBezTo>
                  <a:pt x="10554" y="13"/>
                  <a:pt x="10541" y="16"/>
                  <a:pt x="10519" y="16"/>
                </a:cubicBezTo>
                <a:cubicBezTo>
                  <a:pt x="10497" y="16"/>
                  <a:pt x="10487" y="13"/>
                  <a:pt x="10489" y="9"/>
                </a:cubicBezTo>
                <a:cubicBezTo>
                  <a:pt x="10491" y="4"/>
                  <a:pt x="10504" y="1"/>
                  <a:pt x="10522" y="1"/>
                </a:cubicBezTo>
                <a:close/>
                <a:moveTo>
                  <a:pt x="9988" y="0"/>
                </a:moveTo>
                <a:cubicBezTo>
                  <a:pt x="10063" y="1"/>
                  <a:pt x="10137" y="3"/>
                  <a:pt x="10211" y="8"/>
                </a:cubicBezTo>
                <a:lnTo>
                  <a:pt x="10232" y="11"/>
                </a:lnTo>
                <a:lnTo>
                  <a:pt x="10208" y="16"/>
                </a:lnTo>
                <a:cubicBezTo>
                  <a:pt x="10186" y="24"/>
                  <a:pt x="10159" y="23"/>
                  <a:pt x="10139" y="13"/>
                </a:cubicBezTo>
                <a:cubicBezTo>
                  <a:pt x="10130" y="8"/>
                  <a:pt x="10123" y="7"/>
                  <a:pt x="10123" y="10"/>
                </a:cubicBezTo>
                <a:cubicBezTo>
                  <a:pt x="10123" y="13"/>
                  <a:pt x="10112" y="15"/>
                  <a:pt x="10099" y="15"/>
                </a:cubicBezTo>
                <a:cubicBezTo>
                  <a:pt x="10085" y="14"/>
                  <a:pt x="10072" y="16"/>
                  <a:pt x="10061" y="22"/>
                </a:cubicBezTo>
                <a:cubicBezTo>
                  <a:pt x="10049" y="27"/>
                  <a:pt x="10019" y="29"/>
                  <a:pt x="9932" y="28"/>
                </a:cubicBezTo>
                <a:cubicBezTo>
                  <a:pt x="9891" y="27"/>
                  <a:pt x="9850" y="27"/>
                  <a:pt x="9810" y="30"/>
                </a:cubicBezTo>
                <a:cubicBezTo>
                  <a:pt x="9792" y="33"/>
                  <a:pt x="9774" y="34"/>
                  <a:pt x="9755" y="34"/>
                </a:cubicBezTo>
                <a:cubicBezTo>
                  <a:pt x="9675" y="34"/>
                  <a:pt x="9584" y="36"/>
                  <a:pt x="9506" y="40"/>
                </a:cubicBezTo>
                <a:cubicBezTo>
                  <a:pt x="9466" y="42"/>
                  <a:pt x="9417" y="43"/>
                  <a:pt x="9399" y="44"/>
                </a:cubicBezTo>
                <a:cubicBezTo>
                  <a:pt x="9365" y="44"/>
                  <a:pt x="9238" y="48"/>
                  <a:pt x="9212" y="48"/>
                </a:cubicBezTo>
                <a:cubicBezTo>
                  <a:pt x="9204" y="49"/>
                  <a:pt x="9163" y="50"/>
                  <a:pt x="9120" y="51"/>
                </a:cubicBezTo>
                <a:cubicBezTo>
                  <a:pt x="9078" y="51"/>
                  <a:pt x="9025" y="54"/>
                  <a:pt x="9004" y="55"/>
                </a:cubicBezTo>
                <a:cubicBezTo>
                  <a:pt x="8971" y="58"/>
                  <a:pt x="8939" y="58"/>
                  <a:pt x="8906" y="57"/>
                </a:cubicBezTo>
                <a:cubicBezTo>
                  <a:pt x="8881" y="57"/>
                  <a:pt x="8856" y="58"/>
                  <a:pt x="8832" y="61"/>
                </a:cubicBezTo>
                <a:cubicBezTo>
                  <a:pt x="8821" y="64"/>
                  <a:pt x="8809" y="65"/>
                  <a:pt x="8797" y="65"/>
                </a:cubicBezTo>
                <a:cubicBezTo>
                  <a:pt x="8762" y="63"/>
                  <a:pt x="8589" y="68"/>
                  <a:pt x="8536" y="73"/>
                </a:cubicBezTo>
                <a:cubicBezTo>
                  <a:pt x="8511" y="75"/>
                  <a:pt x="8446" y="79"/>
                  <a:pt x="8391" y="81"/>
                </a:cubicBezTo>
                <a:cubicBezTo>
                  <a:pt x="8336" y="85"/>
                  <a:pt x="8281" y="87"/>
                  <a:pt x="8267" y="88"/>
                </a:cubicBezTo>
                <a:cubicBezTo>
                  <a:pt x="8254" y="89"/>
                  <a:pt x="8215" y="90"/>
                  <a:pt x="8181" y="90"/>
                </a:cubicBezTo>
                <a:lnTo>
                  <a:pt x="8182" y="90"/>
                </a:lnTo>
                <a:cubicBezTo>
                  <a:pt x="8134" y="91"/>
                  <a:pt x="8120" y="90"/>
                  <a:pt x="8118" y="85"/>
                </a:cubicBezTo>
                <a:cubicBezTo>
                  <a:pt x="8118" y="76"/>
                  <a:pt x="8220" y="65"/>
                  <a:pt x="8356" y="60"/>
                </a:cubicBezTo>
                <a:cubicBezTo>
                  <a:pt x="8374" y="59"/>
                  <a:pt x="8392" y="58"/>
                  <a:pt x="8410" y="56"/>
                </a:cubicBezTo>
                <a:cubicBezTo>
                  <a:pt x="8437" y="54"/>
                  <a:pt x="8464" y="52"/>
                  <a:pt x="8491" y="52"/>
                </a:cubicBezTo>
                <a:cubicBezTo>
                  <a:pt x="8533" y="50"/>
                  <a:pt x="8596" y="47"/>
                  <a:pt x="8629" y="45"/>
                </a:cubicBezTo>
                <a:cubicBezTo>
                  <a:pt x="8662" y="44"/>
                  <a:pt x="8711" y="41"/>
                  <a:pt x="8738" y="41"/>
                </a:cubicBezTo>
                <a:cubicBezTo>
                  <a:pt x="8756" y="39"/>
                  <a:pt x="8774" y="38"/>
                  <a:pt x="8791" y="36"/>
                </a:cubicBezTo>
                <a:cubicBezTo>
                  <a:pt x="8809" y="35"/>
                  <a:pt x="8825" y="35"/>
                  <a:pt x="8842" y="35"/>
                </a:cubicBezTo>
                <a:cubicBezTo>
                  <a:pt x="8867" y="35"/>
                  <a:pt x="8922" y="34"/>
                  <a:pt x="8965" y="31"/>
                </a:cubicBezTo>
                <a:cubicBezTo>
                  <a:pt x="9073" y="24"/>
                  <a:pt x="9179" y="21"/>
                  <a:pt x="9337" y="16"/>
                </a:cubicBezTo>
                <a:cubicBezTo>
                  <a:pt x="9439" y="13"/>
                  <a:pt x="9560" y="9"/>
                  <a:pt x="9595" y="8"/>
                </a:cubicBezTo>
                <a:cubicBezTo>
                  <a:pt x="9657" y="6"/>
                  <a:pt x="9729" y="3"/>
                  <a:pt x="9787" y="2"/>
                </a:cubicBezTo>
                <a:cubicBezTo>
                  <a:pt x="9818" y="2"/>
                  <a:pt x="9875" y="1"/>
                  <a:pt x="9914" y="1"/>
                </a:cubicBezTo>
                <a:cubicBezTo>
                  <a:pt x="9939" y="1"/>
                  <a:pt x="9964" y="0"/>
                  <a:pt x="9988" y="0"/>
                </a:cubicBezTo>
                <a:close/>
                <a:moveTo>
                  <a:pt x="10373" y="0"/>
                </a:moveTo>
                <a:cubicBezTo>
                  <a:pt x="10412" y="0"/>
                  <a:pt x="10430" y="1"/>
                  <a:pt x="10430" y="5"/>
                </a:cubicBezTo>
                <a:cubicBezTo>
                  <a:pt x="10430" y="6"/>
                  <a:pt x="10429" y="7"/>
                  <a:pt x="10428" y="9"/>
                </a:cubicBezTo>
                <a:cubicBezTo>
                  <a:pt x="10404" y="14"/>
                  <a:pt x="10380" y="14"/>
                  <a:pt x="10355" y="11"/>
                </a:cubicBezTo>
                <a:cubicBezTo>
                  <a:pt x="10345" y="10"/>
                  <a:pt x="10335" y="9"/>
                  <a:pt x="10325" y="10"/>
                </a:cubicBezTo>
                <a:lnTo>
                  <a:pt x="10325" y="11"/>
                </a:lnTo>
                <a:cubicBezTo>
                  <a:pt x="10305" y="11"/>
                  <a:pt x="10302" y="10"/>
                  <a:pt x="10310" y="6"/>
                </a:cubicBezTo>
                <a:cubicBezTo>
                  <a:pt x="10330" y="2"/>
                  <a:pt x="10352" y="0"/>
                  <a:pt x="10373" y="0"/>
                </a:cubicBezTo>
                <a:close/>
              </a:path>
            </a:pathLst>
          </a:custGeom>
          <a:solidFill>
            <a:schemeClr val="accent1">
              <a:alpha val="21000"/>
            </a:schemeClr>
          </a:solidFill>
          <a:ln w="826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pic>
        <p:nvPicPr>
          <p:cNvPr id="17" name="图片 16" descr="山4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>
            <a:alphaModFix amt="60000"/>
            <a:lum bright="-6000"/>
          </a:blip>
          <a:srcRect l="5236" t="41020"/>
          <a:stretch>
            <a:fillRect/>
          </a:stretch>
        </p:blipFill>
        <p:spPr>
          <a:xfrm>
            <a:off x="0" y="0"/>
            <a:ext cx="3746500" cy="1601470"/>
          </a:xfrm>
          <a:prstGeom prst="rect">
            <a:avLst/>
          </a:prstGeom>
        </p:spPr>
      </p:pic>
      <p:pic>
        <p:nvPicPr>
          <p:cNvPr id="18" name="图片 17" descr="生成古风图片 (1)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>
            <a:lum bright="-6000" contrast="6000"/>
          </a:blip>
          <a:stretch>
            <a:fillRect/>
          </a:stretch>
        </p:blipFill>
        <p:spPr>
          <a:xfrm>
            <a:off x="232410" y="543560"/>
            <a:ext cx="5770880" cy="5770880"/>
          </a:xfrm>
          <a:prstGeom prst="rect">
            <a:avLst/>
          </a:prstGeom>
          <a:effectLst>
            <a:outerShdw blurRad="393700" dist="50800" dir="5400000" sx="101000" sy="101000" algn="ctr" rotWithShape="0">
              <a:srgbClr val="7D521D">
                <a:alpha val="49000"/>
              </a:srgbClr>
            </a:outerShdw>
          </a:effectLst>
        </p:spPr>
      </p:pic>
      <p:sp>
        <p:nvSpPr>
          <p:cNvPr id="9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1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7" name="标题 1"/>
          <p:cNvSpPr>
            <a:spLocks noGrp="1"/>
          </p:cNvSpPr>
          <p:nvPr>
            <p:ph type="title" idx="16385" hasCustomPrompt="1"/>
            <p:custDataLst>
              <p:tags r:id="rId12"/>
            </p:custDataLst>
          </p:nvPr>
        </p:nvSpPr>
        <p:spPr>
          <a:xfrm>
            <a:off x="5641975" y="3530600"/>
            <a:ext cx="5534025" cy="1524000"/>
          </a:xfrm>
        </p:spPr>
        <p:txBody>
          <a:bodyPr vert="horz" wrap="square" lIns="0" tIns="0" rIns="0" bIns="0" anchor="t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umimoji="0" lang="zh-CN" altLang="en-US" sz="4800" b="0" i="0" u="none" strike="noStrike" kern="1200" cap="none" spc="0" normalizeH="0" baseline="0" noProof="1">
                <a:gradFill>
                  <a:gsLst>
                    <a:gs pos="57000">
                      <a:schemeClr val="accent1"/>
                    </a:gs>
                    <a:gs pos="100000">
                      <a:srgbClr val="F9FBFA"/>
                    </a:gs>
                  </a:gsLst>
                  <a:lin ang="5400000" scaled="0"/>
                </a:gradFill>
                <a:latin typeface="+mj-ea"/>
                <a:ea typeface="+mj-ea"/>
                <a:cs typeface="可可韶华行书" panose="020B0503020204020204" charset="-128"/>
              </a:defRPr>
            </a:lvl1pPr>
          </a:lstStyle>
          <a:p>
            <a:r>
              <a:rPr lang="zh-CN" altLang="en-US" dirty="0"/>
              <a:t>单击此处添加章节标题</a:t>
            </a:r>
            <a:endParaRPr lang="zh-CN" altLang="en-US" dirty="0"/>
          </a:p>
        </p:txBody>
      </p:sp>
      <p:sp>
        <p:nvSpPr>
          <p:cNvPr id="8" name="节编号 3"/>
          <p:cNvSpPr txBox="1">
            <a:spLocks noGrp="1"/>
          </p:cNvSpPr>
          <p:nvPr>
            <p:ph type="body" sz="quarter" idx="16386" hasCustomPrompt="1"/>
            <p:custDataLst>
              <p:tags r:id="rId13"/>
            </p:custDataLst>
          </p:nvPr>
        </p:nvSpPr>
        <p:spPr>
          <a:xfrm>
            <a:off x="9648825" y="1905000"/>
            <a:ext cx="1527175" cy="1524000"/>
          </a:xfrm>
          <a:noFill/>
        </p:spPr>
        <p:txBody>
          <a:bodyPr vert="horz" wrap="none" lIns="0" tIns="0" rIns="0" bIns="0" rtlCol="0" anchor="ctr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zh-CN" sz="7200" b="0" i="0" u="none" strike="noStrike" kern="1200" cap="none" spc="0" normalizeH="0" baseline="0" noProof="1">
                <a:gradFill>
                  <a:gsLst>
                    <a:gs pos="57000">
                      <a:schemeClr val="accent1"/>
                    </a:gs>
                    <a:gs pos="100000">
                      <a:srgbClr val="F9FBFA"/>
                    </a:gs>
                  </a:gsLst>
                  <a:lin ang="5400000" scaled="0"/>
                </a:gradFill>
                <a:latin typeface="+mj-ea"/>
                <a:ea typeface="+mj-ea"/>
                <a:cs typeface="可可韶华行书" panose="020B0503020204020204" charset="-128"/>
              </a:defRPr>
            </a:lvl1pPr>
          </a:lstStyle>
          <a:p>
            <a:pPr lvl="0"/>
            <a:r>
              <a:rPr>
                <a:sym typeface="+mn-ea"/>
              </a:rPr>
              <a:t>01</a:t>
            </a:r>
            <a:endParaRPr>
              <a:sym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结束页-1-3_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 descr="背景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SHUFA21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6497955" cy="6858000"/>
          </a:xfrm>
          <a:prstGeom prst="rect">
            <a:avLst/>
          </a:prstGeom>
        </p:spPr>
      </p:pic>
      <p:sp>
        <p:nvSpPr>
          <p:cNvPr id="9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7" name="副标题 2"/>
          <p:cNvSpPr>
            <a:spLocks noGrp="1"/>
          </p:cNvSpPr>
          <p:nvPr>
            <p:ph type="body" idx="16386" hasCustomPrompt="1"/>
            <p:custDataLst>
              <p:tags r:id="rId9"/>
            </p:custDataLst>
          </p:nvPr>
        </p:nvSpPr>
        <p:spPr>
          <a:xfrm>
            <a:off x="5726642" y="2667000"/>
            <a:ext cx="5449358" cy="457200"/>
          </a:xfrm>
        </p:spPr>
        <p:txBody>
          <a:bodyPr vert="horz" wrap="square" lIns="0" tIns="0" rIns="0" bIns="0" anchor="t">
            <a:normAutofit/>
          </a:bodyPr>
          <a:lstStyle>
            <a:lvl1pPr marL="0" indent="0" algn="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1" spc="0">
                <a:solidFill>
                  <a:schemeClr val="accent1"/>
                </a:solidFill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THE END</a:t>
            </a:r>
            <a:endParaRPr lang="zh-CN" altLang="en-US" dirty="0"/>
          </a:p>
        </p:txBody>
      </p:sp>
      <p:sp>
        <p:nvSpPr>
          <p:cNvPr id="6" name="标题 1"/>
          <p:cNvSpPr>
            <a:spLocks noGrp="1"/>
          </p:cNvSpPr>
          <p:nvPr>
            <p:ph type="ctrTitle" idx="16385" hasCustomPrompt="1"/>
            <p:custDataLst>
              <p:tags r:id="rId10"/>
            </p:custDataLst>
          </p:nvPr>
        </p:nvSpPr>
        <p:spPr>
          <a:xfrm>
            <a:off x="5724878" y="3175000"/>
            <a:ext cx="5451122" cy="1016000"/>
          </a:xfrm>
        </p:spPr>
        <p:txBody>
          <a:bodyPr vert="horz" wrap="square" lIns="0" tIns="0" rIns="0" bIns="0" anchor="t">
            <a:normAutofit/>
          </a:bodyPr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umimoji="0" lang="zh-CN" altLang="en-US" sz="6400" b="0" i="0" u="none" strike="noStrike" kern="1200" cap="none" spc="0" normalizeH="0" baseline="0" noProof="1">
                <a:gradFill>
                  <a:gsLst>
                    <a:gs pos="57000">
                      <a:schemeClr val="accent1"/>
                    </a:gs>
                    <a:gs pos="100000">
                      <a:srgbClr val="F9FBFA"/>
                    </a:gs>
                  </a:gsLst>
                  <a:lin ang="5400000" scaled="0"/>
                </a:gradFill>
                <a:latin typeface="+mj-ea"/>
                <a:ea typeface="+mj-ea"/>
                <a:cs typeface="可可韶华行书" panose="020B0503020204020204" charset="-128"/>
              </a:defRPr>
            </a:lvl1pPr>
          </a:lstStyle>
          <a:p>
            <a:r>
              <a:rPr lang="zh-CN" altLang="en-US" dirty="0"/>
              <a:t>谢谢观看</a:t>
            </a:r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6386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12" name="Title 11"/>
          <p:cNvSpPr>
            <a:spLocks noGrp="1"/>
          </p:cNvSpPr>
          <p:nvPr>
            <p:ph type="ctrTitle" idx="16385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5" hasCustomPrompt="1"/>
            <p:custDataLst>
              <p:tags r:id="rId8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Text Placeholder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396" hasCustomPrompt="1"/>
            <p:custDataLst>
              <p:tags r:id="rId11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Text Placeholder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Text Placeholder 18"/>
          <p:cNvSpPr>
            <a:spLocks noGrp="1"/>
          </p:cNvSpPr>
          <p:nvPr>
            <p:ph type="body" idx="16392" hasCustomPrompt="1"/>
            <p:custDataLst>
              <p:tags r:id="rId13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7" hasCustomPrompt="1"/>
            <p:custDataLst>
              <p:tags r:id="rId14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16394" hasCustomPrompt="1"/>
            <p:custDataLst>
              <p:tags r:id="rId16"/>
            </p:custDataLst>
          </p:nvPr>
        </p:nvSpPr>
        <p:spPr>
          <a:xfrm>
            <a:off x="79946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23" name="装饰  2"/>
          <p:cNvSpPr>
            <a:spLocks noGrp="1"/>
          </p:cNvSpPr>
          <p:nvPr>
            <p:ph type="body" idx="16398" hasCustomPrompt="1"/>
            <p:custDataLst>
              <p:tags r:id="rId17"/>
            </p:custDataLst>
          </p:nvPr>
        </p:nvSpPr>
        <p:spPr>
          <a:xfrm>
            <a:off x="87757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4" name="Text Placeholder 23"/>
          <p:cNvSpPr>
            <a:spLocks noGrp="1"/>
          </p:cNvSpPr>
          <p:nvPr>
            <p:ph type="body" idx="16393" hasCustomPrompt="1"/>
            <p:custDataLst>
              <p:tags r:id="rId18"/>
            </p:custDataLst>
          </p:nvPr>
        </p:nvSpPr>
        <p:spPr>
          <a:xfrm>
            <a:off x="90043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4_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副标题 10"/>
          <p:cNvSpPr>
            <a:spLocks noGrp="1"/>
          </p:cNvSpPr>
          <p:nvPr>
            <p:ph type="subTitle" idx="16386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12" name="标题 11"/>
          <p:cNvSpPr>
            <a:spLocks noGrp="1"/>
          </p:cNvSpPr>
          <p:nvPr>
            <p:ph type="ctrTitle" idx="16385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buNone/>
              <a:defRPr sz="4000" b="0" spc="0">
                <a:solidFill>
                  <a:schemeClr val="accent1"/>
                </a:solidFill>
              </a:defRPr>
            </a:lvl1pPr>
            <a:lvl5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5" hasCustomPrompt="1"/>
            <p:custDataLst>
              <p:tags r:id="rId8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buNone/>
              <a:defRPr sz="4000" b="0" spc="0">
                <a:solidFill>
                  <a:schemeClr val="accent1"/>
                </a:solidFill>
              </a:defRPr>
            </a:lvl1pPr>
            <a:lvl5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396" hasCustomPrompt="1"/>
            <p:custDataLst>
              <p:tags r:id="rId11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2" hasCustomPrompt="1"/>
            <p:custDataLst>
              <p:tags r:id="rId13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buNone/>
              <a:defRPr sz="4000" b="0" spc="0">
                <a:solidFill>
                  <a:schemeClr val="accent1"/>
                </a:solidFill>
              </a:defRPr>
            </a:lvl1pPr>
            <a:lvl5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7" hasCustomPrompt="1"/>
            <p:custDataLst>
              <p:tags r:id="rId14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4" hasCustomPrompt="1"/>
            <p:custDataLst>
              <p:tags r:id="rId16"/>
            </p:custDataLst>
          </p:nvPr>
        </p:nvSpPr>
        <p:spPr>
          <a:xfrm>
            <a:off x="79946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buNone/>
              <a:defRPr sz="4000" b="0" spc="0">
                <a:solidFill>
                  <a:schemeClr val="accent1"/>
                </a:solidFill>
              </a:defRPr>
            </a:lvl1pPr>
            <a:lvl5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23" name="装饰  2"/>
          <p:cNvSpPr>
            <a:spLocks noGrp="1"/>
          </p:cNvSpPr>
          <p:nvPr>
            <p:ph type="body" idx="16398" hasCustomPrompt="1"/>
            <p:custDataLst>
              <p:tags r:id="rId17"/>
            </p:custDataLst>
          </p:nvPr>
        </p:nvSpPr>
        <p:spPr>
          <a:xfrm>
            <a:off x="87757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4" name="文本占位符 23"/>
          <p:cNvSpPr>
            <a:spLocks noGrp="1"/>
          </p:cNvSpPr>
          <p:nvPr>
            <p:ph type="body" idx="16393" hasCustomPrompt="1"/>
            <p:custDataLst>
              <p:tags r:id="rId18"/>
            </p:custDataLst>
          </p:nvPr>
        </p:nvSpPr>
        <p:spPr>
          <a:xfrm>
            <a:off x="90043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副标题 10"/>
          <p:cNvSpPr>
            <a:spLocks noGrp="1"/>
          </p:cNvSpPr>
          <p:nvPr>
            <p:ph type="subTitle" idx="16386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12" name="标题 11"/>
          <p:cNvSpPr>
            <a:spLocks noGrp="1"/>
          </p:cNvSpPr>
          <p:nvPr>
            <p:ph type="ctrTitle" idx="16385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3" hasCustomPrompt="1"/>
            <p:custDataLst>
              <p:tags r:id="rId8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394" hasCustomPrompt="1"/>
            <p:custDataLst>
              <p:tags r:id="rId11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2" hasCustomPrompt="1"/>
            <p:custDataLst>
              <p:tags r:id="rId13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5" hasCustomPrompt="1"/>
            <p:custDataLst>
              <p:tags r:id="rId14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上左标下左内后右背景-有背景-有间隙-3"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图片占位符 1"/>
          <p:cNvSpPr>
            <a:spLocks noGrp="1"/>
          </p:cNvSpPr>
          <p:nvPr>
            <p:ph type="pic" idx="10"/>
            <p:custDataLst>
              <p:tags r:id="rId2"/>
            </p:custDataLst>
          </p:nvPr>
        </p:nvSpPr>
        <p:spPr>
          <a:xfrm>
            <a:off x="7924800" y="0"/>
            <a:ext cx="4267200" cy="6858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 idx="11" hasCustomPrompt="1"/>
            <p:custDataLst>
              <p:tags r:id="rId3"/>
            </p:custDataLst>
          </p:nvPr>
        </p:nvSpPr>
        <p:spPr>
          <a:xfrm>
            <a:off x="609600" y="482505"/>
            <a:ext cx="8534400" cy="711100"/>
          </a:xfr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10000"/>
              </a:lnSpc>
              <a:defRPr sz="3600" b="1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t>单击此处添加标题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12" hasCustomPrompt="1"/>
            <p:custDataLst>
              <p:tags r:id="rId4"/>
            </p:custDataLst>
          </p:nvPr>
        </p:nvSpPr>
        <p:spPr>
          <a:xfrm>
            <a:off x="609600" y="1523711"/>
            <a:ext cx="8534400" cy="4724695"/>
          </a:xfrm>
        </p:spPr>
        <p:txBody>
          <a:bodyPr wrap="square" lIns="0" tIns="0" rIns="0" bIns="0" anchor="t">
            <a:noAutofit/>
          </a:bodyPr>
          <a:lstStyle>
            <a:lvl1pPr marL="0" indent="0" algn="l">
              <a:buNone/>
              <a:defRPr sz="1200" b="0" i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单击此处添加文本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9_10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609600" y="1524000"/>
            <a:ext cx="5334000" cy="2641600"/>
          </a:xfrm>
          <a:custGeom>
            <a:avLst/>
            <a:gdLst>
              <a:gd name="connisteX0" fmla="*/ 0 w 5334000"/>
              <a:gd name="connsiteY0" fmla="*/ 203200 h 2641600"/>
              <a:gd name="connisteX1" fmla="*/ 203200 w 5334000"/>
              <a:gd name="connsiteY1" fmla="*/ 0 h 2641600"/>
              <a:gd name="connisteX2" fmla="*/ 5130800 w 5334000"/>
              <a:gd name="connsiteY2" fmla="*/ 0 h 2641600"/>
              <a:gd name="connisteX3" fmla="*/ 5334000 w 5334000"/>
              <a:gd name="connsiteY3" fmla="*/ 203200 h 2641600"/>
              <a:gd name="connisteX4" fmla="*/ 5334000 w 5334000"/>
              <a:gd name="connsiteY4" fmla="*/ 2438400 h 2641600"/>
              <a:gd name="connisteX5" fmla="*/ 5130800 w 5334000"/>
              <a:gd name="connsiteY5" fmla="*/ 2641600 h 2641600"/>
              <a:gd name="connisteX6" fmla="*/ 203200 w 5334000"/>
              <a:gd name="connsiteY6" fmla="*/ 2641600 h 2641600"/>
              <a:gd name="connisteX7" fmla="*/ 0 w 5334000"/>
              <a:gd name="connsiteY7" fmla="*/ 2438400 h 2641600"/>
              <a:gd name="connisteX8" fmla="*/ 0 w 5334000"/>
              <a:gd name="connsiteY8" fmla="*/ 20320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64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438400"/>
                </a:lnTo>
                <a:cubicBezTo>
                  <a:pt x="5334000" y="2550624"/>
                  <a:pt x="5243024" y="2641600"/>
                  <a:pt x="5130800" y="2641600"/>
                </a:cubicBezTo>
                <a:lnTo>
                  <a:pt x="203200" y="2641600"/>
                </a:lnTo>
                <a:cubicBezTo>
                  <a:pt x="90976" y="2641600"/>
                  <a:pt x="0" y="2550624"/>
                  <a:pt x="0" y="24384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09600" y="4470400"/>
            <a:ext cx="5334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09600" y="5029200"/>
            <a:ext cx="53340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内容占位符 14"/>
          <p:cNvSpPr>
            <a:spLocks noGrp="1"/>
          </p:cNvSpPr>
          <p:nvPr>
            <p:ph idx="16391" hasCustomPrompt="1"/>
            <p:custDataLst>
              <p:tags r:id="rId9"/>
            </p:custDataLst>
          </p:nvPr>
        </p:nvSpPr>
        <p:spPr>
          <a:xfrm>
            <a:off x="6248400" y="1524000"/>
            <a:ext cx="5334000" cy="2641600"/>
          </a:xfrm>
          <a:custGeom>
            <a:avLst/>
            <a:gdLst>
              <a:gd name="connisteX0" fmla="*/ 0 w 5334000"/>
              <a:gd name="connsiteY0" fmla="*/ 203200 h 2641600"/>
              <a:gd name="connisteX1" fmla="*/ 203200 w 5334000"/>
              <a:gd name="connsiteY1" fmla="*/ 0 h 2641600"/>
              <a:gd name="connisteX2" fmla="*/ 5130800 w 5334000"/>
              <a:gd name="connsiteY2" fmla="*/ 0 h 2641600"/>
              <a:gd name="connisteX3" fmla="*/ 5334000 w 5334000"/>
              <a:gd name="connsiteY3" fmla="*/ 203200 h 2641600"/>
              <a:gd name="connisteX4" fmla="*/ 5334000 w 5334000"/>
              <a:gd name="connsiteY4" fmla="*/ 2438400 h 2641600"/>
              <a:gd name="connisteX5" fmla="*/ 5130800 w 5334000"/>
              <a:gd name="connsiteY5" fmla="*/ 2641600 h 2641600"/>
              <a:gd name="connisteX6" fmla="*/ 203200 w 5334000"/>
              <a:gd name="connsiteY6" fmla="*/ 2641600 h 2641600"/>
              <a:gd name="connisteX7" fmla="*/ 0 w 5334000"/>
              <a:gd name="connsiteY7" fmla="*/ 2438400 h 2641600"/>
              <a:gd name="connisteX8" fmla="*/ 0 w 5334000"/>
              <a:gd name="connsiteY8" fmla="*/ 20320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64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438400"/>
                </a:lnTo>
                <a:cubicBezTo>
                  <a:pt x="5334000" y="2550624"/>
                  <a:pt x="5243024" y="2641600"/>
                  <a:pt x="5130800" y="2641600"/>
                </a:cubicBezTo>
                <a:lnTo>
                  <a:pt x="203200" y="2641600"/>
                </a:lnTo>
                <a:cubicBezTo>
                  <a:pt x="90976" y="2641600"/>
                  <a:pt x="0" y="2550624"/>
                  <a:pt x="0" y="24384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6248400" y="4470400"/>
            <a:ext cx="5334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6248400" y="5029200"/>
            <a:ext cx="53340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1_4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32258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609600"/>
            <a:ext cx="10972800" cy="2082800"/>
          </a:xfrm>
          <a:custGeom>
            <a:avLst/>
            <a:gdLst>
              <a:gd name="connisteX0" fmla="*/ 0 w 10972800"/>
              <a:gd name="connsiteY0" fmla="*/ 203200 h 2082800"/>
              <a:gd name="connisteX1" fmla="*/ 203200 w 10972800"/>
              <a:gd name="connsiteY1" fmla="*/ 0 h 2082800"/>
              <a:gd name="connisteX2" fmla="*/ 10769600 w 10972800"/>
              <a:gd name="connsiteY2" fmla="*/ 0 h 2082800"/>
              <a:gd name="connisteX3" fmla="*/ 10972800 w 10972800"/>
              <a:gd name="connsiteY3" fmla="*/ 203200 h 2082800"/>
              <a:gd name="connisteX4" fmla="*/ 10972800 w 10972800"/>
              <a:gd name="connsiteY4" fmla="*/ 1879600 h 2082800"/>
              <a:gd name="connisteX5" fmla="*/ 10769600 w 10972800"/>
              <a:gd name="connsiteY5" fmla="*/ 2082800 h 2082800"/>
              <a:gd name="connisteX6" fmla="*/ 203200 w 10972800"/>
              <a:gd name="connsiteY6" fmla="*/ 2082800 h 2082800"/>
              <a:gd name="connisteX7" fmla="*/ 0 w 10972800"/>
              <a:gd name="connsiteY7" fmla="*/ 1879600 h 2082800"/>
              <a:gd name="connisteX8" fmla="*/ 0 w 10972800"/>
              <a:gd name="connsiteY8" fmla="*/ 203200 h 208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082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1879600"/>
                </a:lnTo>
                <a:cubicBezTo>
                  <a:pt x="10972800" y="1991824"/>
                  <a:pt x="10881824" y="2082800"/>
                  <a:pt x="10769600" y="2082800"/>
                </a:cubicBezTo>
                <a:lnTo>
                  <a:pt x="203200" y="2082800"/>
                </a:lnTo>
                <a:cubicBezTo>
                  <a:pt x="90976" y="2082800"/>
                  <a:pt x="0" y="1991824"/>
                  <a:pt x="0" y="1879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3" hasCustomPrompt="1"/>
            <p:custDataLst>
              <p:tags r:id="rId7"/>
            </p:custDataLst>
          </p:nvPr>
        </p:nvSpPr>
        <p:spPr>
          <a:xfrm>
            <a:off x="609600" y="4216400"/>
            <a:ext cx="50800" cy="2032000"/>
          </a:xfrm>
          <a:custGeom>
            <a:avLst/>
            <a:gdLst>
              <a:gd name="connisteX0" fmla="*/ 0 w 50800"/>
              <a:gd name="connsiteY0" fmla="*/ 25400 h 2032000"/>
              <a:gd name="connisteX1" fmla="*/ 25400 w 50800"/>
              <a:gd name="connsiteY1" fmla="*/ 0 h 2032000"/>
              <a:gd name="connisteX2" fmla="*/ 25400 w 50800"/>
              <a:gd name="connsiteY2" fmla="*/ 0 h 2032000"/>
              <a:gd name="connisteX3" fmla="*/ 50800 w 50800"/>
              <a:gd name="connsiteY3" fmla="*/ 25400 h 2032000"/>
              <a:gd name="connisteX4" fmla="*/ 50800 w 50800"/>
              <a:gd name="connsiteY4" fmla="*/ 2006600 h 2032000"/>
              <a:gd name="connisteX5" fmla="*/ 25400 w 50800"/>
              <a:gd name="connsiteY5" fmla="*/ 2032000 h 2032000"/>
              <a:gd name="connisteX6" fmla="*/ 25400 w 50800"/>
              <a:gd name="connsiteY6" fmla="*/ 2032000 h 2032000"/>
              <a:gd name="connisteX7" fmla="*/ 0 w 50800"/>
              <a:gd name="connsiteY7" fmla="*/ 2006600 h 2032000"/>
              <a:gd name="connisteX8" fmla="*/ 0 w 50800"/>
              <a:gd name="connsiteY8" fmla="*/ 254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20320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2006600"/>
                </a:lnTo>
                <a:cubicBezTo>
                  <a:pt x="50800" y="2020628"/>
                  <a:pt x="39428" y="2032000"/>
                  <a:pt x="25400" y="2032000"/>
                </a:cubicBezTo>
                <a:lnTo>
                  <a:pt x="25400" y="2032000"/>
                </a:lnTo>
                <a:cubicBezTo>
                  <a:pt x="11372" y="2032000"/>
                  <a:pt x="0" y="2020628"/>
                  <a:pt x="0" y="20066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762000" y="42164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762000" y="4724400"/>
            <a:ext cx="3098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470400" y="4216400"/>
            <a:ext cx="50800" cy="2032000"/>
          </a:xfrm>
          <a:custGeom>
            <a:avLst/>
            <a:gdLst>
              <a:gd name="connisteX0" fmla="*/ 0 w 50800"/>
              <a:gd name="connsiteY0" fmla="*/ 25400 h 2032000"/>
              <a:gd name="connisteX1" fmla="*/ 25400 w 50800"/>
              <a:gd name="connsiteY1" fmla="*/ 0 h 2032000"/>
              <a:gd name="connisteX2" fmla="*/ 25400 w 50800"/>
              <a:gd name="connsiteY2" fmla="*/ 0 h 2032000"/>
              <a:gd name="connisteX3" fmla="*/ 50800 w 50800"/>
              <a:gd name="connsiteY3" fmla="*/ 25400 h 2032000"/>
              <a:gd name="connisteX4" fmla="*/ 50800 w 50800"/>
              <a:gd name="connsiteY4" fmla="*/ 2006600 h 2032000"/>
              <a:gd name="connisteX5" fmla="*/ 25400 w 50800"/>
              <a:gd name="connsiteY5" fmla="*/ 2032000 h 2032000"/>
              <a:gd name="connisteX6" fmla="*/ 25400 w 50800"/>
              <a:gd name="connsiteY6" fmla="*/ 2032000 h 2032000"/>
              <a:gd name="connisteX7" fmla="*/ 0 w 50800"/>
              <a:gd name="connsiteY7" fmla="*/ 2006600 h 2032000"/>
              <a:gd name="connisteX8" fmla="*/ 0 w 50800"/>
              <a:gd name="connsiteY8" fmla="*/ 254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20320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2006600"/>
                </a:lnTo>
                <a:cubicBezTo>
                  <a:pt x="50800" y="2020628"/>
                  <a:pt x="39428" y="2032000"/>
                  <a:pt x="25400" y="2032000"/>
                </a:cubicBezTo>
                <a:lnTo>
                  <a:pt x="25400" y="2032000"/>
                </a:lnTo>
                <a:cubicBezTo>
                  <a:pt x="11372" y="2032000"/>
                  <a:pt x="0" y="2020628"/>
                  <a:pt x="0" y="20066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4622800" y="42164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4622800" y="4724400"/>
            <a:ext cx="3098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装饰  8"/>
          <p:cNvSpPr>
            <a:spLocks noGrp="1"/>
          </p:cNvSpPr>
          <p:nvPr>
            <p:ph type="body" idx="16395" hasCustomPrompt="1"/>
            <p:custDataLst>
              <p:tags r:id="rId13"/>
            </p:custDataLst>
          </p:nvPr>
        </p:nvSpPr>
        <p:spPr>
          <a:xfrm>
            <a:off x="8331200" y="4216400"/>
            <a:ext cx="50800" cy="2032000"/>
          </a:xfrm>
          <a:custGeom>
            <a:avLst/>
            <a:gdLst>
              <a:gd name="connisteX0" fmla="*/ 0 w 50800"/>
              <a:gd name="connsiteY0" fmla="*/ 25400 h 2032000"/>
              <a:gd name="connisteX1" fmla="*/ 25400 w 50800"/>
              <a:gd name="connsiteY1" fmla="*/ 0 h 2032000"/>
              <a:gd name="connisteX2" fmla="*/ 25400 w 50800"/>
              <a:gd name="connsiteY2" fmla="*/ 0 h 2032000"/>
              <a:gd name="connisteX3" fmla="*/ 50800 w 50800"/>
              <a:gd name="connsiteY3" fmla="*/ 25400 h 2032000"/>
              <a:gd name="connisteX4" fmla="*/ 50800 w 50800"/>
              <a:gd name="connsiteY4" fmla="*/ 2006600 h 2032000"/>
              <a:gd name="connisteX5" fmla="*/ 25400 w 50800"/>
              <a:gd name="connsiteY5" fmla="*/ 2032000 h 2032000"/>
              <a:gd name="connisteX6" fmla="*/ 25400 w 50800"/>
              <a:gd name="connsiteY6" fmla="*/ 2032000 h 2032000"/>
              <a:gd name="connisteX7" fmla="*/ 0 w 50800"/>
              <a:gd name="connsiteY7" fmla="*/ 2006600 h 2032000"/>
              <a:gd name="connisteX8" fmla="*/ 0 w 50800"/>
              <a:gd name="connsiteY8" fmla="*/ 254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20320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2006600"/>
                </a:lnTo>
                <a:cubicBezTo>
                  <a:pt x="50800" y="2020628"/>
                  <a:pt x="39428" y="2032000"/>
                  <a:pt x="25400" y="2032000"/>
                </a:cubicBezTo>
                <a:lnTo>
                  <a:pt x="25400" y="2032000"/>
                </a:lnTo>
                <a:cubicBezTo>
                  <a:pt x="11372" y="2032000"/>
                  <a:pt x="0" y="2020628"/>
                  <a:pt x="0" y="20066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8483600" y="42164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8483600" y="4724400"/>
            <a:ext cx="3098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0_6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705600" y="533400"/>
            <a:ext cx="4876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idx="16388" hasCustomPrompt="1"/>
            <p:custDataLst>
              <p:tags r:id="rId6"/>
            </p:custDataLst>
          </p:nvPr>
        </p:nvSpPr>
        <p:spPr>
          <a:xfrm>
            <a:off x="609600" y="609600"/>
            <a:ext cx="5486400" cy="5638800"/>
          </a:xfrm>
          <a:custGeom>
            <a:avLst/>
            <a:gdLst>
              <a:gd name="connisteX0" fmla="*/ 0 w 5486400"/>
              <a:gd name="connsiteY0" fmla="*/ 203200 h 5638800"/>
              <a:gd name="connisteX1" fmla="*/ 203200 w 5486400"/>
              <a:gd name="connsiteY1" fmla="*/ 0 h 5638800"/>
              <a:gd name="connisteX2" fmla="*/ 5283200 w 5486400"/>
              <a:gd name="connsiteY2" fmla="*/ 0 h 5638800"/>
              <a:gd name="connisteX3" fmla="*/ 5486400 w 5486400"/>
              <a:gd name="connsiteY3" fmla="*/ 203200 h 5638800"/>
              <a:gd name="connisteX4" fmla="*/ 5486400 w 5486400"/>
              <a:gd name="connsiteY4" fmla="*/ 5435600 h 5638800"/>
              <a:gd name="connisteX5" fmla="*/ 5283200 w 5486400"/>
              <a:gd name="connsiteY5" fmla="*/ 5638800 h 5638800"/>
              <a:gd name="connisteX6" fmla="*/ 203200 w 5486400"/>
              <a:gd name="connsiteY6" fmla="*/ 5638800 h 5638800"/>
              <a:gd name="connisteX7" fmla="*/ 0 w 5486400"/>
              <a:gd name="connsiteY7" fmla="*/ 5435600 h 5638800"/>
              <a:gd name="connisteX8" fmla="*/ 0 w 5486400"/>
              <a:gd name="connsiteY8" fmla="*/ 20320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486400" h="563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283200" y="0"/>
                </a:lnTo>
                <a:cubicBezTo>
                  <a:pt x="5395424" y="0"/>
                  <a:pt x="5486400" y="90976"/>
                  <a:pt x="5486400" y="203200"/>
                </a:cubicBezTo>
                <a:lnTo>
                  <a:pt x="5486400" y="5435600"/>
                </a:lnTo>
                <a:cubicBezTo>
                  <a:pt x="5486400" y="5547824"/>
                  <a:pt x="5395424" y="5638800"/>
                  <a:pt x="5283200" y="5638800"/>
                </a:cubicBezTo>
                <a:lnTo>
                  <a:pt x="203200" y="5638800"/>
                </a:lnTo>
                <a:cubicBezTo>
                  <a:pt x="90976" y="5638800"/>
                  <a:pt x="0" y="5547824"/>
                  <a:pt x="0" y="5435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89" hasCustomPrompt="1"/>
            <p:custDataLst>
              <p:tags r:id="rId7"/>
            </p:custDataLst>
          </p:nvPr>
        </p:nvSpPr>
        <p:spPr>
          <a:xfrm>
            <a:off x="6705600" y="3911600"/>
            <a:ext cx="50800" cy="2336800"/>
          </a:xfrm>
          <a:custGeom>
            <a:avLst/>
            <a:gdLst>
              <a:gd name="connisteX0" fmla="*/ 0 w 50800"/>
              <a:gd name="connsiteY0" fmla="*/ 25400 h 2336800"/>
              <a:gd name="connisteX1" fmla="*/ 25400 w 50800"/>
              <a:gd name="connsiteY1" fmla="*/ 0 h 2336800"/>
              <a:gd name="connisteX2" fmla="*/ 25400 w 50800"/>
              <a:gd name="connsiteY2" fmla="*/ 0 h 2336800"/>
              <a:gd name="connisteX3" fmla="*/ 50800 w 50800"/>
              <a:gd name="connsiteY3" fmla="*/ 25400 h 2336800"/>
              <a:gd name="connisteX4" fmla="*/ 50800 w 50800"/>
              <a:gd name="connsiteY4" fmla="*/ 2311400 h 2336800"/>
              <a:gd name="connisteX5" fmla="*/ 25400 w 50800"/>
              <a:gd name="connsiteY5" fmla="*/ 2336800 h 2336800"/>
              <a:gd name="connisteX6" fmla="*/ 25400 w 50800"/>
              <a:gd name="connsiteY6" fmla="*/ 2336800 h 2336800"/>
              <a:gd name="connisteX7" fmla="*/ 0 w 50800"/>
              <a:gd name="connsiteY7" fmla="*/ 2311400 h 2336800"/>
              <a:gd name="connisteX8" fmla="*/ 0 w 50800"/>
              <a:gd name="connsiteY8" fmla="*/ 254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23368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2311400"/>
                </a:lnTo>
                <a:cubicBezTo>
                  <a:pt x="50800" y="2325428"/>
                  <a:pt x="39428" y="2336800"/>
                  <a:pt x="25400" y="2336800"/>
                </a:cubicBezTo>
                <a:lnTo>
                  <a:pt x="25400" y="2336800"/>
                </a:lnTo>
                <a:cubicBezTo>
                  <a:pt x="11372" y="2336800"/>
                  <a:pt x="0" y="2325428"/>
                  <a:pt x="0" y="23114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6858000" y="39116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6858000" y="4419600"/>
            <a:ext cx="47244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_1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6"/>
            </p:custDataLst>
          </p:nvPr>
        </p:nvSpPr>
        <p:spPr>
          <a:xfrm>
            <a:off x="6096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3" hasCustomPrompt="1"/>
            <p:custDataLst>
              <p:tags r:id="rId7"/>
            </p:custDataLst>
          </p:nvPr>
        </p:nvSpPr>
        <p:spPr>
          <a:xfrm>
            <a:off x="6096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3759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42164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3688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5" hasCustomPrompt="1"/>
            <p:custDataLst>
              <p:tags r:id="rId11"/>
            </p:custDataLst>
          </p:nvPr>
        </p:nvSpPr>
        <p:spPr>
          <a:xfrm>
            <a:off x="43688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673600" y="3759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673600" y="42164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6" hasCustomPrompt="1"/>
            <p:custDataLst>
              <p:tags r:id="rId14"/>
            </p:custDataLst>
          </p:nvPr>
        </p:nvSpPr>
        <p:spPr>
          <a:xfrm>
            <a:off x="81280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图片占位符 20"/>
          <p:cNvSpPr>
            <a:spLocks noGrp="1"/>
          </p:cNvSpPr>
          <p:nvPr>
            <p:ph type="pic" idx="16397" hasCustomPrompt="1"/>
            <p:custDataLst>
              <p:tags r:id="rId15"/>
            </p:custDataLst>
          </p:nvPr>
        </p:nvSpPr>
        <p:spPr>
          <a:xfrm>
            <a:off x="81280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432800" y="3759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432800" y="42164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2_2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3" hasCustomPrompt="1"/>
            <p:custDataLst>
              <p:tags r:id="rId6"/>
            </p:custDataLst>
          </p:nvPr>
        </p:nvSpPr>
        <p:spPr>
          <a:xfrm>
            <a:off x="6096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4" hasCustomPrompt="1"/>
            <p:custDataLst>
              <p:tags r:id="rId7"/>
            </p:custDataLst>
          </p:nvPr>
        </p:nvSpPr>
        <p:spPr>
          <a:xfrm>
            <a:off x="1727200" y="19304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图片占位符 13"/>
          <p:cNvSpPr>
            <a:spLocks noGrp="1"/>
          </p:cNvSpPr>
          <p:nvPr>
            <p:ph type="pic" idx="16392" hasCustomPrompt="1"/>
            <p:custDataLst>
              <p:tags r:id="rId8"/>
            </p:custDataLst>
          </p:nvPr>
        </p:nvSpPr>
        <p:spPr>
          <a:xfrm>
            <a:off x="2011680" y="2214880"/>
            <a:ext cx="650240" cy="65024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6" hasCustomPrompt="1"/>
            <p:custDataLst>
              <p:tags r:id="rId9"/>
            </p:custDataLst>
          </p:nvPr>
        </p:nvSpPr>
        <p:spPr>
          <a:xfrm>
            <a:off x="1016000" y="34544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7" hasCustomPrompt="1"/>
            <p:custDataLst>
              <p:tags r:id="rId10"/>
            </p:custDataLst>
          </p:nvPr>
        </p:nvSpPr>
        <p:spPr>
          <a:xfrm>
            <a:off x="1016000" y="4013200"/>
            <a:ext cx="26416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396" hasCustomPrompt="1"/>
            <p:custDataLst>
              <p:tags r:id="rId11"/>
            </p:custDataLst>
          </p:nvPr>
        </p:nvSpPr>
        <p:spPr>
          <a:xfrm>
            <a:off x="43688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装饰  7"/>
          <p:cNvSpPr>
            <a:spLocks noGrp="1"/>
          </p:cNvSpPr>
          <p:nvPr>
            <p:ph type="body" idx="16397" hasCustomPrompt="1"/>
            <p:custDataLst>
              <p:tags r:id="rId12"/>
            </p:custDataLst>
          </p:nvPr>
        </p:nvSpPr>
        <p:spPr>
          <a:xfrm>
            <a:off x="5486400" y="19304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FFFFFF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图片占位符 18"/>
          <p:cNvSpPr>
            <a:spLocks noGrp="1"/>
          </p:cNvSpPr>
          <p:nvPr>
            <p:ph type="pic" idx="16395" hasCustomPrompt="1"/>
            <p:custDataLst>
              <p:tags r:id="rId13"/>
            </p:custDataLst>
          </p:nvPr>
        </p:nvSpPr>
        <p:spPr>
          <a:xfrm>
            <a:off x="5770880" y="2214880"/>
            <a:ext cx="650240" cy="65024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0" name="文本占位符 19"/>
          <p:cNvSpPr>
            <a:spLocks noGrp="1"/>
          </p:cNvSpPr>
          <p:nvPr>
            <p:ph type="body" idx="16388" hasCustomPrompt="1"/>
            <p:custDataLst>
              <p:tags r:id="rId14"/>
            </p:custDataLst>
          </p:nvPr>
        </p:nvSpPr>
        <p:spPr>
          <a:xfrm>
            <a:off x="4775200" y="34544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89" hasCustomPrompt="1"/>
            <p:custDataLst>
              <p:tags r:id="rId15"/>
            </p:custDataLst>
          </p:nvPr>
        </p:nvSpPr>
        <p:spPr>
          <a:xfrm>
            <a:off x="4775200" y="4013200"/>
            <a:ext cx="26416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2" name="装饰  1"/>
          <p:cNvSpPr>
            <a:spLocks noGrp="1"/>
          </p:cNvSpPr>
          <p:nvPr>
            <p:ph type="body" idx="16399" hasCustomPrompt="1"/>
            <p:custDataLst>
              <p:tags r:id="rId16"/>
            </p:custDataLst>
          </p:nvPr>
        </p:nvSpPr>
        <p:spPr>
          <a:xfrm>
            <a:off x="81280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3" name="装饰  2"/>
          <p:cNvSpPr>
            <a:spLocks noGrp="1"/>
          </p:cNvSpPr>
          <p:nvPr>
            <p:ph type="body" idx="16400" hasCustomPrompt="1"/>
            <p:custDataLst>
              <p:tags r:id="rId17"/>
            </p:custDataLst>
          </p:nvPr>
        </p:nvSpPr>
        <p:spPr>
          <a:xfrm>
            <a:off x="9245600" y="19304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4" name="图片占位符 23"/>
          <p:cNvSpPr>
            <a:spLocks noGrp="1"/>
          </p:cNvSpPr>
          <p:nvPr>
            <p:ph type="pic" idx="16398" hasCustomPrompt="1"/>
            <p:custDataLst>
              <p:tags r:id="rId18"/>
            </p:custDataLst>
          </p:nvPr>
        </p:nvSpPr>
        <p:spPr>
          <a:xfrm>
            <a:off x="9530080" y="2214880"/>
            <a:ext cx="650240" cy="65024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5" name="文本占位符 24"/>
          <p:cNvSpPr>
            <a:spLocks noGrp="1"/>
          </p:cNvSpPr>
          <p:nvPr>
            <p:ph type="body" idx="16390" hasCustomPrompt="1"/>
            <p:custDataLst>
              <p:tags r:id="rId19"/>
            </p:custDataLst>
          </p:nvPr>
        </p:nvSpPr>
        <p:spPr>
          <a:xfrm>
            <a:off x="8534400" y="34544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6" name="文本占位符 25"/>
          <p:cNvSpPr>
            <a:spLocks noGrp="1"/>
          </p:cNvSpPr>
          <p:nvPr>
            <p:ph type="body" idx="16391" hasCustomPrompt="1"/>
            <p:custDataLst>
              <p:tags r:id="rId20"/>
            </p:custDataLst>
          </p:nvPr>
        </p:nvSpPr>
        <p:spPr>
          <a:xfrm>
            <a:off x="8534400" y="4013200"/>
            <a:ext cx="26416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4_3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idx="16394" hasCustomPrompt="1"/>
            <p:custDataLst>
              <p:tags r:id="rId6"/>
            </p:custDataLst>
          </p:nvPr>
        </p:nvSpPr>
        <p:spPr>
          <a:xfrm>
            <a:off x="609600" y="21844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2082800" y="1930400"/>
            <a:ext cx="3784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2082800" y="2438400"/>
            <a:ext cx="37846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图片占位符 14"/>
          <p:cNvSpPr>
            <a:spLocks noGrp="1"/>
          </p:cNvSpPr>
          <p:nvPr>
            <p:ph type="pic" idx="16395" hasCustomPrompt="1"/>
            <p:custDataLst>
              <p:tags r:id="rId9"/>
            </p:custDataLst>
          </p:nvPr>
        </p:nvSpPr>
        <p:spPr>
          <a:xfrm>
            <a:off x="6324600" y="21844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7797800" y="1930400"/>
            <a:ext cx="3784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7797800" y="2438400"/>
            <a:ext cx="37846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图片占位符 17"/>
          <p:cNvSpPr>
            <a:spLocks noGrp="1"/>
          </p:cNvSpPr>
          <p:nvPr>
            <p:ph type="pic" idx="16396" hasCustomPrompt="1"/>
            <p:custDataLst>
              <p:tags r:id="rId12"/>
            </p:custDataLst>
          </p:nvPr>
        </p:nvSpPr>
        <p:spPr>
          <a:xfrm>
            <a:off x="609600" y="4368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2082800" y="4114800"/>
            <a:ext cx="3784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2082800" y="4622800"/>
            <a:ext cx="37846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1" name="图片占位符 20"/>
          <p:cNvSpPr>
            <a:spLocks noGrp="1"/>
          </p:cNvSpPr>
          <p:nvPr>
            <p:ph type="pic" idx="16397" hasCustomPrompt="1"/>
            <p:custDataLst>
              <p:tags r:id="rId15"/>
            </p:custDataLst>
          </p:nvPr>
        </p:nvSpPr>
        <p:spPr>
          <a:xfrm>
            <a:off x="6324600" y="4368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2" hasCustomPrompt="1"/>
            <p:custDataLst>
              <p:tags r:id="rId16"/>
            </p:custDataLst>
          </p:nvPr>
        </p:nvSpPr>
        <p:spPr>
          <a:xfrm>
            <a:off x="7797800" y="4114800"/>
            <a:ext cx="3784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3" hasCustomPrompt="1"/>
            <p:custDataLst>
              <p:tags r:id="rId17"/>
            </p:custDataLst>
          </p:nvPr>
        </p:nvSpPr>
        <p:spPr>
          <a:xfrm>
            <a:off x="7797800" y="4622800"/>
            <a:ext cx="37846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0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88" hasCustomPrompt="1"/>
            <p:custDataLst>
              <p:tags r:id="rId6"/>
            </p:custDataLst>
          </p:nvPr>
        </p:nvSpPr>
        <p:spPr>
          <a:xfrm>
            <a:off x="609600" y="1524000"/>
            <a:ext cx="6934200" cy="4724400"/>
          </a:xfrm>
          <a:custGeom>
            <a:avLst/>
            <a:gdLst>
              <a:gd name="connisteX0" fmla="*/ 0 w 6934200"/>
              <a:gd name="connsiteY0" fmla="*/ 203200 h 4724400"/>
              <a:gd name="connisteX1" fmla="*/ 203200 w 6934200"/>
              <a:gd name="connsiteY1" fmla="*/ 0 h 4724400"/>
              <a:gd name="connisteX2" fmla="*/ 6934200 w 6934200"/>
              <a:gd name="connsiteY2" fmla="*/ 0 h 4724400"/>
              <a:gd name="connisteX3" fmla="*/ 6934200 w 6934200"/>
              <a:gd name="connsiteY3" fmla="*/ 4724400 h 4724400"/>
              <a:gd name="connisteX4" fmla="*/ 203200 w 6934200"/>
              <a:gd name="connsiteY4" fmla="*/ 4724400 h 4724400"/>
              <a:gd name="connisteX5" fmla="*/ 0 w 6934200"/>
              <a:gd name="connsiteY5" fmla="*/ 4521200 h 4724400"/>
              <a:gd name="connisteX6" fmla="*/ 0 w 6934200"/>
              <a:gd name="connsiteY6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69342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6934200" y="0"/>
                </a:lnTo>
                <a:lnTo>
                  <a:pt x="6934200" y="4724400"/>
                </a:ln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89" hasCustomPrompt="1"/>
            <p:custDataLst>
              <p:tags r:id="rId7"/>
            </p:custDataLst>
          </p:nvPr>
        </p:nvSpPr>
        <p:spPr>
          <a:xfrm>
            <a:off x="7543800" y="1524000"/>
            <a:ext cx="4038600" cy="4724400"/>
          </a:xfrm>
          <a:custGeom>
            <a:avLst/>
            <a:gdLst>
              <a:gd name="connisteX0" fmla="*/ 0 w 4038600"/>
              <a:gd name="connsiteY0" fmla="*/ 0 h 4724400"/>
              <a:gd name="connisteX1" fmla="*/ 3835400 w 4038600"/>
              <a:gd name="connsiteY1" fmla="*/ 0 h 4724400"/>
              <a:gd name="connisteX2" fmla="*/ 4038600 w 4038600"/>
              <a:gd name="connsiteY2" fmla="*/ 203200 h 4724400"/>
              <a:gd name="connisteX3" fmla="*/ 4038600 w 4038600"/>
              <a:gd name="connsiteY3" fmla="*/ 4521200 h 4724400"/>
              <a:gd name="connisteX4" fmla="*/ 3835400 w 4038600"/>
              <a:gd name="connsiteY4" fmla="*/ 4724400 h 4724400"/>
              <a:gd name="connisteX5" fmla="*/ 0 w 4038600"/>
              <a:gd name="connsiteY5" fmla="*/ 4724400 h 4724400"/>
              <a:gd name="connisteX6" fmla="*/ 0 w 4038600"/>
              <a:gd name="connsiteY6" fmla="*/ 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4038600" h="4724400">
                <a:moveTo>
                  <a:pt x="0" y="0"/>
                </a:moveTo>
                <a:lnTo>
                  <a:pt x="3835400" y="0"/>
                </a:lnTo>
                <a:cubicBezTo>
                  <a:pt x="3947624" y="0"/>
                  <a:pt x="4038600" y="90976"/>
                  <a:pt x="4038600" y="203200"/>
                </a:cubicBezTo>
                <a:lnTo>
                  <a:pt x="4038600" y="4521200"/>
                </a:lnTo>
                <a:cubicBezTo>
                  <a:pt x="4038600" y="4633424"/>
                  <a:pt x="3947624" y="4724400"/>
                  <a:pt x="3835400" y="4724400"/>
                </a:cubicBezTo>
                <a:lnTo>
                  <a:pt x="0" y="47244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8001000" y="2997200"/>
            <a:ext cx="3124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8001000" y="3556000"/>
            <a:ext cx="3124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上左标下左内后右背景-有背景-有间隙-2"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图片占位符 1"/>
          <p:cNvSpPr>
            <a:spLocks noGrp="1"/>
          </p:cNvSpPr>
          <p:nvPr>
            <p:ph type="pic" idx="10"/>
            <p:custDataLst>
              <p:tags r:id="rId2"/>
            </p:custDataLst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 idx="11" hasCustomPrompt="1"/>
            <p:custDataLst>
              <p:tags r:id="rId3"/>
            </p:custDataLst>
          </p:nvPr>
        </p:nvSpPr>
        <p:spPr>
          <a:xfrm>
            <a:off x="609600" y="482505"/>
            <a:ext cx="6858000" cy="711100"/>
          </a:xfr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10000"/>
              </a:lnSpc>
              <a:defRPr sz="3600" b="1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idx="12" hasCustomPrompt="1"/>
            <p:custDataLst>
              <p:tags r:id="rId4"/>
            </p:custDataLst>
          </p:nvPr>
        </p:nvSpPr>
        <p:spPr>
          <a:xfrm>
            <a:off x="609600" y="1523711"/>
            <a:ext cx="6858000" cy="4724695"/>
          </a:xfrm>
        </p:spPr>
        <p:txBody>
          <a:bodyPr wrap="square" lIns="0" tIns="0" rIns="0" bIns="0" anchor="t">
            <a:noAutofit/>
          </a:bodyPr>
          <a:lstStyle>
            <a:lvl5pPr marL="1108075" indent="0" algn="l">
              <a:buNone/>
              <a:defRPr sz="1200" b="0" i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4"/>
            <a:r>
              <a:rPr lang="zh-CN" altLang="en-US" smtClean="0"/>
              <a:t>单击此处添加文本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6_1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6"/>
            </p:custDataLst>
          </p:nvPr>
        </p:nvSpPr>
        <p:spPr>
          <a:xfrm>
            <a:off x="609600" y="3860800"/>
            <a:ext cx="3454400" cy="2387600"/>
          </a:xfrm>
          <a:custGeom>
            <a:avLst/>
            <a:gdLst>
              <a:gd name="connisteX0" fmla="*/ 0 w 3454400"/>
              <a:gd name="connsiteY0" fmla="*/ 0 h 2387600"/>
              <a:gd name="connisteX1" fmla="*/ 3454400 w 3454400"/>
              <a:gd name="connsiteY1" fmla="*/ 0 h 2387600"/>
              <a:gd name="connisteX2" fmla="*/ 3454400 w 3454400"/>
              <a:gd name="connsiteY2" fmla="*/ 2184400 h 2387600"/>
              <a:gd name="connisteX3" fmla="*/ 3251200 w 3454400"/>
              <a:gd name="connsiteY3" fmla="*/ 2387600 h 2387600"/>
              <a:gd name="connisteX4" fmla="*/ 203200 w 3454400"/>
              <a:gd name="connsiteY4" fmla="*/ 2387600 h 2387600"/>
              <a:gd name="connisteX5" fmla="*/ 0 w 3454400"/>
              <a:gd name="connsiteY5" fmla="*/ 2184400 h 2387600"/>
              <a:gd name="connisteX6" fmla="*/ 0 w 3454400"/>
              <a:gd name="connsiteY6" fmla="*/ 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87600">
                <a:moveTo>
                  <a:pt x="0" y="0"/>
                </a:moveTo>
                <a:lnTo>
                  <a:pt x="3454400" y="0"/>
                </a:lnTo>
                <a:lnTo>
                  <a:pt x="3454400" y="2184400"/>
                </a:lnTo>
                <a:cubicBezTo>
                  <a:pt x="3454400" y="2296624"/>
                  <a:pt x="3363424" y="2387600"/>
                  <a:pt x="3251200" y="2387600"/>
                </a:cubicBezTo>
                <a:lnTo>
                  <a:pt x="203200" y="2387600"/>
                </a:lnTo>
                <a:cubicBezTo>
                  <a:pt x="90976" y="2387600"/>
                  <a:pt x="0" y="2296624"/>
                  <a:pt x="0" y="21844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3" hasCustomPrompt="1"/>
            <p:custDataLst>
              <p:tags r:id="rId7"/>
            </p:custDataLst>
          </p:nvPr>
        </p:nvSpPr>
        <p:spPr>
          <a:xfrm>
            <a:off x="6096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336800 h 2336800"/>
              <a:gd name="connisteX5" fmla="*/ 0 w 3454400"/>
              <a:gd name="connsiteY5" fmla="*/ 2336800 h 2336800"/>
              <a:gd name="connisteX6" fmla="*/ 0 w 3454400"/>
              <a:gd name="connsiteY6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36800"/>
                </a:lnTo>
                <a:lnTo>
                  <a:pt x="0" y="23368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40640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45212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368800" y="1524000"/>
            <a:ext cx="3454400" cy="2387600"/>
          </a:xfrm>
          <a:custGeom>
            <a:avLst/>
            <a:gdLst>
              <a:gd name="connisteX0" fmla="*/ 0 w 3454400"/>
              <a:gd name="connsiteY0" fmla="*/ 203200 h 2387600"/>
              <a:gd name="connisteX1" fmla="*/ 203200 w 3454400"/>
              <a:gd name="connsiteY1" fmla="*/ 0 h 2387600"/>
              <a:gd name="connisteX2" fmla="*/ 3251200 w 3454400"/>
              <a:gd name="connsiteY2" fmla="*/ 0 h 2387600"/>
              <a:gd name="connisteX3" fmla="*/ 3454400 w 3454400"/>
              <a:gd name="connsiteY3" fmla="*/ 203200 h 2387600"/>
              <a:gd name="connisteX4" fmla="*/ 3454400 w 3454400"/>
              <a:gd name="connsiteY4" fmla="*/ 2387600 h 2387600"/>
              <a:gd name="connisteX5" fmla="*/ 0 w 3454400"/>
              <a:gd name="connsiteY5" fmla="*/ 2387600 h 2387600"/>
              <a:gd name="connisteX6" fmla="*/ 0 w 3454400"/>
              <a:gd name="connsiteY6" fmla="*/ 20320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87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87600"/>
                </a:lnTo>
                <a:lnTo>
                  <a:pt x="0" y="2387600"/>
                </a:ln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5" hasCustomPrompt="1"/>
            <p:custDataLst>
              <p:tags r:id="rId11"/>
            </p:custDataLst>
          </p:nvPr>
        </p:nvSpPr>
        <p:spPr>
          <a:xfrm>
            <a:off x="4368800" y="3911600"/>
            <a:ext cx="3454400" cy="2336800"/>
          </a:xfrm>
          <a:custGeom>
            <a:avLst/>
            <a:gdLst>
              <a:gd name="connisteX0" fmla="*/ 0 w 3454400"/>
              <a:gd name="connsiteY0" fmla="*/ 0 h 2336800"/>
              <a:gd name="connisteX1" fmla="*/ 3454400 w 3454400"/>
              <a:gd name="connsiteY1" fmla="*/ 0 h 2336800"/>
              <a:gd name="connisteX2" fmla="*/ 3454400 w 3454400"/>
              <a:gd name="connsiteY2" fmla="*/ 2133600 h 2336800"/>
              <a:gd name="connisteX3" fmla="*/ 3251200 w 3454400"/>
              <a:gd name="connsiteY3" fmla="*/ 2336800 h 2336800"/>
              <a:gd name="connisteX4" fmla="*/ 203200 w 3454400"/>
              <a:gd name="connsiteY4" fmla="*/ 2336800 h 2336800"/>
              <a:gd name="connisteX5" fmla="*/ 0 w 3454400"/>
              <a:gd name="connsiteY5" fmla="*/ 2133600 h 2336800"/>
              <a:gd name="connisteX6" fmla="*/ 0 w 3454400"/>
              <a:gd name="connsiteY6" fmla="*/ 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0"/>
                </a:moveTo>
                <a:lnTo>
                  <a:pt x="3454400" y="0"/>
                </a:lnTo>
                <a:lnTo>
                  <a:pt x="3454400" y="2133600"/>
                </a:lnTo>
                <a:cubicBezTo>
                  <a:pt x="3454400" y="2245824"/>
                  <a:pt x="3363424" y="2336800"/>
                  <a:pt x="32512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673600" y="1727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673600" y="21844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6" hasCustomPrompt="1"/>
            <p:custDataLst>
              <p:tags r:id="rId14"/>
            </p:custDataLst>
          </p:nvPr>
        </p:nvSpPr>
        <p:spPr>
          <a:xfrm>
            <a:off x="8128000" y="3860800"/>
            <a:ext cx="3454400" cy="2387600"/>
          </a:xfrm>
          <a:custGeom>
            <a:avLst/>
            <a:gdLst>
              <a:gd name="connisteX0" fmla="*/ 0 w 3454400"/>
              <a:gd name="connsiteY0" fmla="*/ 0 h 2387600"/>
              <a:gd name="connisteX1" fmla="*/ 3454400 w 3454400"/>
              <a:gd name="connsiteY1" fmla="*/ 0 h 2387600"/>
              <a:gd name="connisteX2" fmla="*/ 3454400 w 3454400"/>
              <a:gd name="connsiteY2" fmla="*/ 2184400 h 2387600"/>
              <a:gd name="connisteX3" fmla="*/ 3251200 w 3454400"/>
              <a:gd name="connsiteY3" fmla="*/ 2387600 h 2387600"/>
              <a:gd name="connisteX4" fmla="*/ 203200 w 3454400"/>
              <a:gd name="connsiteY4" fmla="*/ 2387600 h 2387600"/>
              <a:gd name="connisteX5" fmla="*/ 0 w 3454400"/>
              <a:gd name="connsiteY5" fmla="*/ 2184400 h 2387600"/>
              <a:gd name="connisteX6" fmla="*/ 0 w 3454400"/>
              <a:gd name="connsiteY6" fmla="*/ 0 h 238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87600">
                <a:moveTo>
                  <a:pt x="0" y="0"/>
                </a:moveTo>
                <a:lnTo>
                  <a:pt x="3454400" y="0"/>
                </a:lnTo>
                <a:lnTo>
                  <a:pt x="3454400" y="2184400"/>
                </a:lnTo>
                <a:cubicBezTo>
                  <a:pt x="3454400" y="2296624"/>
                  <a:pt x="3363424" y="2387600"/>
                  <a:pt x="3251200" y="2387600"/>
                </a:cubicBezTo>
                <a:lnTo>
                  <a:pt x="203200" y="2387600"/>
                </a:lnTo>
                <a:cubicBezTo>
                  <a:pt x="90976" y="2387600"/>
                  <a:pt x="0" y="2296624"/>
                  <a:pt x="0" y="21844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图片占位符 20"/>
          <p:cNvSpPr>
            <a:spLocks noGrp="1"/>
          </p:cNvSpPr>
          <p:nvPr>
            <p:ph type="pic" idx="16397" hasCustomPrompt="1"/>
            <p:custDataLst>
              <p:tags r:id="rId15"/>
            </p:custDataLst>
          </p:nvPr>
        </p:nvSpPr>
        <p:spPr>
          <a:xfrm>
            <a:off x="81280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336800 h 2336800"/>
              <a:gd name="connisteX5" fmla="*/ 0 w 3454400"/>
              <a:gd name="connsiteY5" fmla="*/ 2336800 h 2336800"/>
              <a:gd name="connisteX6" fmla="*/ 0 w 3454400"/>
              <a:gd name="connsiteY6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36800"/>
                </a:lnTo>
                <a:lnTo>
                  <a:pt x="0" y="23368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432800" y="40640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432800" y="4521200"/>
            <a:ext cx="28448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1_3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4" hasCustomPrompt="1"/>
            <p:custDataLst>
              <p:tags r:id="rId6"/>
            </p:custDataLst>
          </p:nvPr>
        </p:nvSpPr>
        <p:spPr>
          <a:xfrm>
            <a:off x="609600" y="15240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5" hasCustomPrompt="1"/>
            <p:custDataLst>
              <p:tags r:id="rId7"/>
            </p:custDataLst>
          </p:nvPr>
        </p:nvSpPr>
        <p:spPr>
          <a:xfrm>
            <a:off x="914400" y="20193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2387600" y="1765300"/>
            <a:ext cx="3251200" cy="406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2387600" y="2273300"/>
            <a:ext cx="3251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6" hasCustomPrompt="1"/>
            <p:custDataLst>
              <p:tags r:id="rId10"/>
            </p:custDataLst>
          </p:nvPr>
        </p:nvSpPr>
        <p:spPr>
          <a:xfrm>
            <a:off x="6248400" y="15240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7" hasCustomPrompt="1"/>
            <p:custDataLst>
              <p:tags r:id="rId11"/>
            </p:custDataLst>
          </p:nvPr>
        </p:nvSpPr>
        <p:spPr>
          <a:xfrm>
            <a:off x="6553200" y="20193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8026400" y="1765300"/>
            <a:ext cx="3251200" cy="406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8026400" y="2273300"/>
            <a:ext cx="3251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8" hasCustomPrompt="1"/>
            <p:custDataLst>
              <p:tags r:id="rId14"/>
            </p:custDataLst>
          </p:nvPr>
        </p:nvSpPr>
        <p:spPr>
          <a:xfrm>
            <a:off x="609600" y="40386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图片占位符 20"/>
          <p:cNvSpPr>
            <a:spLocks noGrp="1"/>
          </p:cNvSpPr>
          <p:nvPr>
            <p:ph type="pic" idx="16399" hasCustomPrompt="1"/>
            <p:custDataLst>
              <p:tags r:id="rId15"/>
            </p:custDataLst>
          </p:nvPr>
        </p:nvSpPr>
        <p:spPr>
          <a:xfrm>
            <a:off x="914400" y="45339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2387600" y="4279900"/>
            <a:ext cx="3251200" cy="406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2387600" y="4787900"/>
            <a:ext cx="3251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4" name="装饰  3"/>
          <p:cNvSpPr>
            <a:spLocks noGrp="1"/>
          </p:cNvSpPr>
          <p:nvPr>
            <p:ph type="body" idx="16400" hasCustomPrompt="1"/>
            <p:custDataLst>
              <p:tags r:id="rId18"/>
            </p:custDataLst>
          </p:nvPr>
        </p:nvSpPr>
        <p:spPr>
          <a:xfrm>
            <a:off x="6248400" y="4038600"/>
            <a:ext cx="5334000" cy="2209800"/>
          </a:xfrm>
          <a:custGeom>
            <a:avLst/>
            <a:gdLst>
              <a:gd name="connisteX0" fmla="*/ 0 w 5334000"/>
              <a:gd name="connsiteY0" fmla="*/ 203200 h 2209800"/>
              <a:gd name="connisteX1" fmla="*/ 203200 w 5334000"/>
              <a:gd name="connsiteY1" fmla="*/ 0 h 2209800"/>
              <a:gd name="connisteX2" fmla="*/ 5130800 w 5334000"/>
              <a:gd name="connsiteY2" fmla="*/ 0 h 2209800"/>
              <a:gd name="connisteX3" fmla="*/ 5334000 w 5334000"/>
              <a:gd name="connsiteY3" fmla="*/ 203200 h 2209800"/>
              <a:gd name="connisteX4" fmla="*/ 5334000 w 5334000"/>
              <a:gd name="connsiteY4" fmla="*/ 2006600 h 2209800"/>
              <a:gd name="connisteX5" fmla="*/ 5130800 w 5334000"/>
              <a:gd name="connsiteY5" fmla="*/ 2209800 h 2209800"/>
              <a:gd name="connisteX6" fmla="*/ 203200 w 5334000"/>
              <a:gd name="connsiteY6" fmla="*/ 2209800 h 2209800"/>
              <a:gd name="connisteX7" fmla="*/ 0 w 5334000"/>
              <a:gd name="connsiteY7" fmla="*/ 2006600 h 2209800"/>
              <a:gd name="connisteX8" fmla="*/ 0 w 53340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06600"/>
                </a:lnTo>
                <a:cubicBezTo>
                  <a:pt x="5334000" y="2118824"/>
                  <a:pt x="5243024" y="2209800"/>
                  <a:pt x="51308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5" name="图片占位符 24"/>
          <p:cNvSpPr>
            <a:spLocks noGrp="1"/>
          </p:cNvSpPr>
          <p:nvPr>
            <p:ph type="pic" idx="16401" hasCustomPrompt="1"/>
            <p:custDataLst>
              <p:tags r:id="rId19"/>
            </p:custDataLst>
          </p:nvPr>
        </p:nvSpPr>
        <p:spPr>
          <a:xfrm>
            <a:off x="6553200" y="45339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6" name="文本占位符 25"/>
          <p:cNvSpPr>
            <a:spLocks noGrp="1"/>
          </p:cNvSpPr>
          <p:nvPr>
            <p:ph type="body" idx="16392" hasCustomPrompt="1"/>
            <p:custDataLst>
              <p:tags r:id="rId20"/>
            </p:custDataLst>
          </p:nvPr>
        </p:nvSpPr>
        <p:spPr>
          <a:xfrm>
            <a:off x="8026400" y="4279900"/>
            <a:ext cx="3251200" cy="406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7" name="文本占位符 26"/>
          <p:cNvSpPr>
            <a:spLocks noGrp="1"/>
          </p:cNvSpPr>
          <p:nvPr>
            <p:ph type="body" idx="16393" hasCustomPrompt="1"/>
            <p:custDataLst>
              <p:tags r:id="rId21"/>
            </p:custDataLst>
          </p:nvPr>
        </p:nvSpPr>
        <p:spPr>
          <a:xfrm>
            <a:off x="8026400" y="4787900"/>
            <a:ext cx="32512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上左标下左内后右背景-有背景-有间隙-2"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图片占位符 1"/>
          <p:cNvSpPr>
            <a:spLocks noGrp="1"/>
          </p:cNvSpPr>
          <p:nvPr>
            <p:ph type="pic" idx="10"/>
            <p:custDataLst>
              <p:tags r:id="rId2"/>
            </p:custDataLst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 idx="11" hasCustomPrompt="1"/>
            <p:custDataLst>
              <p:tags r:id="rId3"/>
            </p:custDataLst>
          </p:nvPr>
        </p:nvSpPr>
        <p:spPr>
          <a:xfrm>
            <a:off x="609600" y="482505"/>
            <a:ext cx="6858000" cy="711100"/>
          </a:xfr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10000"/>
              </a:lnSpc>
              <a:defRPr sz="3600" b="1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idx="12" hasCustomPrompt="1"/>
            <p:custDataLst>
              <p:tags r:id="rId4"/>
            </p:custDataLst>
          </p:nvPr>
        </p:nvSpPr>
        <p:spPr>
          <a:xfrm>
            <a:off x="609600" y="1523711"/>
            <a:ext cx="6858000" cy="4724695"/>
          </a:xfrm>
        </p:spPr>
        <p:txBody>
          <a:bodyPr wrap="square" lIns="0" tIns="0" rIns="0" bIns="0" anchor="t">
            <a:noAutofit/>
          </a:bodyPr>
          <a:lstStyle>
            <a:lvl1pPr marL="0" indent="0" algn="l">
              <a:buNone/>
              <a:defRPr sz="1200" b="0" i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单击此处添加文本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_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1" hasCustomPrompt="1"/>
            <p:custDataLst>
              <p:tags r:id="rId6"/>
            </p:custDataLst>
          </p:nvPr>
        </p:nvSpPr>
        <p:spPr>
          <a:xfrm>
            <a:off x="2438400" y="2260600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0" hasCustomPrompt="1"/>
            <p:custDataLst>
              <p:tags r:id="rId7"/>
            </p:custDataLst>
          </p:nvPr>
        </p:nvSpPr>
        <p:spPr>
          <a:xfrm>
            <a:off x="2794000" y="2616200"/>
            <a:ext cx="812800" cy="8128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609600" y="4038600"/>
            <a:ext cx="518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609600" y="4597400"/>
            <a:ext cx="51816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3" hasCustomPrompt="1"/>
            <p:custDataLst>
              <p:tags r:id="rId10"/>
            </p:custDataLst>
          </p:nvPr>
        </p:nvSpPr>
        <p:spPr>
          <a:xfrm>
            <a:off x="8229600" y="2260600"/>
            <a:ext cx="1524000" cy="1524000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2" hasCustomPrompt="1"/>
            <p:custDataLst>
              <p:tags r:id="rId11"/>
            </p:custDataLst>
          </p:nvPr>
        </p:nvSpPr>
        <p:spPr>
          <a:xfrm>
            <a:off x="8585200" y="2616200"/>
            <a:ext cx="812800" cy="8128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6400800" y="4038600"/>
            <a:ext cx="518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6400800" y="4597400"/>
            <a:ext cx="51816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_1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63246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7543800" y="609600"/>
            <a:ext cx="4038600" cy="5638800"/>
          </a:xfrm>
          <a:custGeom>
            <a:avLst/>
            <a:gdLst>
              <a:gd name="connisteX0" fmla="*/ 0 w 4038600"/>
              <a:gd name="connsiteY0" fmla="*/ 203200 h 5638800"/>
              <a:gd name="connisteX1" fmla="*/ 203200 w 4038600"/>
              <a:gd name="connsiteY1" fmla="*/ 0 h 5638800"/>
              <a:gd name="connisteX2" fmla="*/ 3835400 w 4038600"/>
              <a:gd name="connsiteY2" fmla="*/ 0 h 5638800"/>
              <a:gd name="connisteX3" fmla="*/ 4038600 w 4038600"/>
              <a:gd name="connsiteY3" fmla="*/ 203200 h 5638800"/>
              <a:gd name="connisteX4" fmla="*/ 4038600 w 4038600"/>
              <a:gd name="connsiteY4" fmla="*/ 5435600 h 5638800"/>
              <a:gd name="connisteX5" fmla="*/ 3835400 w 4038600"/>
              <a:gd name="connsiteY5" fmla="*/ 5638800 h 5638800"/>
              <a:gd name="connisteX6" fmla="*/ 203200 w 4038600"/>
              <a:gd name="connsiteY6" fmla="*/ 5638800 h 5638800"/>
              <a:gd name="connisteX7" fmla="*/ 0 w 4038600"/>
              <a:gd name="connsiteY7" fmla="*/ 5435600 h 5638800"/>
              <a:gd name="connisteX8" fmla="*/ 0 w 4038600"/>
              <a:gd name="connsiteY8" fmla="*/ 20320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4038600" h="563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835400" y="0"/>
                </a:lnTo>
                <a:cubicBezTo>
                  <a:pt x="3947624" y="0"/>
                  <a:pt x="4038600" y="90976"/>
                  <a:pt x="4038600" y="203200"/>
                </a:cubicBezTo>
                <a:lnTo>
                  <a:pt x="4038600" y="5435600"/>
                </a:lnTo>
                <a:cubicBezTo>
                  <a:pt x="4038600" y="5547824"/>
                  <a:pt x="3947624" y="5638800"/>
                  <a:pt x="3835400" y="5638800"/>
                </a:cubicBezTo>
                <a:lnTo>
                  <a:pt x="203200" y="5638800"/>
                </a:lnTo>
                <a:cubicBezTo>
                  <a:pt x="90976" y="5638800"/>
                  <a:pt x="0" y="5547824"/>
                  <a:pt x="0" y="5435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1" hasCustomPrompt="1"/>
            <p:custDataLst>
              <p:tags r:id="rId7"/>
            </p:custDataLst>
          </p:nvPr>
        </p:nvSpPr>
        <p:spPr>
          <a:xfrm>
            <a:off x="609600" y="2794000"/>
            <a:ext cx="50800" cy="1422400"/>
          </a:xfrm>
          <a:custGeom>
            <a:avLst/>
            <a:gdLst>
              <a:gd name="connisteX0" fmla="*/ 0 w 50800"/>
              <a:gd name="connsiteY0" fmla="*/ 25400 h 1422400"/>
              <a:gd name="connisteX1" fmla="*/ 25400 w 50800"/>
              <a:gd name="connsiteY1" fmla="*/ 0 h 1422400"/>
              <a:gd name="connisteX2" fmla="*/ 25400 w 50800"/>
              <a:gd name="connsiteY2" fmla="*/ 0 h 1422400"/>
              <a:gd name="connisteX3" fmla="*/ 50800 w 50800"/>
              <a:gd name="connsiteY3" fmla="*/ 25400 h 1422400"/>
              <a:gd name="connisteX4" fmla="*/ 50800 w 50800"/>
              <a:gd name="connsiteY4" fmla="*/ 1397000 h 1422400"/>
              <a:gd name="connisteX5" fmla="*/ 25400 w 50800"/>
              <a:gd name="connsiteY5" fmla="*/ 1422400 h 1422400"/>
              <a:gd name="connisteX6" fmla="*/ 25400 w 50800"/>
              <a:gd name="connsiteY6" fmla="*/ 1422400 h 1422400"/>
              <a:gd name="connisteX7" fmla="*/ 0 w 50800"/>
              <a:gd name="connsiteY7" fmla="*/ 1397000 h 1422400"/>
              <a:gd name="connisteX8" fmla="*/ 0 w 50800"/>
              <a:gd name="connsiteY8" fmla="*/ 25400 h 142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4224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397000"/>
                </a:lnTo>
                <a:cubicBezTo>
                  <a:pt x="50800" y="1411028"/>
                  <a:pt x="39428" y="1422400"/>
                  <a:pt x="25400" y="1422400"/>
                </a:cubicBezTo>
                <a:lnTo>
                  <a:pt x="25400" y="1422400"/>
                </a:lnTo>
                <a:cubicBezTo>
                  <a:pt x="11372" y="1422400"/>
                  <a:pt x="0" y="1411028"/>
                  <a:pt x="0" y="13970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762000" y="2794000"/>
            <a:ext cx="6172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762000" y="3302000"/>
            <a:ext cx="6172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609600" y="4826000"/>
            <a:ext cx="50800" cy="1422400"/>
          </a:xfrm>
          <a:custGeom>
            <a:avLst/>
            <a:gdLst>
              <a:gd name="connisteX0" fmla="*/ 0 w 50800"/>
              <a:gd name="connsiteY0" fmla="*/ 25400 h 1422400"/>
              <a:gd name="connisteX1" fmla="*/ 25400 w 50800"/>
              <a:gd name="connsiteY1" fmla="*/ 0 h 1422400"/>
              <a:gd name="connisteX2" fmla="*/ 25400 w 50800"/>
              <a:gd name="connsiteY2" fmla="*/ 0 h 1422400"/>
              <a:gd name="connisteX3" fmla="*/ 50800 w 50800"/>
              <a:gd name="connsiteY3" fmla="*/ 25400 h 1422400"/>
              <a:gd name="connisteX4" fmla="*/ 50800 w 50800"/>
              <a:gd name="connsiteY4" fmla="*/ 1397000 h 1422400"/>
              <a:gd name="connisteX5" fmla="*/ 25400 w 50800"/>
              <a:gd name="connsiteY5" fmla="*/ 1422400 h 1422400"/>
              <a:gd name="connisteX6" fmla="*/ 25400 w 50800"/>
              <a:gd name="connsiteY6" fmla="*/ 1422400 h 1422400"/>
              <a:gd name="connisteX7" fmla="*/ 0 w 50800"/>
              <a:gd name="connsiteY7" fmla="*/ 1397000 h 1422400"/>
              <a:gd name="connisteX8" fmla="*/ 0 w 50800"/>
              <a:gd name="connsiteY8" fmla="*/ 25400 h 142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4224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397000"/>
                </a:lnTo>
                <a:cubicBezTo>
                  <a:pt x="50800" y="1411028"/>
                  <a:pt x="39428" y="1422400"/>
                  <a:pt x="25400" y="1422400"/>
                </a:cubicBezTo>
                <a:lnTo>
                  <a:pt x="25400" y="1422400"/>
                </a:lnTo>
                <a:cubicBezTo>
                  <a:pt x="11372" y="1422400"/>
                  <a:pt x="0" y="1411028"/>
                  <a:pt x="0" y="13970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762000" y="4826000"/>
            <a:ext cx="6172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762000" y="5334000"/>
            <a:ext cx="61722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1_1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6096000" y="1524000"/>
            <a:ext cx="5486400" cy="4724400"/>
          </a:xfrm>
          <a:custGeom>
            <a:avLst/>
            <a:gdLst>
              <a:gd name="connisteX0" fmla="*/ 0 w 5486400"/>
              <a:gd name="connsiteY0" fmla="*/ 0 h 4724400"/>
              <a:gd name="connisteX1" fmla="*/ 5283200 w 5486400"/>
              <a:gd name="connsiteY1" fmla="*/ 0 h 4724400"/>
              <a:gd name="connisteX2" fmla="*/ 5486400 w 5486400"/>
              <a:gd name="connsiteY2" fmla="*/ 203200 h 4724400"/>
              <a:gd name="connisteX3" fmla="*/ 5486400 w 5486400"/>
              <a:gd name="connsiteY3" fmla="*/ 4521200 h 4724400"/>
              <a:gd name="connisteX4" fmla="*/ 5283200 w 5486400"/>
              <a:gd name="connsiteY4" fmla="*/ 4724400 h 4724400"/>
              <a:gd name="connisteX5" fmla="*/ 0 w 5486400"/>
              <a:gd name="connsiteY5" fmla="*/ 4724400 h 4724400"/>
              <a:gd name="connisteX6" fmla="*/ 0 w 5486400"/>
              <a:gd name="connsiteY6" fmla="*/ 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5486400" h="4724400">
                <a:moveTo>
                  <a:pt x="0" y="0"/>
                </a:moveTo>
                <a:lnTo>
                  <a:pt x="5283200" y="0"/>
                </a:lnTo>
                <a:cubicBezTo>
                  <a:pt x="5395424" y="0"/>
                  <a:pt x="5486400" y="90976"/>
                  <a:pt x="5486400" y="203200"/>
                </a:cubicBezTo>
                <a:lnTo>
                  <a:pt x="5486400" y="4521200"/>
                </a:lnTo>
                <a:cubicBezTo>
                  <a:pt x="5486400" y="4633424"/>
                  <a:pt x="5395424" y="4724400"/>
                  <a:pt x="5283200" y="4724400"/>
                </a:cubicBezTo>
                <a:lnTo>
                  <a:pt x="0" y="47244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1" hasCustomPrompt="1"/>
            <p:custDataLst>
              <p:tags r:id="rId7"/>
            </p:custDataLst>
          </p:nvPr>
        </p:nvSpPr>
        <p:spPr>
          <a:xfrm>
            <a:off x="609600" y="1524000"/>
            <a:ext cx="5486400" cy="4724400"/>
          </a:xfrm>
          <a:custGeom>
            <a:avLst/>
            <a:gdLst>
              <a:gd name="connisteX0" fmla="*/ 0 w 5486400"/>
              <a:gd name="connsiteY0" fmla="*/ 203200 h 4724400"/>
              <a:gd name="connisteX1" fmla="*/ 203200 w 5486400"/>
              <a:gd name="connsiteY1" fmla="*/ 0 h 4724400"/>
              <a:gd name="connisteX2" fmla="*/ 5486400 w 5486400"/>
              <a:gd name="connsiteY2" fmla="*/ 0 h 4724400"/>
              <a:gd name="connisteX3" fmla="*/ 5486400 w 5486400"/>
              <a:gd name="connsiteY3" fmla="*/ 4724400 h 4724400"/>
              <a:gd name="connisteX4" fmla="*/ 203200 w 5486400"/>
              <a:gd name="connsiteY4" fmla="*/ 4724400 h 4724400"/>
              <a:gd name="connisteX5" fmla="*/ 0 w 5486400"/>
              <a:gd name="connsiteY5" fmla="*/ 4521200 h 4724400"/>
              <a:gd name="connisteX6" fmla="*/ 0 w 5486400"/>
              <a:gd name="connsiteY6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5486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486400" y="0"/>
                </a:lnTo>
                <a:lnTo>
                  <a:pt x="5486400" y="4724400"/>
                </a:ln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1066800" y="2108200"/>
            <a:ext cx="4572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1066800" y="2667000"/>
            <a:ext cx="45720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1066800" y="4191000"/>
            <a:ext cx="4572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1066800" y="4749800"/>
            <a:ext cx="45720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上左标下左内后右背景-有背景-有间隙-2"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图片占位符 1"/>
          <p:cNvSpPr>
            <a:spLocks noGrp="1"/>
          </p:cNvSpPr>
          <p:nvPr>
            <p:ph type="pic" idx="10"/>
            <p:custDataLst>
              <p:tags r:id="rId2"/>
            </p:custDataLst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 idx="11" hasCustomPrompt="1"/>
            <p:custDataLst>
              <p:tags r:id="rId3"/>
            </p:custDataLst>
          </p:nvPr>
        </p:nvSpPr>
        <p:spPr>
          <a:xfrm>
            <a:off x="609600" y="482505"/>
            <a:ext cx="6858000" cy="711100"/>
          </a:xfr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10000"/>
              </a:lnSpc>
              <a:defRPr sz="3600" b="1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t>单击此处添加标题</a:t>
            </a:r>
          </a:p>
        </p:txBody>
      </p:sp>
      <p:sp>
        <p:nvSpPr>
          <p:cNvPr id="4" name="内容占位符 3"/>
          <p:cNvSpPr>
            <a:spLocks noGrp="1"/>
          </p:cNvSpPr>
          <p:nvPr>
            <p:ph idx="12" hasCustomPrompt="1"/>
            <p:custDataLst>
              <p:tags r:id="rId4"/>
            </p:custDataLst>
          </p:nvPr>
        </p:nvSpPr>
        <p:spPr>
          <a:xfrm>
            <a:off x="609600" y="1523711"/>
            <a:ext cx="6858000" cy="4724695"/>
          </a:xfrm>
        </p:spPr>
        <p:txBody>
          <a:bodyPr wrap="square" lIns="0" tIns="0" rIns="0" bIns="0" anchor="t">
            <a:noAutofit/>
          </a:bodyPr>
          <a:lstStyle>
            <a:lvl1pPr marL="0" indent="0" algn="l">
              <a:buNone/>
              <a:defRPr sz="1200" b="0" i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单击此处添加文本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3_1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3784600"/>
            <a:ext cx="34290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609600" y="609600"/>
            <a:ext cx="10972800" cy="2641600"/>
          </a:xfrm>
          <a:custGeom>
            <a:avLst/>
            <a:gdLst>
              <a:gd name="connisteX0" fmla="*/ 0 w 10972800"/>
              <a:gd name="connsiteY0" fmla="*/ 203200 h 2641600"/>
              <a:gd name="connisteX1" fmla="*/ 203200 w 10972800"/>
              <a:gd name="connsiteY1" fmla="*/ 0 h 2641600"/>
              <a:gd name="connisteX2" fmla="*/ 10769600 w 10972800"/>
              <a:gd name="connsiteY2" fmla="*/ 0 h 2641600"/>
              <a:gd name="connisteX3" fmla="*/ 10972800 w 10972800"/>
              <a:gd name="connsiteY3" fmla="*/ 203200 h 2641600"/>
              <a:gd name="connisteX4" fmla="*/ 10972800 w 10972800"/>
              <a:gd name="connsiteY4" fmla="*/ 2438400 h 2641600"/>
              <a:gd name="connisteX5" fmla="*/ 10769600 w 10972800"/>
              <a:gd name="connsiteY5" fmla="*/ 2641600 h 2641600"/>
              <a:gd name="connisteX6" fmla="*/ 203200 w 10972800"/>
              <a:gd name="connsiteY6" fmla="*/ 2641600 h 2641600"/>
              <a:gd name="connisteX7" fmla="*/ 0 w 10972800"/>
              <a:gd name="connsiteY7" fmla="*/ 2438400 h 2641600"/>
              <a:gd name="connisteX8" fmla="*/ 0 w 10972800"/>
              <a:gd name="connsiteY8" fmla="*/ 20320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64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438400"/>
                </a:lnTo>
                <a:cubicBezTo>
                  <a:pt x="10972800" y="2550624"/>
                  <a:pt x="10881824" y="2641600"/>
                  <a:pt x="10769600" y="2641600"/>
                </a:cubicBezTo>
                <a:lnTo>
                  <a:pt x="203200" y="2641600"/>
                </a:lnTo>
                <a:cubicBezTo>
                  <a:pt x="90976" y="2641600"/>
                  <a:pt x="0" y="2550624"/>
                  <a:pt x="0" y="24384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4648200" y="3860800"/>
            <a:ext cx="31623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4648200" y="4419600"/>
            <a:ext cx="31623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8420100" y="3860800"/>
            <a:ext cx="31623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8420100" y="4419600"/>
            <a:ext cx="31623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3_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609600" y="2336800"/>
            <a:ext cx="10972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609600" y="2895600"/>
            <a:ext cx="10972800" cy="2540000"/>
          </a:xfrm>
          <a:custGeom>
            <a:avLst/>
            <a:gdLst>
              <a:gd name="connisteX0" fmla="*/ 0 w 10972800"/>
              <a:gd name="connsiteY0" fmla="*/ 203200 h 2540000"/>
              <a:gd name="connisteX1" fmla="*/ 203200 w 10972800"/>
              <a:gd name="connsiteY1" fmla="*/ 0 h 2540000"/>
              <a:gd name="connisteX2" fmla="*/ 10769600 w 10972800"/>
              <a:gd name="connsiteY2" fmla="*/ 0 h 2540000"/>
              <a:gd name="connisteX3" fmla="*/ 10972800 w 10972800"/>
              <a:gd name="connsiteY3" fmla="*/ 203200 h 2540000"/>
              <a:gd name="connisteX4" fmla="*/ 10972800 w 10972800"/>
              <a:gd name="connsiteY4" fmla="*/ 2336800 h 2540000"/>
              <a:gd name="connisteX5" fmla="*/ 10769600 w 10972800"/>
              <a:gd name="connsiteY5" fmla="*/ 2540000 h 2540000"/>
              <a:gd name="connisteX6" fmla="*/ 203200 w 10972800"/>
              <a:gd name="connsiteY6" fmla="*/ 2540000 h 2540000"/>
              <a:gd name="connisteX7" fmla="*/ 0 w 10972800"/>
              <a:gd name="connsiteY7" fmla="*/ 2336800 h 2540000"/>
              <a:gd name="connisteX8" fmla="*/ 0 w 10972800"/>
              <a:gd name="connsiteY8" fmla="*/ 203200 h 2540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540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336800"/>
                </a:lnTo>
                <a:cubicBezTo>
                  <a:pt x="10972800" y="2449024"/>
                  <a:pt x="10881824" y="2540000"/>
                  <a:pt x="10769600" y="2540000"/>
                </a:cubicBezTo>
                <a:lnTo>
                  <a:pt x="203200" y="2540000"/>
                </a:lnTo>
                <a:cubicBezTo>
                  <a:pt x="90976" y="2540000"/>
                  <a:pt x="0" y="2449024"/>
                  <a:pt x="0" y="23368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914400" y="3860800"/>
            <a:ext cx="10363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4_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idx="16388" hasCustomPrompt="1"/>
            <p:custDataLst>
              <p:tags r:id="rId6"/>
            </p:custDataLst>
          </p:nvPr>
        </p:nvSpPr>
        <p:spPr>
          <a:xfrm>
            <a:off x="609600" y="1524000"/>
            <a:ext cx="5588000" cy="4724400"/>
          </a:xfrm>
          <a:custGeom>
            <a:avLst/>
            <a:gdLst>
              <a:gd name="connisteX0" fmla="*/ 0 w 5588000"/>
              <a:gd name="connsiteY0" fmla="*/ 203200 h 4724400"/>
              <a:gd name="connisteX1" fmla="*/ 203200 w 5588000"/>
              <a:gd name="connsiteY1" fmla="*/ 0 h 4724400"/>
              <a:gd name="connisteX2" fmla="*/ 5384800 w 5588000"/>
              <a:gd name="connsiteY2" fmla="*/ 0 h 4724400"/>
              <a:gd name="connisteX3" fmla="*/ 5588000 w 5588000"/>
              <a:gd name="connsiteY3" fmla="*/ 203200 h 4724400"/>
              <a:gd name="connisteX4" fmla="*/ 5588000 w 5588000"/>
              <a:gd name="connsiteY4" fmla="*/ 4521200 h 4724400"/>
              <a:gd name="connisteX5" fmla="*/ 5384800 w 5588000"/>
              <a:gd name="connsiteY5" fmla="*/ 4724400 h 4724400"/>
              <a:gd name="connisteX6" fmla="*/ 203200 w 5588000"/>
              <a:gd name="connsiteY6" fmla="*/ 4724400 h 4724400"/>
              <a:gd name="connisteX7" fmla="*/ 0 w 5588000"/>
              <a:gd name="connsiteY7" fmla="*/ 4521200 h 4724400"/>
              <a:gd name="connisteX8" fmla="*/ 0 w 5588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588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384800" y="0"/>
                </a:lnTo>
                <a:cubicBezTo>
                  <a:pt x="5497024" y="0"/>
                  <a:pt x="5588000" y="90976"/>
                  <a:pt x="5588000" y="203200"/>
                </a:cubicBezTo>
                <a:lnTo>
                  <a:pt x="5588000" y="4521200"/>
                </a:lnTo>
                <a:cubicBezTo>
                  <a:pt x="5588000" y="4633424"/>
                  <a:pt x="5497024" y="4724400"/>
                  <a:pt x="5384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502400" y="2082800"/>
            <a:ext cx="5080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502400" y="2641600"/>
            <a:ext cx="5080000" cy="3048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4_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装饰  1"/>
          <p:cNvSpPr>
            <a:spLocks noGrp="1"/>
          </p:cNvSpPr>
          <p:nvPr>
            <p:ph type="body" idx="16388" hasCustomPrompt="1"/>
            <p:custDataLst>
              <p:tags r:id="rId6"/>
            </p:custDataLst>
          </p:nvPr>
        </p:nvSpPr>
        <p:spPr>
          <a:xfrm>
            <a:off x="609600" y="2336800"/>
            <a:ext cx="10972800" cy="3098800"/>
          </a:xfrm>
          <a:custGeom>
            <a:avLst/>
            <a:gdLst>
              <a:gd name="connisteX0" fmla="*/ 0 w 10972800"/>
              <a:gd name="connsiteY0" fmla="*/ 203200 h 3098800"/>
              <a:gd name="connisteX1" fmla="*/ 203200 w 10972800"/>
              <a:gd name="connsiteY1" fmla="*/ 0 h 3098800"/>
              <a:gd name="connisteX2" fmla="*/ 10769600 w 10972800"/>
              <a:gd name="connsiteY2" fmla="*/ 0 h 3098800"/>
              <a:gd name="connisteX3" fmla="*/ 10972800 w 10972800"/>
              <a:gd name="connsiteY3" fmla="*/ 203200 h 3098800"/>
              <a:gd name="connisteX4" fmla="*/ 10972800 w 10972800"/>
              <a:gd name="connsiteY4" fmla="*/ 2895600 h 3098800"/>
              <a:gd name="connisteX5" fmla="*/ 10769600 w 10972800"/>
              <a:gd name="connsiteY5" fmla="*/ 3098800 h 3098800"/>
              <a:gd name="connisteX6" fmla="*/ 203200 w 10972800"/>
              <a:gd name="connsiteY6" fmla="*/ 3098800 h 3098800"/>
              <a:gd name="connisteX7" fmla="*/ 0 w 10972800"/>
              <a:gd name="connsiteY7" fmla="*/ 2895600 h 3098800"/>
              <a:gd name="connisteX8" fmla="*/ 0 w 10972800"/>
              <a:gd name="connsiteY8" fmla="*/ 203200 h 309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309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895600"/>
                </a:lnTo>
                <a:cubicBezTo>
                  <a:pt x="10972800" y="3007824"/>
                  <a:pt x="10881824" y="3098800"/>
                  <a:pt x="10769600" y="3098800"/>
                </a:cubicBezTo>
                <a:lnTo>
                  <a:pt x="203200" y="3098800"/>
                </a:lnTo>
                <a:cubicBezTo>
                  <a:pt x="90976" y="3098800"/>
                  <a:pt x="0" y="3007824"/>
                  <a:pt x="0" y="28956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914400" y="3302000"/>
            <a:ext cx="10363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914400" y="3860800"/>
            <a:ext cx="10363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2_1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609600" y="1524000"/>
            <a:ext cx="5486400" cy="4724400"/>
          </a:xfrm>
          <a:custGeom>
            <a:avLst/>
            <a:gdLst>
              <a:gd name="connisteX0" fmla="*/ 0 w 5486400"/>
              <a:gd name="connsiteY0" fmla="*/ 203200 h 4724400"/>
              <a:gd name="connisteX1" fmla="*/ 203200 w 5486400"/>
              <a:gd name="connsiteY1" fmla="*/ 0 h 4724400"/>
              <a:gd name="connisteX2" fmla="*/ 5283200 w 5486400"/>
              <a:gd name="connsiteY2" fmla="*/ 0 h 4724400"/>
              <a:gd name="connisteX3" fmla="*/ 5486400 w 5486400"/>
              <a:gd name="connsiteY3" fmla="*/ 203200 h 4724400"/>
              <a:gd name="connisteX4" fmla="*/ 5486400 w 5486400"/>
              <a:gd name="connsiteY4" fmla="*/ 4521200 h 4724400"/>
              <a:gd name="connisteX5" fmla="*/ 5283200 w 5486400"/>
              <a:gd name="connsiteY5" fmla="*/ 4724400 h 4724400"/>
              <a:gd name="connisteX6" fmla="*/ 203200 w 5486400"/>
              <a:gd name="connsiteY6" fmla="*/ 4724400 h 4724400"/>
              <a:gd name="connisteX7" fmla="*/ 0 w 5486400"/>
              <a:gd name="connsiteY7" fmla="*/ 4521200 h 4724400"/>
              <a:gd name="connisteX8" fmla="*/ 0 w 5486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486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283200" y="0"/>
                </a:lnTo>
                <a:cubicBezTo>
                  <a:pt x="5395424" y="0"/>
                  <a:pt x="5486400" y="90976"/>
                  <a:pt x="5486400" y="203200"/>
                </a:cubicBezTo>
                <a:lnTo>
                  <a:pt x="5486400" y="4521200"/>
                </a:lnTo>
                <a:cubicBezTo>
                  <a:pt x="5486400" y="4633424"/>
                  <a:pt x="5395424" y="4724400"/>
                  <a:pt x="5283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553200" y="1574800"/>
            <a:ext cx="5029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553200" y="2133600"/>
            <a:ext cx="50292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6553200" y="4114800"/>
            <a:ext cx="5029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6553200" y="4673600"/>
            <a:ext cx="50292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上左标下左内后右背景-有背景-有间隙-1"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图片占位符 1"/>
          <p:cNvSpPr>
            <a:spLocks noGrp="1"/>
          </p:cNvSpPr>
          <p:nvPr>
            <p:ph type="pic" idx="10"/>
            <p:custDataLst>
              <p:tags r:id="rId2"/>
            </p:custDataLst>
          </p:nvPr>
        </p:nvSpPr>
        <p:spPr>
          <a:xfrm>
            <a:off x="4267200" y="0"/>
            <a:ext cx="7924800" cy="6858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title" idx="11" hasCustomPrompt="1"/>
            <p:custDataLst>
              <p:tags r:id="rId3"/>
            </p:custDataLst>
          </p:nvPr>
        </p:nvSpPr>
        <p:spPr>
          <a:xfrm>
            <a:off x="609600" y="482505"/>
            <a:ext cx="5257800" cy="1320698"/>
          </a:xfrm>
        </p:spPr>
        <p:txBody>
          <a:bodyPr wrap="square" lIns="0" tIns="0" rIns="0" bIns="0" anchor="t">
            <a:noAutofit/>
          </a:bodyPr>
          <a:lstStyle>
            <a:lvl1pPr algn="l">
              <a:lnSpc>
                <a:spcPct val="110000"/>
              </a:lnSpc>
              <a:defRPr sz="3600" b="1" i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idx="12" hasCustomPrompt="1"/>
            <p:custDataLst>
              <p:tags r:id="rId4"/>
            </p:custDataLst>
          </p:nvPr>
        </p:nvSpPr>
        <p:spPr>
          <a:xfrm>
            <a:off x="609600" y="2133311"/>
            <a:ext cx="5257800" cy="4115095"/>
          </a:xfrm>
        </p:spPr>
        <p:txBody>
          <a:bodyPr wrap="square" lIns="0" tIns="0" rIns="0" bIns="0" anchor="t">
            <a:noAutofit/>
          </a:bodyPr>
          <a:lstStyle>
            <a:lvl1pPr marL="0" indent="0" algn="l">
              <a:buNone/>
              <a:defRPr sz="1200" b="0" i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smtClean="0"/>
              <a:t>单击此处添加文本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8_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0" hasCustomPrompt="1"/>
            <p:custDataLst>
              <p:tags r:id="rId6"/>
            </p:custDataLst>
          </p:nvPr>
        </p:nvSpPr>
        <p:spPr>
          <a:xfrm>
            <a:off x="609600" y="3606800"/>
            <a:ext cx="5334000" cy="2641600"/>
          </a:xfrm>
          <a:custGeom>
            <a:avLst/>
            <a:gdLst>
              <a:gd name="connisteX0" fmla="*/ 0 w 5334000"/>
              <a:gd name="connsiteY0" fmla="*/ 0 h 2641600"/>
              <a:gd name="connisteX1" fmla="*/ 5334000 w 5334000"/>
              <a:gd name="connsiteY1" fmla="*/ 0 h 2641600"/>
              <a:gd name="connisteX2" fmla="*/ 5334000 w 5334000"/>
              <a:gd name="connsiteY2" fmla="*/ 2438400 h 2641600"/>
              <a:gd name="connisteX3" fmla="*/ 5130800 w 5334000"/>
              <a:gd name="connsiteY3" fmla="*/ 2641600 h 2641600"/>
              <a:gd name="connisteX4" fmla="*/ 203200 w 5334000"/>
              <a:gd name="connsiteY4" fmla="*/ 2641600 h 2641600"/>
              <a:gd name="connisteX5" fmla="*/ 0 w 5334000"/>
              <a:gd name="connsiteY5" fmla="*/ 2438400 h 2641600"/>
              <a:gd name="connisteX6" fmla="*/ 0 w 5334000"/>
              <a:gd name="connsiteY6" fmla="*/ 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5334000" h="2641600">
                <a:moveTo>
                  <a:pt x="0" y="0"/>
                </a:moveTo>
                <a:lnTo>
                  <a:pt x="5334000" y="0"/>
                </a:lnTo>
                <a:lnTo>
                  <a:pt x="5334000" y="2438400"/>
                </a:lnTo>
                <a:cubicBezTo>
                  <a:pt x="5334000" y="2550624"/>
                  <a:pt x="5243024" y="2641600"/>
                  <a:pt x="5130800" y="2641600"/>
                </a:cubicBezTo>
                <a:lnTo>
                  <a:pt x="203200" y="2641600"/>
                </a:lnTo>
                <a:cubicBezTo>
                  <a:pt x="90976" y="2641600"/>
                  <a:pt x="0" y="2550624"/>
                  <a:pt x="0" y="24384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1" hasCustomPrompt="1"/>
            <p:custDataLst>
              <p:tags r:id="rId7"/>
            </p:custDataLst>
          </p:nvPr>
        </p:nvSpPr>
        <p:spPr>
          <a:xfrm>
            <a:off x="609600" y="1524000"/>
            <a:ext cx="5334000" cy="2082800"/>
          </a:xfrm>
          <a:custGeom>
            <a:avLst/>
            <a:gdLst>
              <a:gd name="connisteX0" fmla="*/ 0 w 5334000"/>
              <a:gd name="connsiteY0" fmla="*/ 203200 h 2082800"/>
              <a:gd name="connisteX1" fmla="*/ 203200 w 5334000"/>
              <a:gd name="connsiteY1" fmla="*/ 0 h 2082800"/>
              <a:gd name="connisteX2" fmla="*/ 5130800 w 5334000"/>
              <a:gd name="connsiteY2" fmla="*/ 0 h 2082800"/>
              <a:gd name="connisteX3" fmla="*/ 5334000 w 5334000"/>
              <a:gd name="connsiteY3" fmla="*/ 203200 h 2082800"/>
              <a:gd name="connisteX4" fmla="*/ 5334000 w 5334000"/>
              <a:gd name="connsiteY4" fmla="*/ 2082800 h 2082800"/>
              <a:gd name="connisteX5" fmla="*/ 0 w 5334000"/>
              <a:gd name="connsiteY5" fmla="*/ 2082800 h 2082800"/>
              <a:gd name="connisteX6" fmla="*/ 0 w 5334000"/>
              <a:gd name="connsiteY6" fmla="*/ 203200 h 208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5334000" h="2082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82800"/>
                </a:lnTo>
                <a:lnTo>
                  <a:pt x="0" y="20828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39116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4419600"/>
            <a:ext cx="47244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6248400" y="3606800"/>
            <a:ext cx="5334000" cy="2641600"/>
          </a:xfrm>
          <a:custGeom>
            <a:avLst/>
            <a:gdLst>
              <a:gd name="connisteX0" fmla="*/ 0 w 5334000"/>
              <a:gd name="connsiteY0" fmla="*/ 0 h 2641600"/>
              <a:gd name="connisteX1" fmla="*/ 5334000 w 5334000"/>
              <a:gd name="connsiteY1" fmla="*/ 0 h 2641600"/>
              <a:gd name="connisteX2" fmla="*/ 5334000 w 5334000"/>
              <a:gd name="connsiteY2" fmla="*/ 2438400 h 2641600"/>
              <a:gd name="connisteX3" fmla="*/ 5130800 w 5334000"/>
              <a:gd name="connsiteY3" fmla="*/ 2641600 h 2641600"/>
              <a:gd name="connisteX4" fmla="*/ 203200 w 5334000"/>
              <a:gd name="connsiteY4" fmla="*/ 2641600 h 2641600"/>
              <a:gd name="connisteX5" fmla="*/ 0 w 5334000"/>
              <a:gd name="connsiteY5" fmla="*/ 2438400 h 2641600"/>
              <a:gd name="connisteX6" fmla="*/ 0 w 5334000"/>
              <a:gd name="connsiteY6" fmla="*/ 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5334000" h="2641600">
                <a:moveTo>
                  <a:pt x="0" y="0"/>
                </a:moveTo>
                <a:lnTo>
                  <a:pt x="5334000" y="0"/>
                </a:lnTo>
                <a:lnTo>
                  <a:pt x="5334000" y="2438400"/>
                </a:lnTo>
                <a:cubicBezTo>
                  <a:pt x="5334000" y="2550624"/>
                  <a:pt x="5243024" y="2641600"/>
                  <a:pt x="5130800" y="2641600"/>
                </a:cubicBezTo>
                <a:lnTo>
                  <a:pt x="203200" y="2641600"/>
                </a:lnTo>
                <a:cubicBezTo>
                  <a:pt x="90976" y="2641600"/>
                  <a:pt x="0" y="2550624"/>
                  <a:pt x="0" y="24384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3" hasCustomPrompt="1"/>
            <p:custDataLst>
              <p:tags r:id="rId11"/>
            </p:custDataLst>
          </p:nvPr>
        </p:nvSpPr>
        <p:spPr>
          <a:xfrm>
            <a:off x="6248400" y="1524000"/>
            <a:ext cx="5334000" cy="2082800"/>
          </a:xfrm>
          <a:custGeom>
            <a:avLst/>
            <a:gdLst>
              <a:gd name="connisteX0" fmla="*/ 0 w 5334000"/>
              <a:gd name="connsiteY0" fmla="*/ 203200 h 2082800"/>
              <a:gd name="connisteX1" fmla="*/ 203200 w 5334000"/>
              <a:gd name="connsiteY1" fmla="*/ 0 h 2082800"/>
              <a:gd name="connisteX2" fmla="*/ 5130800 w 5334000"/>
              <a:gd name="connsiteY2" fmla="*/ 0 h 2082800"/>
              <a:gd name="connisteX3" fmla="*/ 5334000 w 5334000"/>
              <a:gd name="connsiteY3" fmla="*/ 203200 h 2082800"/>
              <a:gd name="connisteX4" fmla="*/ 5334000 w 5334000"/>
              <a:gd name="connsiteY4" fmla="*/ 2082800 h 2082800"/>
              <a:gd name="connisteX5" fmla="*/ 0 w 5334000"/>
              <a:gd name="connsiteY5" fmla="*/ 2082800 h 2082800"/>
              <a:gd name="connisteX6" fmla="*/ 0 w 5334000"/>
              <a:gd name="connsiteY6" fmla="*/ 203200 h 208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5334000" h="2082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082800"/>
                </a:lnTo>
                <a:lnTo>
                  <a:pt x="0" y="20828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6553200" y="39116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6553200" y="4419600"/>
            <a:ext cx="47244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3_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0" hasCustomPrompt="1"/>
            <p:custDataLst>
              <p:tags r:id="rId6"/>
            </p:custDataLst>
          </p:nvPr>
        </p:nvSpPr>
        <p:spPr>
          <a:xfrm>
            <a:off x="609600" y="1524000"/>
            <a:ext cx="10972800" cy="3098800"/>
          </a:xfrm>
          <a:custGeom>
            <a:avLst/>
            <a:gdLst>
              <a:gd name="connisteX0" fmla="*/ 0 w 10972800"/>
              <a:gd name="connsiteY0" fmla="*/ 203200 h 3098800"/>
              <a:gd name="connisteX1" fmla="*/ 203200 w 10972800"/>
              <a:gd name="connsiteY1" fmla="*/ 0 h 3098800"/>
              <a:gd name="connisteX2" fmla="*/ 10769600 w 10972800"/>
              <a:gd name="connsiteY2" fmla="*/ 0 h 3098800"/>
              <a:gd name="connisteX3" fmla="*/ 10972800 w 10972800"/>
              <a:gd name="connsiteY3" fmla="*/ 203200 h 3098800"/>
              <a:gd name="connisteX4" fmla="*/ 10972800 w 10972800"/>
              <a:gd name="connsiteY4" fmla="*/ 2895600 h 3098800"/>
              <a:gd name="connisteX5" fmla="*/ 10769600 w 10972800"/>
              <a:gd name="connsiteY5" fmla="*/ 3098800 h 3098800"/>
              <a:gd name="connisteX6" fmla="*/ 203200 w 10972800"/>
              <a:gd name="connsiteY6" fmla="*/ 3098800 h 3098800"/>
              <a:gd name="connisteX7" fmla="*/ 0 w 10972800"/>
              <a:gd name="connsiteY7" fmla="*/ 2895600 h 3098800"/>
              <a:gd name="connisteX8" fmla="*/ 0 w 10972800"/>
              <a:gd name="connsiteY8" fmla="*/ 203200 h 309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309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895600"/>
                </a:lnTo>
                <a:cubicBezTo>
                  <a:pt x="10972800" y="3007824"/>
                  <a:pt x="10881824" y="3098800"/>
                  <a:pt x="10769600" y="3098800"/>
                </a:cubicBezTo>
                <a:lnTo>
                  <a:pt x="203200" y="3098800"/>
                </a:lnTo>
                <a:cubicBezTo>
                  <a:pt x="90976" y="3098800"/>
                  <a:pt x="0" y="3007824"/>
                  <a:pt x="0" y="2895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09600" y="5080000"/>
            <a:ext cx="518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09600" y="5638800"/>
            <a:ext cx="51816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6400800" y="5080000"/>
            <a:ext cx="518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6400800" y="5638800"/>
            <a:ext cx="51816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副标题 5"/>
          <p:cNvSpPr>
            <a:spLocks noGrp="1"/>
          </p:cNvSpPr>
          <p:nvPr>
            <p:ph type="subTitle" idx="16386" hasCustomPrompt="1"/>
            <p:custDataLst>
              <p:tags r:id="rId2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7" name="标题 6"/>
          <p:cNvSpPr>
            <a:spLocks noGrp="1"/>
          </p:cNvSpPr>
          <p:nvPr>
            <p:ph type="ctrTitle" idx="16385" hasCustomPrompt="1"/>
            <p:custDataLst>
              <p:tags r:id="rId3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2" name="文本占位符 1"/>
          <p:cNvSpPr>
            <a:spLocks noGrp="1"/>
          </p:cNvSpPr>
          <p:nvPr>
            <p:ph type="body" idx="16388" hasCustomPrompt="1"/>
            <p:custDataLst>
              <p:tags r:id="rId4"/>
            </p:custDataLst>
          </p:nvPr>
        </p:nvSpPr>
        <p:spPr>
          <a:xfrm>
            <a:off x="4070350" y="14478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3" name="装饰  8"/>
          <p:cNvSpPr>
            <a:spLocks noGrp="1"/>
          </p:cNvSpPr>
          <p:nvPr>
            <p:ph type="body" idx="16397" hasCustomPrompt="1"/>
            <p:custDataLst>
              <p:tags r:id="rId5"/>
            </p:custDataLst>
          </p:nvPr>
        </p:nvSpPr>
        <p:spPr>
          <a:xfrm>
            <a:off x="4851400" y="13716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5080000" y="12954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5" name="文本占位符 4"/>
          <p:cNvSpPr>
            <a:spLocks noGrp="1"/>
          </p:cNvSpPr>
          <p:nvPr>
            <p:ph type="body" idx="16390" hasCustomPrompt="1"/>
            <p:custDataLst>
              <p:tags r:id="rId7"/>
            </p:custDataLst>
          </p:nvPr>
        </p:nvSpPr>
        <p:spPr>
          <a:xfrm>
            <a:off x="7994650" y="14478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25" name="装饰  1"/>
          <p:cNvSpPr>
            <a:spLocks noGrp="1"/>
          </p:cNvSpPr>
          <p:nvPr>
            <p:ph type="body" idx="16398" hasCustomPrompt="1"/>
            <p:custDataLst>
              <p:tags r:id="rId8"/>
            </p:custDataLst>
          </p:nvPr>
        </p:nvSpPr>
        <p:spPr>
          <a:xfrm>
            <a:off x="8775700" y="13716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6" name="文本占位符 25"/>
          <p:cNvSpPr>
            <a:spLocks noGrp="1"/>
          </p:cNvSpPr>
          <p:nvPr>
            <p:ph type="body" idx="16389" hasCustomPrompt="1"/>
            <p:custDataLst>
              <p:tags r:id="rId9"/>
            </p:custDataLst>
          </p:nvPr>
        </p:nvSpPr>
        <p:spPr>
          <a:xfrm>
            <a:off x="9004300" y="12954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7" name="文本占位符 26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4070350" y="31242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28" name="装饰  4"/>
          <p:cNvSpPr>
            <a:spLocks noGrp="1"/>
          </p:cNvSpPr>
          <p:nvPr>
            <p:ph type="body" idx="16399" hasCustomPrompt="1"/>
            <p:custDataLst>
              <p:tags r:id="rId11"/>
            </p:custDataLst>
          </p:nvPr>
        </p:nvSpPr>
        <p:spPr>
          <a:xfrm>
            <a:off x="4851400" y="30480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9" name="文本占位符 28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5080000" y="29718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0" name="文本占位符 29"/>
          <p:cNvSpPr>
            <a:spLocks noGrp="1"/>
          </p:cNvSpPr>
          <p:nvPr>
            <p:ph type="body" idx="16394" hasCustomPrompt="1"/>
            <p:custDataLst>
              <p:tags r:id="rId13"/>
            </p:custDataLst>
          </p:nvPr>
        </p:nvSpPr>
        <p:spPr>
          <a:xfrm>
            <a:off x="7994650" y="31242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31" name="装饰  7"/>
          <p:cNvSpPr>
            <a:spLocks noGrp="1"/>
          </p:cNvSpPr>
          <p:nvPr>
            <p:ph type="body" idx="16400" hasCustomPrompt="1"/>
            <p:custDataLst>
              <p:tags r:id="rId14"/>
            </p:custDataLst>
          </p:nvPr>
        </p:nvSpPr>
        <p:spPr>
          <a:xfrm>
            <a:off x="8775700" y="30480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2" name="文本占位符 31"/>
          <p:cNvSpPr>
            <a:spLocks noGrp="1"/>
          </p:cNvSpPr>
          <p:nvPr>
            <p:ph type="body" idx="16393" hasCustomPrompt="1"/>
            <p:custDataLst>
              <p:tags r:id="rId15"/>
            </p:custDataLst>
          </p:nvPr>
        </p:nvSpPr>
        <p:spPr>
          <a:xfrm>
            <a:off x="9004300" y="29718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3" name="文本占位符 32"/>
          <p:cNvSpPr>
            <a:spLocks noGrp="1"/>
          </p:cNvSpPr>
          <p:nvPr>
            <p:ph type="body" idx="16396" hasCustomPrompt="1"/>
            <p:custDataLst>
              <p:tags r:id="rId16"/>
            </p:custDataLst>
          </p:nvPr>
        </p:nvSpPr>
        <p:spPr>
          <a:xfrm>
            <a:off x="4070350" y="48006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05</a:t>
            </a:r>
            <a:endParaRPr lang="zh-CN" altLang="en-US" smtClean="0"/>
          </a:p>
        </p:txBody>
      </p:sp>
      <p:sp>
        <p:nvSpPr>
          <p:cNvPr id="34" name="装饰  0"/>
          <p:cNvSpPr>
            <a:spLocks noGrp="1"/>
          </p:cNvSpPr>
          <p:nvPr>
            <p:ph type="body" idx="16401" hasCustomPrompt="1"/>
            <p:custDataLst>
              <p:tags r:id="rId17"/>
            </p:custDataLst>
          </p:nvPr>
        </p:nvSpPr>
        <p:spPr>
          <a:xfrm>
            <a:off x="4851400" y="47244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5" name="文本占位符 34"/>
          <p:cNvSpPr>
            <a:spLocks noGrp="1"/>
          </p:cNvSpPr>
          <p:nvPr>
            <p:ph type="body" idx="16395" hasCustomPrompt="1"/>
            <p:custDataLst>
              <p:tags r:id="rId18"/>
            </p:custDataLst>
          </p:nvPr>
        </p:nvSpPr>
        <p:spPr>
          <a:xfrm>
            <a:off x="5080000" y="46482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56" y="482457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84" y="1523857"/>
            <a:ext cx="5257842" cy="47244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22060" y="1524000"/>
            <a:ext cx="5266690" cy="47244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5" name="灯片编号占位符 14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副标题 7"/>
          <p:cNvSpPr>
            <a:spLocks noGrp="1"/>
          </p:cNvSpPr>
          <p:nvPr>
            <p:ph type="subTitle" idx="16386" hasCustomPrompt="1"/>
            <p:custDataLst>
              <p:tags r:id="rId2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ctrTitle" idx="16385" hasCustomPrompt="1"/>
            <p:custDataLst>
              <p:tags r:id="rId3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8" hasCustomPrompt="1"/>
            <p:custDataLst>
              <p:tags r:id="rId4"/>
            </p:custDataLst>
          </p:nvPr>
        </p:nvSpPr>
        <p:spPr>
          <a:xfrm>
            <a:off x="4070350" y="14478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1" name="装饰  8"/>
          <p:cNvSpPr>
            <a:spLocks noGrp="1"/>
          </p:cNvSpPr>
          <p:nvPr>
            <p:ph type="body" idx="16399" hasCustomPrompt="1"/>
            <p:custDataLst>
              <p:tags r:id="rId5"/>
            </p:custDataLst>
          </p:nvPr>
        </p:nvSpPr>
        <p:spPr>
          <a:xfrm>
            <a:off x="4851400" y="13716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5080000" y="12954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90" hasCustomPrompt="1"/>
            <p:custDataLst>
              <p:tags r:id="rId7"/>
            </p:custDataLst>
          </p:nvPr>
        </p:nvSpPr>
        <p:spPr>
          <a:xfrm>
            <a:off x="7994650" y="14478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4" name="装饰  1"/>
          <p:cNvSpPr>
            <a:spLocks noGrp="1"/>
          </p:cNvSpPr>
          <p:nvPr>
            <p:ph type="body" idx="16400" hasCustomPrompt="1"/>
            <p:custDataLst>
              <p:tags r:id="rId8"/>
            </p:custDataLst>
          </p:nvPr>
        </p:nvSpPr>
        <p:spPr>
          <a:xfrm>
            <a:off x="8775700" y="13716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9" hasCustomPrompt="1"/>
            <p:custDataLst>
              <p:tags r:id="rId9"/>
            </p:custDataLst>
          </p:nvPr>
        </p:nvSpPr>
        <p:spPr>
          <a:xfrm>
            <a:off x="9004300" y="12954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2" hasCustomPrompt="1"/>
            <p:custDataLst>
              <p:tags r:id="rId10"/>
            </p:custDataLst>
          </p:nvPr>
        </p:nvSpPr>
        <p:spPr>
          <a:xfrm>
            <a:off x="4070350" y="31242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17" name="装饰  4"/>
          <p:cNvSpPr>
            <a:spLocks noGrp="1"/>
          </p:cNvSpPr>
          <p:nvPr>
            <p:ph type="body" idx="16401" hasCustomPrompt="1"/>
            <p:custDataLst>
              <p:tags r:id="rId11"/>
            </p:custDataLst>
          </p:nvPr>
        </p:nvSpPr>
        <p:spPr>
          <a:xfrm>
            <a:off x="4851400" y="30480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5080000" y="29718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4" hasCustomPrompt="1"/>
            <p:custDataLst>
              <p:tags r:id="rId13"/>
            </p:custDataLst>
          </p:nvPr>
        </p:nvSpPr>
        <p:spPr>
          <a:xfrm>
            <a:off x="7994650" y="31242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20" name="装饰  7"/>
          <p:cNvSpPr>
            <a:spLocks noGrp="1"/>
          </p:cNvSpPr>
          <p:nvPr>
            <p:ph type="body" idx="16402" hasCustomPrompt="1"/>
            <p:custDataLst>
              <p:tags r:id="rId14"/>
            </p:custDataLst>
          </p:nvPr>
        </p:nvSpPr>
        <p:spPr>
          <a:xfrm>
            <a:off x="8775700" y="30480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3" hasCustomPrompt="1"/>
            <p:custDataLst>
              <p:tags r:id="rId15"/>
            </p:custDataLst>
          </p:nvPr>
        </p:nvSpPr>
        <p:spPr>
          <a:xfrm>
            <a:off x="9004300" y="29718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6" hasCustomPrompt="1"/>
            <p:custDataLst>
              <p:tags r:id="rId16"/>
            </p:custDataLst>
          </p:nvPr>
        </p:nvSpPr>
        <p:spPr>
          <a:xfrm>
            <a:off x="4070350" y="48006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05</a:t>
            </a:r>
            <a:endParaRPr lang="zh-CN" altLang="en-US" smtClean="0"/>
          </a:p>
        </p:txBody>
      </p:sp>
      <p:sp>
        <p:nvSpPr>
          <p:cNvPr id="23" name="装饰  0"/>
          <p:cNvSpPr>
            <a:spLocks noGrp="1"/>
          </p:cNvSpPr>
          <p:nvPr>
            <p:ph type="body" idx="16403" hasCustomPrompt="1"/>
            <p:custDataLst>
              <p:tags r:id="rId17"/>
            </p:custDataLst>
          </p:nvPr>
        </p:nvSpPr>
        <p:spPr>
          <a:xfrm>
            <a:off x="4851400" y="47244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4" name="文本占位符 23"/>
          <p:cNvSpPr>
            <a:spLocks noGrp="1"/>
          </p:cNvSpPr>
          <p:nvPr>
            <p:ph type="body" idx="16395" hasCustomPrompt="1"/>
            <p:custDataLst>
              <p:tags r:id="rId18"/>
            </p:custDataLst>
          </p:nvPr>
        </p:nvSpPr>
        <p:spPr>
          <a:xfrm>
            <a:off x="5080000" y="46482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36" name="文本占位符 35"/>
          <p:cNvSpPr>
            <a:spLocks noGrp="1"/>
          </p:cNvSpPr>
          <p:nvPr>
            <p:ph type="body" idx="16398" hasCustomPrompt="1"/>
            <p:custDataLst>
              <p:tags r:id="rId19"/>
            </p:custDataLst>
          </p:nvPr>
        </p:nvSpPr>
        <p:spPr>
          <a:xfrm>
            <a:off x="7994650" y="48006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06</a:t>
            </a:r>
            <a:endParaRPr lang="zh-CN" altLang="en-US" smtClean="0"/>
          </a:p>
        </p:txBody>
      </p:sp>
      <p:sp>
        <p:nvSpPr>
          <p:cNvPr id="37" name="装饰  3"/>
          <p:cNvSpPr>
            <a:spLocks noGrp="1"/>
          </p:cNvSpPr>
          <p:nvPr>
            <p:ph type="body" idx="16404" hasCustomPrompt="1"/>
            <p:custDataLst>
              <p:tags r:id="rId20"/>
            </p:custDataLst>
          </p:nvPr>
        </p:nvSpPr>
        <p:spPr>
          <a:xfrm>
            <a:off x="8775700" y="47244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38" name="文本占位符 37"/>
          <p:cNvSpPr>
            <a:spLocks noGrp="1"/>
          </p:cNvSpPr>
          <p:nvPr>
            <p:ph type="body" idx="16397" hasCustomPrompt="1"/>
            <p:custDataLst>
              <p:tags r:id="rId21"/>
            </p:custDataLst>
          </p:nvPr>
        </p:nvSpPr>
        <p:spPr>
          <a:xfrm>
            <a:off x="9004300" y="46482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56" y="482601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7060" y="1524000"/>
            <a:ext cx="5257842" cy="914407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540000"/>
            <a:ext cx="5257800" cy="370843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324411" y="1523712"/>
            <a:ext cx="5257842" cy="914407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324600" y="2540000"/>
            <a:ext cx="5257800" cy="370843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9" name="日期占位符 18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20" name="页脚占位符 19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1" name="灯片编号占位符 20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300" y="6314440"/>
            <a:ext cx="2709545" cy="31686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56" y="482473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84" y="609457"/>
            <a:ext cx="355602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772660" y="609600"/>
            <a:ext cx="6807254" cy="5638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2311400"/>
            <a:ext cx="3556000" cy="393703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页脚占位符 29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31" name="灯片编号占位符 30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2" name="日期占位符 3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547860" y="609600"/>
            <a:ext cx="2032016" cy="563884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8636069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0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49" Type="http://schemas.openxmlformats.org/officeDocument/2006/relationships/tags" Target="../tags/tag425.xml"/><Relationship Id="rId48" Type="http://schemas.openxmlformats.org/officeDocument/2006/relationships/tags" Target="../tags/tag424.xml"/><Relationship Id="rId47" Type="http://schemas.openxmlformats.org/officeDocument/2006/relationships/tags" Target="../tags/tag423.xml"/><Relationship Id="rId46" Type="http://schemas.openxmlformats.org/officeDocument/2006/relationships/tags" Target="../tags/tag422.xml"/><Relationship Id="rId45" Type="http://schemas.openxmlformats.org/officeDocument/2006/relationships/tags" Target="../tags/tag421.xml"/><Relationship Id="rId44" Type="http://schemas.openxmlformats.org/officeDocument/2006/relationships/tags" Target="../tags/tag420.xml"/><Relationship Id="rId43" Type="http://schemas.openxmlformats.org/officeDocument/2006/relationships/tags" Target="../tags/tag419.xml"/><Relationship Id="rId42" Type="http://schemas.openxmlformats.org/officeDocument/2006/relationships/image" Target="../media/image7.png"/><Relationship Id="rId41" Type="http://schemas.openxmlformats.org/officeDocument/2006/relationships/tags" Target="../tags/tag418.xml"/><Relationship Id="rId4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14.xml"/><Relationship Id="rId39" Type="http://schemas.openxmlformats.org/officeDocument/2006/relationships/slideLayout" Target="../slideLayouts/slideLayout49.xml"/><Relationship Id="rId38" Type="http://schemas.openxmlformats.org/officeDocument/2006/relationships/slideLayout" Target="../slideLayouts/slideLayout48.xml"/><Relationship Id="rId37" Type="http://schemas.openxmlformats.org/officeDocument/2006/relationships/slideLayout" Target="../slideLayouts/slideLayout47.xml"/><Relationship Id="rId36" Type="http://schemas.openxmlformats.org/officeDocument/2006/relationships/slideLayout" Target="../slideLayouts/slideLayout46.xml"/><Relationship Id="rId35" Type="http://schemas.openxmlformats.org/officeDocument/2006/relationships/slideLayout" Target="../slideLayouts/slideLayout45.xml"/><Relationship Id="rId34" Type="http://schemas.openxmlformats.org/officeDocument/2006/relationships/slideLayout" Target="../slideLayouts/slideLayout44.xml"/><Relationship Id="rId33" Type="http://schemas.openxmlformats.org/officeDocument/2006/relationships/slideLayout" Target="../slideLayouts/slideLayout43.xml"/><Relationship Id="rId32" Type="http://schemas.openxmlformats.org/officeDocument/2006/relationships/slideLayout" Target="../slideLayouts/slideLayout42.xml"/><Relationship Id="rId31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3.xml"/><Relationship Id="rId29" Type="http://schemas.openxmlformats.org/officeDocument/2006/relationships/slideLayout" Target="../slideLayouts/slideLayout39.xml"/><Relationship Id="rId28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1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56" y="482473"/>
            <a:ext cx="10972888" cy="7112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56" y="1524000"/>
            <a:ext cx="10972888" cy="47244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altLang="zh-CN" dirty="0"/>
          </a:p>
          <a:p>
            <a:pPr lvl="5"/>
            <a:r>
              <a:rPr lang="zh-CN" altLang="en-US" dirty="0"/>
              <a:t>第六级</a:t>
            </a:r>
            <a:endParaRPr lang="en-US" altLang="zh-CN" dirty="0"/>
          </a:p>
          <a:p>
            <a:pPr marL="2971800" marR="0" lvl="6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第七级</a:t>
            </a:r>
            <a:endParaRPr lang="en-US" altLang="zh-CN" dirty="0"/>
          </a:p>
          <a:p>
            <a:pPr marL="3429000" marR="0" lvl="7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第八级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第九级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altLang="zh-CN" dirty="0"/>
          </a:p>
          <a:p>
            <a:pPr lvl="5"/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41"/>
            </p:custDataLst>
          </p:nvPr>
        </p:nvPicPr>
        <p:blipFill>
          <a:blip r:embed="rId42">
            <a:alphaModFix amt="8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占位符 1"/>
          <p:cNvSpPr>
            <a:spLocks noGrp="1"/>
          </p:cNvSpPr>
          <p:nvPr>
            <p:ph type="title"/>
            <p:custDataLst>
              <p:tags r:id="rId43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4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5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4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47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8" name="KSO_TEMPLATE" hidden="1"/>
          <p:cNvSpPr/>
          <p:nvPr userDrawn="1">
            <p:custDataLst>
              <p:tags r:id="rId4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9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689" r:id="rId30"/>
    <p:sldLayoutId id="2147483690" r:id="rId31"/>
    <p:sldLayoutId id="2147483691" r:id="rId32"/>
    <p:sldLayoutId id="2147483692" r:id="rId33"/>
    <p:sldLayoutId id="2147483693" r:id="rId34"/>
    <p:sldLayoutId id="2147483694" r:id="rId35"/>
    <p:sldLayoutId id="2147483695" r:id="rId36"/>
    <p:sldLayoutId id="2147483696" r:id="rId37"/>
    <p:sldLayoutId id="2147483697" r:id="rId38"/>
    <p:sldLayoutId id="2147483698" r:id="rId39"/>
    <p:sldLayoutId id="2147483699" r:id="rId40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9.xml"/><Relationship Id="rId4" Type="http://schemas.openxmlformats.org/officeDocument/2006/relationships/tags" Target="../tags/tag429.xml"/><Relationship Id="rId3" Type="http://schemas.openxmlformats.org/officeDocument/2006/relationships/tags" Target="../tags/tag428.xml"/><Relationship Id="rId2" Type="http://schemas.openxmlformats.org/officeDocument/2006/relationships/tags" Target="../tags/tag427.xml"/><Relationship Id="rId1" Type="http://schemas.openxmlformats.org/officeDocument/2006/relationships/tags" Target="../tags/tag426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517.xml"/><Relationship Id="rId8" Type="http://schemas.openxmlformats.org/officeDocument/2006/relationships/tags" Target="../tags/tag516.xml"/><Relationship Id="rId7" Type="http://schemas.openxmlformats.org/officeDocument/2006/relationships/image" Target="../media/image21.jpeg"/><Relationship Id="rId6" Type="http://schemas.openxmlformats.org/officeDocument/2006/relationships/tags" Target="../tags/tag515.xml"/><Relationship Id="rId5" Type="http://schemas.openxmlformats.org/officeDocument/2006/relationships/tags" Target="../tags/tag514.xml"/><Relationship Id="rId4" Type="http://schemas.openxmlformats.org/officeDocument/2006/relationships/tags" Target="../tags/tag513.xml"/><Relationship Id="rId3" Type="http://schemas.openxmlformats.org/officeDocument/2006/relationships/image" Target="../media/image20.jpeg"/><Relationship Id="rId2" Type="http://schemas.openxmlformats.org/officeDocument/2006/relationships/tags" Target="../tags/tag512.xml"/><Relationship Id="rId19" Type="http://schemas.openxmlformats.org/officeDocument/2006/relationships/slideLayout" Target="../slideLayouts/slideLayout31.xml"/><Relationship Id="rId18" Type="http://schemas.openxmlformats.org/officeDocument/2006/relationships/tags" Target="../tags/tag524.xml"/><Relationship Id="rId17" Type="http://schemas.openxmlformats.org/officeDocument/2006/relationships/tags" Target="../tags/tag523.xml"/><Relationship Id="rId16" Type="http://schemas.openxmlformats.org/officeDocument/2006/relationships/tags" Target="../tags/tag522.xml"/><Relationship Id="rId15" Type="http://schemas.openxmlformats.org/officeDocument/2006/relationships/image" Target="../media/image23.jpeg"/><Relationship Id="rId14" Type="http://schemas.openxmlformats.org/officeDocument/2006/relationships/tags" Target="../tags/tag521.xml"/><Relationship Id="rId13" Type="http://schemas.openxmlformats.org/officeDocument/2006/relationships/tags" Target="../tags/tag520.xml"/><Relationship Id="rId12" Type="http://schemas.openxmlformats.org/officeDocument/2006/relationships/tags" Target="../tags/tag519.xml"/><Relationship Id="rId11" Type="http://schemas.openxmlformats.org/officeDocument/2006/relationships/image" Target="../media/image22.jpeg"/><Relationship Id="rId10" Type="http://schemas.openxmlformats.org/officeDocument/2006/relationships/tags" Target="../tags/tag518.xml"/><Relationship Id="rId1" Type="http://schemas.openxmlformats.org/officeDocument/2006/relationships/tags" Target="../tags/tag5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7" Type="http://schemas.openxmlformats.org/officeDocument/2006/relationships/tags" Target="../tags/tag530.xml"/><Relationship Id="rId6" Type="http://schemas.openxmlformats.org/officeDocument/2006/relationships/tags" Target="../tags/tag529.xml"/><Relationship Id="rId5" Type="http://schemas.openxmlformats.org/officeDocument/2006/relationships/tags" Target="../tags/tag528.xml"/><Relationship Id="rId4" Type="http://schemas.openxmlformats.org/officeDocument/2006/relationships/tags" Target="../tags/tag527.xml"/><Relationship Id="rId3" Type="http://schemas.openxmlformats.org/officeDocument/2006/relationships/image" Target="../media/image24.jpeg"/><Relationship Id="rId2" Type="http://schemas.openxmlformats.org/officeDocument/2006/relationships/tags" Target="../tags/tag526.xml"/><Relationship Id="rId1" Type="http://schemas.openxmlformats.org/officeDocument/2006/relationships/tags" Target="../tags/tag525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tags" Target="../tags/tag533.xml"/><Relationship Id="rId2" Type="http://schemas.openxmlformats.org/officeDocument/2006/relationships/tags" Target="../tags/tag532.xml"/><Relationship Id="rId1" Type="http://schemas.openxmlformats.org/officeDocument/2006/relationships/tags" Target="../tags/tag53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7" Type="http://schemas.openxmlformats.org/officeDocument/2006/relationships/tags" Target="../tags/tag539.xml"/><Relationship Id="rId6" Type="http://schemas.openxmlformats.org/officeDocument/2006/relationships/tags" Target="../tags/tag538.xml"/><Relationship Id="rId5" Type="http://schemas.openxmlformats.org/officeDocument/2006/relationships/tags" Target="../tags/tag537.xml"/><Relationship Id="rId4" Type="http://schemas.openxmlformats.org/officeDocument/2006/relationships/tags" Target="../tags/tag536.xml"/><Relationship Id="rId3" Type="http://schemas.openxmlformats.org/officeDocument/2006/relationships/image" Target="../media/image25.png"/><Relationship Id="rId2" Type="http://schemas.openxmlformats.org/officeDocument/2006/relationships/tags" Target="../tags/tag535.xml"/><Relationship Id="rId1" Type="http://schemas.openxmlformats.org/officeDocument/2006/relationships/tags" Target="../tags/tag534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547.xml"/><Relationship Id="rId8" Type="http://schemas.openxmlformats.org/officeDocument/2006/relationships/tags" Target="../tags/tag546.xml"/><Relationship Id="rId7" Type="http://schemas.openxmlformats.org/officeDocument/2006/relationships/tags" Target="../tags/tag545.xml"/><Relationship Id="rId6" Type="http://schemas.openxmlformats.org/officeDocument/2006/relationships/tags" Target="../tags/tag544.xml"/><Relationship Id="rId5" Type="http://schemas.openxmlformats.org/officeDocument/2006/relationships/tags" Target="../tags/tag543.xml"/><Relationship Id="rId4" Type="http://schemas.openxmlformats.org/officeDocument/2006/relationships/tags" Target="../tags/tag542.xml"/><Relationship Id="rId3" Type="http://schemas.openxmlformats.org/officeDocument/2006/relationships/tags" Target="../tags/tag541.xml"/><Relationship Id="rId2" Type="http://schemas.openxmlformats.org/officeDocument/2006/relationships/image" Target="../media/image26.jpeg"/><Relationship Id="rId15" Type="http://schemas.openxmlformats.org/officeDocument/2006/relationships/slideLayout" Target="../slideLayouts/slideLayout33.xml"/><Relationship Id="rId14" Type="http://schemas.openxmlformats.org/officeDocument/2006/relationships/tags" Target="../tags/tag552.xml"/><Relationship Id="rId13" Type="http://schemas.openxmlformats.org/officeDocument/2006/relationships/tags" Target="../tags/tag551.xml"/><Relationship Id="rId12" Type="http://schemas.openxmlformats.org/officeDocument/2006/relationships/tags" Target="../tags/tag550.xml"/><Relationship Id="rId11" Type="http://schemas.openxmlformats.org/officeDocument/2006/relationships/tags" Target="../tags/tag549.xml"/><Relationship Id="rId10" Type="http://schemas.openxmlformats.org/officeDocument/2006/relationships/tags" Target="../tags/tag548.xml"/><Relationship Id="rId1" Type="http://schemas.openxmlformats.org/officeDocument/2006/relationships/tags" Target="../tags/tag540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jpeg"/><Relationship Id="rId8" Type="http://schemas.openxmlformats.org/officeDocument/2006/relationships/tags" Target="../tags/tag559.xml"/><Relationship Id="rId7" Type="http://schemas.openxmlformats.org/officeDocument/2006/relationships/tags" Target="../tags/tag558.xml"/><Relationship Id="rId6" Type="http://schemas.openxmlformats.org/officeDocument/2006/relationships/tags" Target="../tags/tag557.xml"/><Relationship Id="rId5" Type="http://schemas.openxmlformats.org/officeDocument/2006/relationships/tags" Target="../tags/tag556.xml"/><Relationship Id="rId4" Type="http://schemas.openxmlformats.org/officeDocument/2006/relationships/image" Target="../media/image27.jpeg"/><Relationship Id="rId3" Type="http://schemas.openxmlformats.org/officeDocument/2006/relationships/tags" Target="../tags/tag555.xml"/><Relationship Id="rId2" Type="http://schemas.openxmlformats.org/officeDocument/2006/relationships/tags" Target="../tags/tag554.xml"/><Relationship Id="rId18" Type="http://schemas.openxmlformats.org/officeDocument/2006/relationships/slideLayout" Target="../slideLayouts/slideLayout34.xml"/><Relationship Id="rId17" Type="http://schemas.openxmlformats.org/officeDocument/2006/relationships/tags" Target="../tags/tag566.xml"/><Relationship Id="rId16" Type="http://schemas.openxmlformats.org/officeDocument/2006/relationships/tags" Target="../tags/tag565.xml"/><Relationship Id="rId15" Type="http://schemas.openxmlformats.org/officeDocument/2006/relationships/tags" Target="../tags/tag564.xml"/><Relationship Id="rId14" Type="http://schemas.openxmlformats.org/officeDocument/2006/relationships/image" Target="../media/image29.jpeg"/><Relationship Id="rId13" Type="http://schemas.openxmlformats.org/officeDocument/2006/relationships/tags" Target="../tags/tag563.xml"/><Relationship Id="rId12" Type="http://schemas.openxmlformats.org/officeDocument/2006/relationships/tags" Target="../tags/tag562.xml"/><Relationship Id="rId11" Type="http://schemas.openxmlformats.org/officeDocument/2006/relationships/tags" Target="../tags/tag561.xml"/><Relationship Id="rId10" Type="http://schemas.openxmlformats.org/officeDocument/2006/relationships/tags" Target="../tags/tag560.xml"/><Relationship Id="rId1" Type="http://schemas.openxmlformats.org/officeDocument/2006/relationships/tags" Target="../tags/tag553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1.jpeg"/><Relationship Id="rId8" Type="http://schemas.openxmlformats.org/officeDocument/2006/relationships/tags" Target="../tags/tag573.xml"/><Relationship Id="rId7" Type="http://schemas.openxmlformats.org/officeDocument/2006/relationships/tags" Target="../tags/tag572.xml"/><Relationship Id="rId6" Type="http://schemas.openxmlformats.org/officeDocument/2006/relationships/tags" Target="../tags/tag571.xml"/><Relationship Id="rId5" Type="http://schemas.openxmlformats.org/officeDocument/2006/relationships/tags" Target="../tags/tag570.xml"/><Relationship Id="rId4" Type="http://schemas.openxmlformats.org/officeDocument/2006/relationships/image" Target="../media/image30.jpeg"/><Relationship Id="rId3" Type="http://schemas.openxmlformats.org/officeDocument/2006/relationships/tags" Target="../tags/tag569.xml"/><Relationship Id="rId23" Type="http://schemas.openxmlformats.org/officeDocument/2006/relationships/slideLayout" Target="../slideLayouts/slideLayout35.xml"/><Relationship Id="rId22" Type="http://schemas.openxmlformats.org/officeDocument/2006/relationships/tags" Target="../tags/tag584.xml"/><Relationship Id="rId21" Type="http://schemas.openxmlformats.org/officeDocument/2006/relationships/tags" Target="../tags/tag583.xml"/><Relationship Id="rId20" Type="http://schemas.openxmlformats.org/officeDocument/2006/relationships/tags" Target="../tags/tag582.xml"/><Relationship Id="rId2" Type="http://schemas.openxmlformats.org/officeDocument/2006/relationships/tags" Target="../tags/tag568.xml"/><Relationship Id="rId19" Type="http://schemas.openxmlformats.org/officeDocument/2006/relationships/image" Target="../media/image33.jpeg"/><Relationship Id="rId18" Type="http://schemas.openxmlformats.org/officeDocument/2006/relationships/tags" Target="../tags/tag581.xml"/><Relationship Id="rId17" Type="http://schemas.openxmlformats.org/officeDocument/2006/relationships/tags" Target="../tags/tag580.xml"/><Relationship Id="rId16" Type="http://schemas.openxmlformats.org/officeDocument/2006/relationships/tags" Target="../tags/tag579.xml"/><Relationship Id="rId15" Type="http://schemas.openxmlformats.org/officeDocument/2006/relationships/tags" Target="../tags/tag578.xml"/><Relationship Id="rId14" Type="http://schemas.openxmlformats.org/officeDocument/2006/relationships/image" Target="../media/image32.jpeg"/><Relationship Id="rId13" Type="http://schemas.openxmlformats.org/officeDocument/2006/relationships/tags" Target="../tags/tag577.xml"/><Relationship Id="rId12" Type="http://schemas.openxmlformats.org/officeDocument/2006/relationships/tags" Target="../tags/tag576.xml"/><Relationship Id="rId11" Type="http://schemas.openxmlformats.org/officeDocument/2006/relationships/tags" Target="../tags/tag575.xml"/><Relationship Id="rId10" Type="http://schemas.openxmlformats.org/officeDocument/2006/relationships/tags" Target="../tags/tag574.xml"/><Relationship Id="rId1" Type="http://schemas.openxmlformats.org/officeDocument/2006/relationships/tags" Target="../tags/tag567.xml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6.xml"/><Relationship Id="rId6" Type="http://schemas.openxmlformats.org/officeDocument/2006/relationships/tags" Target="../tags/tag589.xml"/><Relationship Id="rId5" Type="http://schemas.openxmlformats.org/officeDocument/2006/relationships/tags" Target="../tags/tag588.xml"/><Relationship Id="rId4" Type="http://schemas.openxmlformats.org/officeDocument/2006/relationships/tags" Target="../tags/tag587.xml"/><Relationship Id="rId3" Type="http://schemas.openxmlformats.org/officeDocument/2006/relationships/tags" Target="../tags/tag586.xml"/><Relationship Id="rId2" Type="http://schemas.openxmlformats.org/officeDocument/2006/relationships/image" Target="../media/image34.jpeg"/><Relationship Id="rId1" Type="http://schemas.openxmlformats.org/officeDocument/2006/relationships/tags" Target="../tags/tag585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tags" Target="../tags/tag592.xml"/><Relationship Id="rId2" Type="http://schemas.openxmlformats.org/officeDocument/2006/relationships/tags" Target="../tags/tag591.xml"/><Relationship Id="rId1" Type="http://schemas.openxmlformats.org/officeDocument/2006/relationships/tags" Target="../tags/tag590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598.xml"/><Relationship Id="rId8" Type="http://schemas.openxmlformats.org/officeDocument/2006/relationships/image" Target="../media/image36.svg"/><Relationship Id="rId7" Type="http://schemas.openxmlformats.org/officeDocument/2006/relationships/image" Target="../media/image9.png"/><Relationship Id="rId6" Type="http://schemas.openxmlformats.org/officeDocument/2006/relationships/tags" Target="../tags/tag597.xml"/><Relationship Id="rId5" Type="http://schemas.openxmlformats.org/officeDocument/2006/relationships/tags" Target="../tags/tag596.xml"/><Relationship Id="rId4" Type="http://schemas.openxmlformats.org/officeDocument/2006/relationships/tags" Target="../tags/tag595.xml"/><Relationship Id="rId3" Type="http://schemas.openxmlformats.org/officeDocument/2006/relationships/tags" Target="../tags/tag594.xml"/><Relationship Id="rId21" Type="http://schemas.openxmlformats.org/officeDocument/2006/relationships/slideLayout" Target="../slideLayouts/slideLayout40.xml"/><Relationship Id="rId20" Type="http://schemas.openxmlformats.org/officeDocument/2006/relationships/tags" Target="../tags/tag606.xml"/><Relationship Id="rId2" Type="http://schemas.openxmlformats.org/officeDocument/2006/relationships/image" Target="../media/image35.jpeg"/><Relationship Id="rId19" Type="http://schemas.openxmlformats.org/officeDocument/2006/relationships/image" Target="../media/image39.jpeg"/><Relationship Id="rId18" Type="http://schemas.openxmlformats.org/officeDocument/2006/relationships/tags" Target="../tags/tag605.xml"/><Relationship Id="rId17" Type="http://schemas.openxmlformats.org/officeDocument/2006/relationships/tags" Target="../tags/tag604.xml"/><Relationship Id="rId16" Type="http://schemas.openxmlformats.org/officeDocument/2006/relationships/tags" Target="../tags/tag603.xml"/><Relationship Id="rId15" Type="http://schemas.openxmlformats.org/officeDocument/2006/relationships/image" Target="../media/image38.svg"/><Relationship Id="rId14" Type="http://schemas.openxmlformats.org/officeDocument/2006/relationships/image" Target="../media/image37.png"/><Relationship Id="rId13" Type="http://schemas.openxmlformats.org/officeDocument/2006/relationships/tags" Target="../tags/tag602.xml"/><Relationship Id="rId12" Type="http://schemas.openxmlformats.org/officeDocument/2006/relationships/tags" Target="../tags/tag601.xml"/><Relationship Id="rId11" Type="http://schemas.openxmlformats.org/officeDocument/2006/relationships/tags" Target="../tags/tag600.xml"/><Relationship Id="rId10" Type="http://schemas.openxmlformats.org/officeDocument/2006/relationships/tags" Target="../tags/tag599.xml"/><Relationship Id="rId1" Type="http://schemas.openxmlformats.org/officeDocument/2006/relationships/tags" Target="../tags/tag593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438.xml"/><Relationship Id="rId8" Type="http://schemas.openxmlformats.org/officeDocument/2006/relationships/tags" Target="../tags/tag437.xml"/><Relationship Id="rId7" Type="http://schemas.openxmlformats.org/officeDocument/2006/relationships/tags" Target="../tags/tag436.xml"/><Relationship Id="rId6" Type="http://schemas.openxmlformats.org/officeDocument/2006/relationships/tags" Target="../tags/tag435.xml"/><Relationship Id="rId5" Type="http://schemas.openxmlformats.org/officeDocument/2006/relationships/tags" Target="../tags/tag434.xml"/><Relationship Id="rId4" Type="http://schemas.openxmlformats.org/officeDocument/2006/relationships/tags" Target="../tags/tag433.xml"/><Relationship Id="rId3" Type="http://schemas.openxmlformats.org/officeDocument/2006/relationships/tags" Target="../tags/tag432.xml"/><Relationship Id="rId2" Type="http://schemas.openxmlformats.org/officeDocument/2006/relationships/tags" Target="../tags/tag431.xml"/><Relationship Id="rId19" Type="http://schemas.openxmlformats.org/officeDocument/2006/relationships/slideLayout" Target="../slideLayouts/slideLayout50.xml"/><Relationship Id="rId18" Type="http://schemas.openxmlformats.org/officeDocument/2006/relationships/tags" Target="../tags/tag447.xml"/><Relationship Id="rId17" Type="http://schemas.openxmlformats.org/officeDocument/2006/relationships/tags" Target="../tags/tag446.xml"/><Relationship Id="rId16" Type="http://schemas.openxmlformats.org/officeDocument/2006/relationships/tags" Target="../tags/tag445.xml"/><Relationship Id="rId15" Type="http://schemas.openxmlformats.org/officeDocument/2006/relationships/tags" Target="../tags/tag444.xml"/><Relationship Id="rId14" Type="http://schemas.openxmlformats.org/officeDocument/2006/relationships/tags" Target="../tags/tag443.xml"/><Relationship Id="rId13" Type="http://schemas.openxmlformats.org/officeDocument/2006/relationships/tags" Target="../tags/tag442.xml"/><Relationship Id="rId12" Type="http://schemas.openxmlformats.org/officeDocument/2006/relationships/tags" Target="../tags/tag441.xml"/><Relationship Id="rId11" Type="http://schemas.openxmlformats.org/officeDocument/2006/relationships/tags" Target="../tags/tag440.xml"/><Relationship Id="rId10" Type="http://schemas.openxmlformats.org/officeDocument/2006/relationships/tags" Target="../tags/tag439.xml"/><Relationship Id="rId1" Type="http://schemas.openxmlformats.org/officeDocument/2006/relationships/tags" Target="../tags/tag430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613.xml"/><Relationship Id="rId8" Type="http://schemas.openxmlformats.org/officeDocument/2006/relationships/image" Target="../media/image41.jpeg"/><Relationship Id="rId7" Type="http://schemas.openxmlformats.org/officeDocument/2006/relationships/tags" Target="../tags/tag612.xml"/><Relationship Id="rId6" Type="http://schemas.openxmlformats.org/officeDocument/2006/relationships/tags" Target="../tags/tag611.xml"/><Relationship Id="rId5" Type="http://schemas.openxmlformats.org/officeDocument/2006/relationships/tags" Target="../tags/tag610.xml"/><Relationship Id="rId4" Type="http://schemas.openxmlformats.org/officeDocument/2006/relationships/tags" Target="../tags/tag609.xml"/><Relationship Id="rId3" Type="http://schemas.openxmlformats.org/officeDocument/2006/relationships/image" Target="../media/image40.jpeg"/><Relationship Id="rId2" Type="http://schemas.openxmlformats.org/officeDocument/2006/relationships/tags" Target="../tags/tag608.xml"/><Relationship Id="rId10" Type="http://schemas.openxmlformats.org/officeDocument/2006/relationships/slideLayout" Target="../slideLayouts/slideLayout41.xml"/><Relationship Id="rId1" Type="http://schemas.openxmlformats.org/officeDocument/2006/relationships/tags" Target="../tags/tag607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tags" Target="../tags/tag616.xml"/><Relationship Id="rId2" Type="http://schemas.openxmlformats.org/officeDocument/2006/relationships/tags" Target="../tags/tag615.xml"/><Relationship Id="rId1" Type="http://schemas.openxmlformats.org/officeDocument/2006/relationships/tags" Target="../tags/tag614.xml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2.xml"/><Relationship Id="rId5" Type="http://schemas.openxmlformats.org/officeDocument/2006/relationships/tags" Target="../tags/tag621.xml"/><Relationship Id="rId4" Type="http://schemas.openxmlformats.org/officeDocument/2006/relationships/tags" Target="../tags/tag620.xml"/><Relationship Id="rId3" Type="http://schemas.openxmlformats.org/officeDocument/2006/relationships/tags" Target="../tags/tag619.xml"/><Relationship Id="rId2" Type="http://schemas.openxmlformats.org/officeDocument/2006/relationships/tags" Target="../tags/tag618.xml"/><Relationship Id="rId1" Type="http://schemas.openxmlformats.org/officeDocument/2006/relationships/tags" Target="../tags/tag617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627.xml"/><Relationship Id="rId8" Type="http://schemas.openxmlformats.org/officeDocument/2006/relationships/image" Target="../media/image43.svg"/><Relationship Id="rId7" Type="http://schemas.openxmlformats.org/officeDocument/2006/relationships/image" Target="../media/image9.png"/><Relationship Id="rId6" Type="http://schemas.openxmlformats.org/officeDocument/2006/relationships/tags" Target="../tags/tag626.xml"/><Relationship Id="rId5" Type="http://schemas.openxmlformats.org/officeDocument/2006/relationships/tags" Target="../tags/tag625.xml"/><Relationship Id="rId4" Type="http://schemas.openxmlformats.org/officeDocument/2006/relationships/tags" Target="../tags/tag624.xml"/><Relationship Id="rId3" Type="http://schemas.openxmlformats.org/officeDocument/2006/relationships/tags" Target="../tags/tag623.xml"/><Relationship Id="rId2" Type="http://schemas.openxmlformats.org/officeDocument/2006/relationships/image" Target="../media/image42.jpeg"/><Relationship Id="rId13" Type="http://schemas.openxmlformats.org/officeDocument/2006/relationships/slideLayout" Target="../slideLayouts/slideLayout36.xml"/><Relationship Id="rId12" Type="http://schemas.openxmlformats.org/officeDocument/2006/relationships/tags" Target="../tags/tag630.xml"/><Relationship Id="rId11" Type="http://schemas.openxmlformats.org/officeDocument/2006/relationships/tags" Target="../tags/tag629.xml"/><Relationship Id="rId10" Type="http://schemas.openxmlformats.org/officeDocument/2006/relationships/tags" Target="../tags/tag628.xml"/><Relationship Id="rId1" Type="http://schemas.openxmlformats.org/officeDocument/2006/relationships/tags" Target="../tags/tag622.xml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3.xml"/><Relationship Id="rId6" Type="http://schemas.openxmlformats.org/officeDocument/2006/relationships/tags" Target="../tags/tag635.xml"/><Relationship Id="rId5" Type="http://schemas.openxmlformats.org/officeDocument/2006/relationships/tags" Target="../tags/tag634.xml"/><Relationship Id="rId4" Type="http://schemas.openxmlformats.org/officeDocument/2006/relationships/tags" Target="../tags/tag633.xml"/><Relationship Id="rId3" Type="http://schemas.openxmlformats.org/officeDocument/2006/relationships/image" Target="../media/image44.jpeg"/><Relationship Id="rId2" Type="http://schemas.openxmlformats.org/officeDocument/2006/relationships/tags" Target="../tags/tag632.xml"/><Relationship Id="rId1" Type="http://schemas.openxmlformats.org/officeDocument/2006/relationships/tags" Target="../tags/tag631.xml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4.xml"/><Relationship Id="rId5" Type="http://schemas.openxmlformats.org/officeDocument/2006/relationships/tags" Target="../tags/tag640.xml"/><Relationship Id="rId4" Type="http://schemas.openxmlformats.org/officeDocument/2006/relationships/tags" Target="../tags/tag639.xml"/><Relationship Id="rId3" Type="http://schemas.openxmlformats.org/officeDocument/2006/relationships/tags" Target="../tags/tag638.xml"/><Relationship Id="rId2" Type="http://schemas.openxmlformats.org/officeDocument/2006/relationships/tags" Target="../tags/tag637.xml"/><Relationship Id="rId1" Type="http://schemas.openxmlformats.org/officeDocument/2006/relationships/tags" Target="../tags/tag636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1.xml"/><Relationship Id="rId3" Type="http://schemas.openxmlformats.org/officeDocument/2006/relationships/tags" Target="../tags/tag643.xml"/><Relationship Id="rId2" Type="http://schemas.openxmlformats.org/officeDocument/2006/relationships/tags" Target="../tags/tag642.xml"/><Relationship Id="rId1" Type="http://schemas.openxmlformats.org/officeDocument/2006/relationships/tags" Target="../tags/tag64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tags" Target="../tags/tag450.xml"/><Relationship Id="rId2" Type="http://schemas.openxmlformats.org/officeDocument/2006/relationships/tags" Target="../tags/tag449.xml"/><Relationship Id="rId1" Type="http://schemas.openxmlformats.org/officeDocument/2006/relationships/tags" Target="../tags/tag448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456.xml"/><Relationship Id="rId8" Type="http://schemas.openxmlformats.org/officeDocument/2006/relationships/image" Target="../media/image10.svg"/><Relationship Id="rId7" Type="http://schemas.openxmlformats.org/officeDocument/2006/relationships/image" Target="../media/image9.png"/><Relationship Id="rId6" Type="http://schemas.openxmlformats.org/officeDocument/2006/relationships/tags" Target="../tags/tag455.xml"/><Relationship Id="rId5" Type="http://schemas.openxmlformats.org/officeDocument/2006/relationships/tags" Target="../tags/tag454.xml"/><Relationship Id="rId4" Type="http://schemas.openxmlformats.org/officeDocument/2006/relationships/tags" Target="../tags/tag453.xml"/><Relationship Id="rId3" Type="http://schemas.openxmlformats.org/officeDocument/2006/relationships/tags" Target="../tags/tag452.xml"/><Relationship Id="rId2" Type="http://schemas.openxmlformats.org/officeDocument/2006/relationships/image" Target="../media/image8.jpeg"/><Relationship Id="rId13" Type="http://schemas.openxmlformats.org/officeDocument/2006/relationships/slideLayout" Target="../slideLayouts/slideLayout25.xml"/><Relationship Id="rId12" Type="http://schemas.openxmlformats.org/officeDocument/2006/relationships/tags" Target="../tags/tag459.xml"/><Relationship Id="rId11" Type="http://schemas.openxmlformats.org/officeDocument/2006/relationships/tags" Target="../tags/tag458.xml"/><Relationship Id="rId10" Type="http://schemas.openxmlformats.org/officeDocument/2006/relationships/tags" Target="../tags/tag457.xml"/><Relationship Id="rId1" Type="http://schemas.openxmlformats.org/officeDocument/2006/relationships/tags" Target="../tags/tag45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466.xml"/><Relationship Id="rId8" Type="http://schemas.openxmlformats.org/officeDocument/2006/relationships/tags" Target="../tags/tag465.xml"/><Relationship Id="rId7" Type="http://schemas.openxmlformats.org/officeDocument/2006/relationships/image" Target="../media/image12.jpeg"/><Relationship Id="rId6" Type="http://schemas.openxmlformats.org/officeDocument/2006/relationships/tags" Target="../tags/tag464.xml"/><Relationship Id="rId5" Type="http://schemas.openxmlformats.org/officeDocument/2006/relationships/tags" Target="../tags/tag463.xml"/><Relationship Id="rId4" Type="http://schemas.openxmlformats.org/officeDocument/2006/relationships/tags" Target="../tags/tag462.xml"/><Relationship Id="rId3" Type="http://schemas.openxmlformats.org/officeDocument/2006/relationships/image" Target="../media/image11.jpeg"/><Relationship Id="rId2" Type="http://schemas.openxmlformats.org/officeDocument/2006/relationships/tags" Target="../tags/tag461.xml"/><Relationship Id="rId11" Type="http://schemas.openxmlformats.org/officeDocument/2006/relationships/slideLayout" Target="../slideLayouts/slideLayout26.xml"/><Relationship Id="rId10" Type="http://schemas.openxmlformats.org/officeDocument/2006/relationships/tags" Target="../tags/tag467.xml"/><Relationship Id="rId1" Type="http://schemas.openxmlformats.org/officeDocument/2006/relationships/tags" Target="../tags/tag460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475.xml"/><Relationship Id="rId8" Type="http://schemas.openxmlformats.org/officeDocument/2006/relationships/tags" Target="../tags/tag474.xml"/><Relationship Id="rId7" Type="http://schemas.openxmlformats.org/officeDocument/2006/relationships/tags" Target="../tags/tag473.xml"/><Relationship Id="rId6" Type="http://schemas.openxmlformats.org/officeDocument/2006/relationships/tags" Target="../tags/tag472.xml"/><Relationship Id="rId5" Type="http://schemas.openxmlformats.org/officeDocument/2006/relationships/tags" Target="../tags/tag471.xml"/><Relationship Id="rId4" Type="http://schemas.openxmlformats.org/officeDocument/2006/relationships/tags" Target="../tags/tag470.xml"/><Relationship Id="rId3" Type="http://schemas.openxmlformats.org/officeDocument/2006/relationships/image" Target="../media/image13.jpeg"/><Relationship Id="rId2" Type="http://schemas.openxmlformats.org/officeDocument/2006/relationships/tags" Target="../tags/tag469.xml"/><Relationship Id="rId14" Type="http://schemas.openxmlformats.org/officeDocument/2006/relationships/slideLayout" Target="../slideLayouts/slideLayout27.xml"/><Relationship Id="rId13" Type="http://schemas.openxmlformats.org/officeDocument/2006/relationships/tags" Target="../tags/tag479.xml"/><Relationship Id="rId12" Type="http://schemas.openxmlformats.org/officeDocument/2006/relationships/tags" Target="../tags/tag478.xml"/><Relationship Id="rId11" Type="http://schemas.openxmlformats.org/officeDocument/2006/relationships/tags" Target="../tags/tag477.xml"/><Relationship Id="rId10" Type="http://schemas.openxmlformats.org/officeDocument/2006/relationships/tags" Target="../tags/tag476.xml"/><Relationship Id="rId1" Type="http://schemas.openxmlformats.org/officeDocument/2006/relationships/tags" Target="../tags/tag468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0.xml"/><Relationship Id="rId3" Type="http://schemas.openxmlformats.org/officeDocument/2006/relationships/tags" Target="../tags/tag482.xml"/><Relationship Id="rId2" Type="http://schemas.openxmlformats.org/officeDocument/2006/relationships/tags" Target="../tags/tag481.xml"/><Relationship Id="rId1" Type="http://schemas.openxmlformats.org/officeDocument/2006/relationships/tags" Target="../tags/tag480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jpeg"/><Relationship Id="rId8" Type="http://schemas.openxmlformats.org/officeDocument/2006/relationships/tags" Target="../tags/tag489.xml"/><Relationship Id="rId7" Type="http://schemas.openxmlformats.org/officeDocument/2006/relationships/tags" Target="../tags/tag488.xml"/><Relationship Id="rId6" Type="http://schemas.openxmlformats.org/officeDocument/2006/relationships/tags" Target="../tags/tag487.xml"/><Relationship Id="rId5" Type="http://schemas.openxmlformats.org/officeDocument/2006/relationships/tags" Target="../tags/tag486.xml"/><Relationship Id="rId4" Type="http://schemas.openxmlformats.org/officeDocument/2006/relationships/image" Target="../media/image14.jpeg"/><Relationship Id="rId3" Type="http://schemas.openxmlformats.org/officeDocument/2006/relationships/tags" Target="../tags/tag485.xml"/><Relationship Id="rId2" Type="http://schemas.openxmlformats.org/officeDocument/2006/relationships/tags" Target="../tags/tag484.xml"/><Relationship Id="rId18" Type="http://schemas.openxmlformats.org/officeDocument/2006/relationships/slideLayout" Target="../slideLayouts/slideLayout29.xml"/><Relationship Id="rId17" Type="http://schemas.openxmlformats.org/officeDocument/2006/relationships/tags" Target="../tags/tag496.xml"/><Relationship Id="rId16" Type="http://schemas.openxmlformats.org/officeDocument/2006/relationships/tags" Target="../tags/tag495.xml"/><Relationship Id="rId15" Type="http://schemas.openxmlformats.org/officeDocument/2006/relationships/tags" Target="../tags/tag494.xml"/><Relationship Id="rId14" Type="http://schemas.openxmlformats.org/officeDocument/2006/relationships/image" Target="../media/image16.jpeg"/><Relationship Id="rId13" Type="http://schemas.openxmlformats.org/officeDocument/2006/relationships/tags" Target="../tags/tag493.xml"/><Relationship Id="rId12" Type="http://schemas.openxmlformats.org/officeDocument/2006/relationships/tags" Target="../tags/tag492.xml"/><Relationship Id="rId11" Type="http://schemas.openxmlformats.org/officeDocument/2006/relationships/tags" Target="../tags/tag491.xml"/><Relationship Id="rId10" Type="http://schemas.openxmlformats.org/officeDocument/2006/relationships/tags" Target="../tags/tag490.xml"/><Relationship Id="rId1" Type="http://schemas.openxmlformats.org/officeDocument/2006/relationships/tags" Target="../tags/tag483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tags" Target="../tags/tag503.xml"/><Relationship Id="rId7" Type="http://schemas.openxmlformats.org/officeDocument/2006/relationships/tags" Target="../tags/tag502.xml"/><Relationship Id="rId6" Type="http://schemas.openxmlformats.org/officeDocument/2006/relationships/tags" Target="../tags/tag501.xml"/><Relationship Id="rId5" Type="http://schemas.openxmlformats.org/officeDocument/2006/relationships/tags" Target="../tags/tag500.xml"/><Relationship Id="rId4" Type="http://schemas.openxmlformats.org/officeDocument/2006/relationships/image" Target="../media/image17.png"/><Relationship Id="rId3" Type="http://schemas.openxmlformats.org/officeDocument/2006/relationships/tags" Target="../tags/tag499.xml"/><Relationship Id="rId2" Type="http://schemas.openxmlformats.org/officeDocument/2006/relationships/tags" Target="../tags/tag498.xml"/><Relationship Id="rId18" Type="http://schemas.openxmlformats.org/officeDocument/2006/relationships/slideLayout" Target="../slideLayouts/slideLayout30.xml"/><Relationship Id="rId17" Type="http://schemas.openxmlformats.org/officeDocument/2006/relationships/tags" Target="../tags/tag510.xml"/><Relationship Id="rId16" Type="http://schemas.openxmlformats.org/officeDocument/2006/relationships/tags" Target="../tags/tag509.xml"/><Relationship Id="rId15" Type="http://schemas.openxmlformats.org/officeDocument/2006/relationships/tags" Target="../tags/tag508.xml"/><Relationship Id="rId14" Type="http://schemas.openxmlformats.org/officeDocument/2006/relationships/image" Target="../media/image19.png"/><Relationship Id="rId13" Type="http://schemas.openxmlformats.org/officeDocument/2006/relationships/tags" Target="../tags/tag507.xml"/><Relationship Id="rId12" Type="http://schemas.openxmlformats.org/officeDocument/2006/relationships/tags" Target="../tags/tag506.xml"/><Relationship Id="rId11" Type="http://schemas.openxmlformats.org/officeDocument/2006/relationships/tags" Target="../tags/tag505.xml"/><Relationship Id="rId10" Type="http://schemas.openxmlformats.org/officeDocument/2006/relationships/tags" Target="../tags/tag504.xml"/><Relationship Id="rId1" Type="http://schemas.openxmlformats.org/officeDocument/2006/relationships/tags" Target="../tags/tag49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日期时间占位符 7"/>
          <p:cNvSpPr>
            <a:spLocks noGrp="1"/>
          </p:cNvSpPr>
          <p:nvPr>
            <p:ph type="body" sz="quarter" idx="16386"/>
            <p:custDataLst>
              <p:tags r:id="rId1"/>
            </p:custDataLst>
          </p:nvPr>
        </p:nvSpPr>
        <p:spPr/>
        <p:txBody>
          <a:bodyPr/>
          <a:p>
            <a:r>
              <a:rPr lang="en-US" altLang="en-US"/>
              <a:t>2026/05/0</a:t>
            </a:r>
            <a:r>
              <a:rPr lang="en-US" altLang="zh-CN"/>
              <a:t>9</a:t>
            </a:r>
            <a:endParaRPr lang="en-US" altLang="en-US"/>
          </a:p>
        </p:txBody>
      </p:sp>
      <p:sp>
        <p:nvSpPr>
          <p:cNvPr id="3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肿瘤的中西医防治科普</a:t>
            </a:r>
            <a:endParaRPr lang="zh-CN" altLang="en-US"/>
          </a:p>
        </p:txBody>
      </p:sp>
      <p:sp>
        <p:nvSpPr>
          <p:cNvPr id="4" name="署名占位符 10"/>
          <p:cNvSpPr>
            <a:spLocks noGrp="1"/>
          </p:cNvSpPr>
          <p:nvPr>
            <p:ph type="body" sz="quarter" idx="16387"/>
            <p:custDataLst>
              <p:tags r:id="rId3"/>
            </p:custDataLst>
          </p:nvPr>
        </p:nvSpPr>
        <p:spPr>
          <a:xfrm>
            <a:off x="2921870" y="4699036"/>
            <a:ext cx="2540882" cy="533400"/>
          </a:xfrm>
        </p:spPr>
        <p:txBody>
          <a:bodyPr>
            <a:normAutofit lnSpcReduction="20000"/>
          </a:bodyPr>
          <a:p>
            <a:r>
              <a:rPr lang="zh-CN" altLang="en-US"/>
              <a:t>汇报人: </a:t>
            </a:r>
            <a:r>
              <a:rPr lang="zh-CN" altLang="en-US">
                <a:solidFill>
                  <a:schemeClr val="accent1"/>
                </a:solidFill>
              </a:rPr>
              <a:t>李文君中医师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第三道防线：早期筛查</a:t>
            </a:r>
            <a:endParaRPr lang="zh-CN" altLang="en-US"/>
          </a:p>
        </p:txBody>
      </p:sp>
      <p:pic>
        <p:nvPicPr>
          <p:cNvPr id="3" name="图片占位符 2" descr="c7ae8ca1-49dd-11f1-a150-d212d2ae0b34"/>
          <p:cNvPicPr>
            <a:picLocks noChangeAspect="1"/>
          </p:cNvPicPr>
          <p:nvPr>
            <p:ph type="pic" idx="16394"/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609600" y="21844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</p:spPr>
      </p:pic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40岁以上人群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40岁以上的人群每年应进行一次低剂量CT检查，用于排查肺癌。早期筛查能在癌症早期发现病变，从而及时采取治疗措施，提高治愈率。</a:t>
            </a:r>
            <a:endParaRPr lang="zh-CN" altLang="en-US"/>
          </a:p>
        </p:txBody>
      </p:sp>
      <p:pic>
        <p:nvPicPr>
          <p:cNvPr id="6" name="图片占位符 5" descr="c7ae8bd3-49dd-11f1-a150-d212d2ae0b34"/>
          <p:cNvPicPr>
            <a:picLocks noChangeAspect="1"/>
          </p:cNvPicPr>
          <p:nvPr>
            <p:ph type="pic" idx="16395"/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>
          <a:xfrm>
            <a:off x="6324600" y="21844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</p:spPr>
      </p:pic>
      <p:sp>
        <p:nvSpPr>
          <p:cNvPr id="7" name="文本占位符 6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50岁以上人群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50岁以上的人群每5 - 10年要做一次肠镜检查，以排查结直肠癌。早发现结直肠癌，可提高治疗效果，改善患者的预后。</a:t>
            </a:r>
            <a:endParaRPr lang="zh-CN" altLang="en-US"/>
          </a:p>
        </p:txBody>
      </p:sp>
      <p:pic>
        <p:nvPicPr>
          <p:cNvPr id="9" name="图片占位符 8" descr="c7ae8bdc-49dd-11f1-a150-d212d2ae0b34"/>
          <p:cNvPicPr>
            <a:picLocks noChangeAspect="1"/>
          </p:cNvPicPr>
          <p:nvPr>
            <p:ph type="pic" idx="16396"/>
            <p:custDataLst>
              <p:tags r:id="rId10"/>
            </p:custDataLst>
          </p:nvPr>
        </p:nvPicPr>
        <p:blipFill>
          <a:blip r:embed="rId11"/>
          <a:srcRect/>
          <a:stretch>
            <a:fillRect/>
          </a:stretch>
        </p:blipFill>
        <p:spPr>
          <a:xfrm>
            <a:off x="609600" y="4368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</p:spPr>
      </p:pic>
      <p:sp>
        <p:nvSpPr>
          <p:cNvPr id="10" name="文本占位符 9"/>
          <p:cNvSpPr>
            <a:spLocks noGrp="1"/>
          </p:cNvSpPr>
          <p:nvPr>
            <p:ph type="body" idx="16390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女性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1"/>
            <p:custDataLst>
              <p:tags r:id="rId13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女性需要进行乳腺B超、宫颈TCT + HPV检查。这些检查有助于早期发现乳腺和宫颈方面的病变，做到早诊断、早治疗。</a:t>
            </a:r>
            <a:endParaRPr lang="zh-CN" altLang="en-US"/>
          </a:p>
        </p:txBody>
      </p:sp>
      <p:pic>
        <p:nvPicPr>
          <p:cNvPr id="12" name="图片占位符 11" descr="c7ae8e2c-49dd-11f1-a150-d212d2ae0b34"/>
          <p:cNvPicPr>
            <a:picLocks noChangeAspect="1"/>
          </p:cNvPicPr>
          <p:nvPr>
            <p:ph type="pic" idx="16397"/>
            <p:custDataLst>
              <p:tags r:id="rId14"/>
            </p:custDataLst>
          </p:nvPr>
        </p:nvPicPr>
        <p:blipFill>
          <a:blip r:embed="rId15"/>
          <a:srcRect/>
          <a:stretch>
            <a:fillRect/>
          </a:stretch>
        </p:blipFill>
        <p:spPr>
          <a:xfrm>
            <a:off x="6324600" y="43688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</p:spPr>
      </p:pic>
      <p:sp>
        <p:nvSpPr>
          <p:cNvPr id="13" name="文本占位符 12"/>
          <p:cNvSpPr>
            <a:spLocks noGrp="1"/>
          </p:cNvSpPr>
          <p:nvPr>
            <p:ph type="body" idx="16392"/>
            <p:custDataLst>
              <p:tags r:id="rId1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男性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3"/>
            <p:custDataLst>
              <p:tags r:id="rId17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男性要进行前列腺特异抗原（PSA）检查。通过该检查能早期发现前列腺相关疾病，为及时治疗争取时间。</a:t>
            </a:r>
            <a:endParaRPr lang="zh-CN" altLang="en-US"/>
          </a:p>
        </p:txBody>
      </p:sp>
    </p:spTree>
    <p:custDataLst>
      <p:tags r:id="rId18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第四道防线：规范治疗</a:t>
            </a:r>
            <a:endParaRPr lang="zh-CN" altLang="en-US"/>
          </a:p>
        </p:txBody>
      </p:sp>
      <p:pic>
        <p:nvPicPr>
          <p:cNvPr id="3" name="内容占位符 2" descr="c1c15581-49dd-11f1-8e53-72bf2441a020"/>
          <p:cNvPicPr>
            <a:picLocks noChangeAspect="1"/>
          </p:cNvPicPr>
          <p:nvPr>
            <p:ph idx="16388"/>
            <p:custDataLst>
              <p:tags r:id="rId2"/>
            </p:custDataLst>
          </p:nvPr>
        </p:nvPicPr>
        <p:blipFill>
          <a:blip r:embed="rId3"/>
          <a:srcRect l="97" r="97"/>
          <a:stretch>
            <a:fillRect/>
          </a:stretch>
        </p:blipFill>
        <p:spPr>
          <a:xfrm>
            <a:off x="609600" y="1524000"/>
            <a:ext cx="6934200" cy="4724400"/>
          </a:xfrm>
          <a:custGeom>
            <a:avLst/>
            <a:gdLst>
              <a:gd name="connisteX0" fmla="*/ 0 w 6934200"/>
              <a:gd name="connsiteY0" fmla="*/ 203200 h 4724400"/>
              <a:gd name="connisteX1" fmla="*/ 203200 w 6934200"/>
              <a:gd name="connsiteY1" fmla="*/ 0 h 4724400"/>
              <a:gd name="connisteX2" fmla="*/ 6934200 w 6934200"/>
              <a:gd name="connsiteY2" fmla="*/ 0 h 4724400"/>
              <a:gd name="connisteX3" fmla="*/ 6934200 w 6934200"/>
              <a:gd name="connsiteY3" fmla="*/ 4724400 h 4724400"/>
              <a:gd name="connisteX4" fmla="*/ 203200 w 6934200"/>
              <a:gd name="connsiteY4" fmla="*/ 4724400 h 4724400"/>
              <a:gd name="connisteX5" fmla="*/ 0 w 6934200"/>
              <a:gd name="connsiteY5" fmla="*/ 4521200 h 4724400"/>
              <a:gd name="connisteX6" fmla="*/ 0 w 6934200"/>
              <a:gd name="connsiteY6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69342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6934200" y="0"/>
                </a:lnTo>
                <a:lnTo>
                  <a:pt x="6934200" y="4724400"/>
                </a:ln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89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遵医嘱选择治疗方式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 lnSpcReduction="10000"/>
          </a:bodyPr>
          <a:p>
            <a:pPr algn="l">
              <a:lnSpc>
                <a:spcPct val="125000"/>
              </a:lnSpc>
            </a:pPr>
            <a:r>
              <a:rPr lang="zh-CN" altLang="en-US"/>
              <a:t>手术、化疗、放疗、靶向治疗、免疫治疗等都是常见的肿瘤治疗方式。患者应严格遵医嘱，不盲目拒绝治疗，以确保治疗效果。</a:t>
            </a:r>
            <a:endParaRPr lang="zh-CN" altLang="en-US"/>
          </a:p>
        </p:txBody>
      </p:sp>
    </p:spTree>
    <p:custDataLst>
      <p:tags r:id="rId7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中医防治——治未病思想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6"/>
            <p:custDataLst>
              <p:tags r:id="rId2"/>
            </p:custDataLst>
          </p:nvPr>
        </p:nvSpPr>
        <p:spPr/>
        <p:txBody>
          <a:bodyPr/>
          <a:p>
            <a:r>
              <a:rPr altLang="en-US"/>
              <a:t>03</a:t>
            </a:r>
            <a:endParaRPr altLang="en-US"/>
          </a:p>
        </p:txBody>
      </p:sp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中医对肿瘤的看法</a:t>
            </a:r>
            <a:endParaRPr lang="zh-CN" altLang="en-US"/>
          </a:p>
        </p:txBody>
      </p:sp>
      <p:pic>
        <p:nvPicPr>
          <p:cNvPr id="3" name="内容占位符 2"/>
          <p:cNvPicPr>
            <a:picLocks noChangeAspect="1"/>
          </p:cNvPicPr>
          <p:nvPr>
            <p:ph idx="16388"/>
            <p:custDataLst>
              <p:tags r:id="rId2"/>
            </p:custDataLst>
          </p:nvPr>
        </p:nvPicPr>
        <p:blipFill>
          <a:blip r:embed="rId3"/>
          <a:srcRect l="1351" r="1351"/>
          <a:stretch>
            <a:fillRect/>
          </a:stretch>
        </p:blipFill>
        <p:spPr>
          <a:xfrm>
            <a:off x="609600" y="609600"/>
            <a:ext cx="5486400" cy="5638800"/>
          </a:xfrm>
          <a:custGeom>
            <a:avLst/>
            <a:gdLst>
              <a:gd name="connisteX0" fmla="*/ 0 w 5486400"/>
              <a:gd name="connsiteY0" fmla="*/ 203200 h 5638800"/>
              <a:gd name="connisteX1" fmla="*/ 203200 w 5486400"/>
              <a:gd name="connsiteY1" fmla="*/ 0 h 5638800"/>
              <a:gd name="connisteX2" fmla="*/ 5283200 w 5486400"/>
              <a:gd name="connsiteY2" fmla="*/ 0 h 5638800"/>
              <a:gd name="connisteX3" fmla="*/ 5486400 w 5486400"/>
              <a:gd name="connsiteY3" fmla="*/ 203200 h 5638800"/>
              <a:gd name="connisteX4" fmla="*/ 5486400 w 5486400"/>
              <a:gd name="connsiteY4" fmla="*/ 5435600 h 5638800"/>
              <a:gd name="connisteX5" fmla="*/ 5283200 w 5486400"/>
              <a:gd name="connsiteY5" fmla="*/ 5638800 h 5638800"/>
              <a:gd name="connisteX6" fmla="*/ 203200 w 5486400"/>
              <a:gd name="connsiteY6" fmla="*/ 5638800 h 5638800"/>
              <a:gd name="connisteX7" fmla="*/ 0 w 5486400"/>
              <a:gd name="connsiteY7" fmla="*/ 5435600 h 5638800"/>
              <a:gd name="connisteX8" fmla="*/ 0 w 5486400"/>
              <a:gd name="connsiteY8" fmla="*/ 20320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486400" h="563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283200" y="0"/>
                </a:lnTo>
                <a:cubicBezTo>
                  <a:pt x="5395424" y="0"/>
                  <a:pt x="5486400" y="90976"/>
                  <a:pt x="5486400" y="203200"/>
                </a:cubicBezTo>
                <a:lnTo>
                  <a:pt x="5486400" y="5435600"/>
                </a:lnTo>
                <a:cubicBezTo>
                  <a:pt x="5486400" y="5547824"/>
                  <a:pt x="5395424" y="5638800"/>
                  <a:pt x="5283200" y="5638800"/>
                </a:cubicBezTo>
                <a:lnTo>
                  <a:pt x="203200" y="5638800"/>
                </a:lnTo>
                <a:cubicBezTo>
                  <a:pt x="90976" y="5638800"/>
                  <a:pt x="0" y="5547824"/>
                  <a:pt x="0" y="5435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89"/>
            <p:custDataLst>
              <p:tags r:id="rId4"/>
            </p:custDataLst>
          </p:nvPr>
        </p:nvSpPr>
        <p:spPr>
          <a:xfrm>
            <a:off x="6705561" y="2260636"/>
            <a:ext cx="50800" cy="2336800"/>
          </a:xfrm>
        </p:spPr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>
          <a:xfrm>
            <a:off x="6857982" y="2260650"/>
            <a:ext cx="4724400" cy="406400"/>
          </a:xfrm>
        </p:spPr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肿瘤是“本虚标实”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>
          <a:xfrm>
            <a:off x="6857982" y="3118003"/>
            <a:ext cx="4724400" cy="1828800"/>
          </a:xfrm>
        </p:spPr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中医认为肿瘤是“本虚标实”的病症。身体底子虚了，也就是正气不足，导致体内的痰、瘀、毒等垃圾无法排出，慢慢堆积就形成了肿瘤。</a:t>
            </a:r>
            <a:endParaRPr lang="zh-CN" altLang="en-US"/>
          </a:p>
        </p:txBody>
      </p:sp>
    </p:spTree>
    <p:custDataLst>
      <p:tags r:id="rId7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占位符 1" descr="c2e23916-49dd-11f1-8e53-72bf2441a020"/>
          <p:cNvPicPr>
            <a:picLocks noChangeAspect="1"/>
          </p:cNvPicPr>
          <p:nvPr>
            <p:ph type="pic" idx="10"/>
            <p:custDataLst>
              <p:tags r:id="rId1"/>
            </p:custDataLst>
          </p:nvPr>
        </p:nvPicPr>
        <p:blipFill>
          <a:blip r:embed="rId2"/>
          <a:srcRect l="9" r="9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任意多边形 6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6858000"/>
          </a:xfrm>
          <a:custGeom>
            <a:avLst/>
            <a:gdLst>
              <a:gd name="sw" fmla="*/ 1 w 19200"/>
              <a:gd name="sh" fmla="*/ 1 h 10800"/>
              <a:gd name="mins" fmla="min sw sh"/>
              <a:gd name="dsw" fmla="+- 0 sw mins"/>
              <a:gd name="dsh" fmla="+- 0 sh mins"/>
              <a:gd name="p0a1dx" fmla="*/ dsw 19198 1"/>
              <a:gd name="p0a1dy" fmla="*/ dsh 10798 1"/>
              <a:gd name="p0a0dx" fmla="*/ dsw 19198 1"/>
              <a:gd name="p0a0dy" fmla="*/ dsh 1 1"/>
              <a:gd name="p0a3dx" fmla="*/ dsw 1 1"/>
              <a:gd name="p0a3dy" fmla="*/ dsh 1 1"/>
              <a:gd name="p0a2dx" fmla="*/ dsw 1 1"/>
              <a:gd name="p0a2dy" fmla="*/ dsh 10798 1"/>
              <a:gd name="p0x0s" fmla="*/ 1 mins 1"/>
              <a:gd name="p0x0" fmla="+- p0x0s p0a3dx 0"/>
              <a:gd name="p0y0s" fmla="*/ 0 mins 1"/>
              <a:gd name="p0y0" fmla="+- p0y0s p0a3dy 0"/>
              <a:gd name="p0x1s" fmla="*/ 19198 mins 1"/>
              <a:gd name="p0x1" fmla="+- p0x1s p0a0dx 0"/>
              <a:gd name="p0y1s" fmla="*/ 0 mins 1"/>
              <a:gd name="p0y1" fmla="+- p0y1s p0a0dy 0"/>
              <a:gd name="p0x2s" fmla="*/ 19199 mins 1"/>
              <a:gd name="p0x2" fmla="+- p0x2s p0a0dx 0"/>
              <a:gd name="p0y2s" fmla="*/ 0 mins 1"/>
              <a:gd name="p0y2" fmla="+- p0y2s p0a0dy 0"/>
              <a:gd name="p0x3s" fmla="*/ 19200 mins 1"/>
              <a:gd name="p0x3" fmla="+- p0x3s p0a0dx 0"/>
              <a:gd name="p0y3s" fmla="*/ 0 mins 1"/>
              <a:gd name="p0y3" fmla="+- p0y3s p0a0dy 0"/>
              <a:gd name="p0x4s" fmla="*/ 19200 mins 1"/>
              <a:gd name="p0x4" fmla="+- p0x4s p0a0dx 0"/>
              <a:gd name="p0y4s" fmla="*/ 1 mins 1"/>
              <a:gd name="p0y4" fmla="+- p0y4s p0a0dy 0"/>
              <a:gd name="p0x5s" fmla="*/ 19200 mins 1"/>
              <a:gd name="p0x5" fmla="+- p0x5s p0a1dx 0"/>
              <a:gd name="p0y5s" fmla="*/ 10798 mins 1"/>
              <a:gd name="p0y5" fmla="+- p0y5s p0a1dy 0"/>
              <a:gd name="p0x6s" fmla="*/ 19200 mins 1"/>
              <a:gd name="p0x6" fmla="+- p0x6s p0a1dx 0"/>
              <a:gd name="p0y6s" fmla="*/ 10799 mins 1"/>
              <a:gd name="p0y6" fmla="+- p0y6s p0a1dy 0"/>
              <a:gd name="p0x7s" fmla="*/ 19199 mins 1"/>
              <a:gd name="p0x7" fmla="+- p0x7s p0a1dx 0"/>
              <a:gd name="p0y7s" fmla="*/ 10800 mins 1"/>
              <a:gd name="p0y7" fmla="+- p0y7s p0a1dy 0"/>
              <a:gd name="p0x8s" fmla="*/ 19198 mins 1"/>
              <a:gd name="p0x8" fmla="+- p0x8s p0a1dx 0"/>
              <a:gd name="p0y8s" fmla="*/ 10800 mins 1"/>
              <a:gd name="p0y8" fmla="+- p0y8s p0a1dy 0"/>
              <a:gd name="p0x9s" fmla="*/ 1 mins 1"/>
              <a:gd name="p0x9" fmla="+- p0x9s p0a2dx 0"/>
              <a:gd name="p0y9s" fmla="*/ 10800 mins 1"/>
              <a:gd name="p0y9" fmla="+- p0y9s p0a2dy 0"/>
              <a:gd name="p0x10s" fmla="*/ 0 mins 1"/>
              <a:gd name="p0x10" fmla="+- p0x10s p0a2dx 0"/>
              <a:gd name="p0y10s" fmla="*/ 10800 mins 1"/>
              <a:gd name="p0y10" fmla="+- p0y10s p0a2dy 0"/>
              <a:gd name="p0x11s" fmla="*/ 0 mins 1"/>
              <a:gd name="p0x11" fmla="+- p0x11s p0a2dx 0"/>
              <a:gd name="p0y11s" fmla="*/ 10799 mins 1"/>
              <a:gd name="p0y11" fmla="+- p0y11s p0a2dy 0"/>
              <a:gd name="p0x12s" fmla="*/ 0 mins 1"/>
              <a:gd name="p0x12" fmla="+- p0x12s p0a2dx 0"/>
              <a:gd name="p0y12s" fmla="*/ 10798 mins 1"/>
              <a:gd name="p0y12" fmla="+- p0y12s p0a2dy 0"/>
              <a:gd name="p0x13s" fmla="*/ 0 mins 1"/>
              <a:gd name="p0x13" fmla="+- p0x13s p0a3dx 0"/>
              <a:gd name="p0y13s" fmla="*/ 1 mins 1"/>
              <a:gd name="p0y13" fmla="+- p0y13s p0a3dy 0"/>
              <a:gd name="p0x14s" fmla="*/ 0 mins 1"/>
              <a:gd name="p0x14" fmla="+- p0x14s p0a3dx 0"/>
              <a:gd name="p0y14s" fmla="*/ 0 mins 1"/>
              <a:gd name="p0y14" fmla="+- p0y14s p0a3dy 0"/>
              <a:gd name="p0x15s" fmla="*/ 0 mins 1"/>
              <a:gd name="p0x15" fmla="+- p0x15s p0a3dx 0"/>
              <a:gd name="p0y15s" fmla="*/ 0 mins 1"/>
              <a:gd name="p0y15" fmla="+- p0y15s p0a3dy 0"/>
              <a:gd name="p0x16s" fmla="*/ 1 mins 1"/>
              <a:gd name="p0x16" fmla="+- p0x16s p0a3dx 0"/>
              <a:gd name="p0y16s" fmla="*/ 0 mins 1"/>
              <a:gd name="p0y16" fmla="+- p0y16s p0a3dy 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</a:schemeClr>
              </a:gs>
              <a:gs pos="50000">
                <a:schemeClr val="accent1">
                  <a:lumMod val="80000"/>
                </a:schemeClr>
              </a:gs>
              <a:gs pos="80000">
                <a:schemeClr val="accent1">
                  <a:alpha val="0"/>
                  <a:lumMod val="80000"/>
                </a:schemeClr>
              </a:gs>
              <a:gs pos="100000">
                <a:schemeClr val="accent1">
                  <a:alpha val="0"/>
                  <a:lumMod val="80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>
            <p:custDataLst>
              <p:tags r:id="rId4"/>
            </p:custDataLst>
          </p:nvPr>
        </p:nvSpPr>
        <p:spPr>
          <a:xfrm>
            <a:off x="609600" y="1523365"/>
            <a:ext cx="2150110" cy="4725035"/>
          </a:xfrm>
          <a:custGeom>
            <a:avLst/>
            <a:gdLst>
              <a:gd name="sw" fmla="*/ 1 w 3386"/>
              <a:gd name="sh" fmla="*/ 1 h 7440"/>
              <a:gd name="mins" fmla="min sw sh"/>
              <a:gd name="dsw" fmla="+- 0 sw mins"/>
              <a:gd name="dsh" fmla="+- 0 sh mins"/>
              <a:gd name="p0x0" fmla="*/ 240 w 3386"/>
              <a:gd name="p0y0" fmla="*/ 0 h 7440"/>
              <a:gd name="p0x1" fmla="*/ 3146 w 3386"/>
              <a:gd name="p0y1" fmla="*/ 0 h 7440"/>
              <a:gd name="p0x2" fmla="*/ 3278 w 3386"/>
              <a:gd name="p0y2" fmla="*/ 0 h 7440"/>
              <a:gd name="p0x3" fmla="*/ 3386 w 3386"/>
              <a:gd name="p0y3" fmla="*/ 107 h 7440"/>
              <a:gd name="p0x4" fmla="*/ 3386 w 3386"/>
              <a:gd name="p0y4" fmla="*/ 240 h 7440"/>
              <a:gd name="p0x5" fmla="*/ 3386 w 3386"/>
              <a:gd name="p0y5" fmla="*/ 7200 h 7440"/>
              <a:gd name="p0x6" fmla="*/ 3386 w 3386"/>
              <a:gd name="p0y6" fmla="*/ 7333 h 7440"/>
              <a:gd name="p0x7" fmla="*/ 3278 w 3386"/>
              <a:gd name="p0y7" fmla="*/ 7440 h 7440"/>
              <a:gd name="p0x8" fmla="*/ 3146 w 3386"/>
              <a:gd name="p0y8" fmla="*/ 7440 h 7440"/>
              <a:gd name="p0x9" fmla="*/ 240 w 3386"/>
              <a:gd name="p0y9" fmla="*/ 7440 h 7440"/>
              <a:gd name="p0x10" fmla="*/ 107 w 3386"/>
              <a:gd name="p0y10" fmla="*/ 7440 h 7440"/>
              <a:gd name="p0x11" fmla="*/ 0 w 3386"/>
              <a:gd name="p0y11" fmla="*/ 7333 h 7440"/>
              <a:gd name="p0x12" fmla="*/ 0 w 3386"/>
              <a:gd name="p0y12" fmla="*/ 7200 h 7440"/>
              <a:gd name="p0x13" fmla="*/ 0 w 3386"/>
              <a:gd name="p0y13" fmla="*/ 240 h 7440"/>
              <a:gd name="p0x14" fmla="*/ 0 w 3386"/>
              <a:gd name="p0y14" fmla="*/ 107 h 7440"/>
              <a:gd name="p0x15" fmla="*/ 107 w 3386"/>
              <a:gd name="p0y15" fmla="*/ 0 h 7440"/>
              <a:gd name="p0x16" fmla="*/ 240 w 3386"/>
              <a:gd name="p0y16" fmla="*/ 0 h 74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0000"/>
              <a:lumOff val="9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Calibri" panose="020F0502020204030204" charset="0"/>
              <a:ea typeface="汉仪劲楷简" panose="00020600040101010101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914400" y="2107565"/>
            <a:ext cx="1540510" cy="4064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/>
            <a:r>
              <a:rPr sz="2300">
                <a:solidFill>
                  <a:schemeClr val="dk1"/>
                </a:solidFill>
                <a:latin typeface="Calibri" panose="020F0502020204030204" charset="0"/>
                <a:ea typeface="可可韶华行书" panose="020B0503020204020204" charset="-128"/>
              </a:rPr>
              <a:t>睡好</a:t>
            </a:r>
            <a:endParaRPr sz="2300">
              <a:solidFill>
                <a:schemeClr val="dk1"/>
              </a:solidFill>
              <a:latin typeface="Calibri" panose="020F0502020204030204" charset="0"/>
              <a:ea typeface="可可韶华行书" panose="020B0503020204020204" charset="-128"/>
            </a:endParaRP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914400" y="2615565"/>
            <a:ext cx="1540510" cy="30480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>
              <a:lnSpc>
                <a:spcPct val="120000"/>
              </a:lnSpc>
            </a:pPr>
            <a:r>
              <a:rPr lang="zh-CN" altLang="en-US" sz="1600">
                <a:solidFill>
                  <a:schemeClr val="dk1"/>
                </a:solidFill>
                <a:latin typeface="Calibri" panose="020F0502020204030204" charset="0"/>
                <a:ea typeface="汉仪劲楷简" panose="00020600040101010101" charset="-122"/>
                <a:cs typeface="微软雅黑" panose="020B0503020204020204" charset="-122"/>
              </a:rPr>
              <a:t>晚上</a:t>
            </a:r>
            <a:r>
              <a:rPr lang="en-US" altLang="zh-CN" sz="1600">
                <a:solidFill>
                  <a:schemeClr val="dk1"/>
                </a:solidFill>
                <a:latin typeface="Calibri" panose="020F0502020204030204" charset="0"/>
                <a:ea typeface="汉仪劲楷简" panose="00020600040101010101" charset="-122"/>
                <a:cs typeface="微软雅黑" panose="020B0503020204020204" charset="-122"/>
              </a:rPr>
              <a:t>11</a:t>
            </a:r>
            <a:r>
              <a:rPr lang="zh-CN" altLang="en-US" sz="1600">
                <a:solidFill>
                  <a:schemeClr val="dk1"/>
                </a:solidFill>
                <a:latin typeface="Calibri" panose="020F0502020204030204" charset="0"/>
                <a:ea typeface="汉仪劲楷简" panose="00020600040101010101" charset="-122"/>
                <a:cs typeface="微软雅黑" panose="020B0503020204020204" charset="-122"/>
              </a:rPr>
              <a:t>点前睡觉很重要，因为熬夜最伤气血。充足的睡眠能让身体得到充分休息，有助于养足正气，为身体健康打下良好基础，从而降低患肿瘤的风险。</a:t>
            </a:r>
            <a:endParaRPr lang="zh-CN" altLang="en-US" sz="1600">
              <a:solidFill>
                <a:schemeClr val="dk1"/>
              </a:solidFill>
              <a:latin typeface="Calibri" panose="020F0502020204030204" charset="0"/>
              <a:ea typeface="汉仪劲楷简" panose="00020600040101010101" charset="-122"/>
              <a:cs typeface="微软雅黑" panose="020B0503020204020204" charset="-122"/>
            </a:endParaRPr>
          </a:p>
        </p:txBody>
      </p:sp>
      <p:sp>
        <p:nvSpPr>
          <p:cNvPr id="14" name="任意多边形 13"/>
          <p:cNvSpPr/>
          <p:nvPr>
            <p:custDataLst>
              <p:tags r:id="rId7"/>
            </p:custDataLst>
          </p:nvPr>
        </p:nvSpPr>
        <p:spPr>
          <a:xfrm>
            <a:off x="2962910" y="1523365"/>
            <a:ext cx="2150745" cy="4725035"/>
          </a:xfrm>
          <a:custGeom>
            <a:avLst/>
            <a:gdLst>
              <a:gd name="sw" fmla="*/ 1 w 3387"/>
              <a:gd name="sh" fmla="*/ 1 h 7440"/>
              <a:gd name="mins" fmla="min sw sh"/>
              <a:gd name="dsw" fmla="+- 0 sw mins"/>
              <a:gd name="dsh" fmla="+- 0 sh mins"/>
              <a:gd name="p0x0" fmla="*/ 240 w 3387"/>
              <a:gd name="p0y0" fmla="*/ 0 h 7440"/>
              <a:gd name="p0x1" fmla="*/ 3147 w 3387"/>
              <a:gd name="p0y1" fmla="*/ 0 h 7440"/>
              <a:gd name="p0x2" fmla="*/ 3279 w 3387"/>
              <a:gd name="p0y2" fmla="*/ 0 h 7440"/>
              <a:gd name="p0x3" fmla="*/ 3387 w 3387"/>
              <a:gd name="p0y3" fmla="*/ 107 h 7440"/>
              <a:gd name="p0x4" fmla="*/ 3387 w 3387"/>
              <a:gd name="p0y4" fmla="*/ 240 h 7440"/>
              <a:gd name="p0x5" fmla="*/ 3387 w 3387"/>
              <a:gd name="p0y5" fmla="*/ 7200 h 7440"/>
              <a:gd name="p0x6" fmla="*/ 3387 w 3387"/>
              <a:gd name="p0y6" fmla="*/ 7333 h 7440"/>
              <a:gd name="p0x7" fmla="*/ 3279 w 3387"/>
              <a:gd name="p0y7" fmla="*/ 7440 h 7440"/>
              <a:gd name="p0x8" fmla="*/ 3147 w 3387"/>
              <a:gd name="p0y8" fmla="*/ 7440 h 7440"/>
              <a:gd name="p0x9" fmla="*/ 240 w 3387"/>
              <a:gd name="p0y9" fmla="*/ 7440 h 7440"/>
              <a:gd name="p0x10" fmla="*/ 107 w 3387"/>
              <a:gd name="p0y10" fmla="*/ 7440 h 7440"/>
              <a:gd name="p0x11" fmla="*/ 0 w 3387"/>
              <a:gd name="p0y11" fmla="*/ 7333 h 7440"/>
              <a:gd name="p0x12" fmla="*/ 0 w 3387"/>
              <a:gd name="p0y12" fmla="*/ 7200 h 7440"/>
              <a:gd name="p0x13" fmla="*/ 0 w 3387"/>
              <a:gd name="p0y13" fmla="*/ 240 h 7440"/>
              <a:gd name="p0x14" fmla="*/ 0 w 3387"/>
              <a:gd name="p0y14" fmla="*/ 107 h 7440"/>
              <a:gd name="p0x15" fmla="*/ 107 w 3387"/>
              <a:gd name="p0y15" fmla="*/ 0 h 7440"/>
              <a:gd name="p0x16" fmla="*/ 240 w 3387"/>
              <a:gd name="p0y16" fmla="*/ 0 h 74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0000"/>
              <a:lumOff val="9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Calibri" panose="020F0502020204030204" charset="0"/>
              <a:ea typeface="汉仪劲楷简" panose="00020600040101010101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8"/>
            </p:custDataLst>
          </p:nvPr>
        </p:nvSpPr>
        <p:spPr>
          <a:xfrm>
            <a:off x="3267710" y="2107565"/>
            <a:ext cx="1540510" cy="4064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/>
            <a:r>
              <a:rPr sz="2300">
                <a:solidFill>
                  <a:schemeClr val="dk1"/>
                </a:solidFill>
                <a:latin typeface="Calibri" panose="020F0502020204030204" charset="0"/>
                <a:ea typeface="可可韶华行书" panose="020B0503020204020204" charset="-128"/>
              </a:rPr>
              <a:t>管好情绪</a:t>
            </a:r>
            <a:endParaRPr sz="2300">
              <a:solidFill>
                <a:schemeClr val="dk1"/>
              </a:solidFill>
              <a:latin typeface="Calibri" panose="020F0502020204030204" charset="0"/>
              <a:ea typeface="可可韶华行书" panose="020B0503020204020204" charset="-128"/>
            </a:endParaRPr>
          </a:p>
        </p:txBody>
      </p:sp>
      <p:sp>
        <p:nvSpPr>
          <p:cNvPr id="16" name="文本框 15"/>
          <p:cNvSpPr txBox="1"/>
          <p:nvPr>
            <p:custDataLst>
              <p:tags r:id="rId9"/>
            </p:custDataLst>
          </p:nvPr>
        </p:nvSpPr>
        <p:spPr>
          <a:xfrm>
            <a:off x="3267710" y="2615565"/>
            <a:ext cx="1540510" cy="30480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>
              <a:lnSpc>
                <a:spcPct val="120000"/>
              </a:lnSpc>
            </a:pPr>
            <a:r>
              <a:rPr sz="1600">
                <a:solidFill>
                  <a:schemeClr val="dk1"/>
                </a:solidFill>
                <a:latin typeface="Calibri" panose="020F0502020204030204" charset="0"/>
                <a:ea typeface="汉仪劲楷简" panose="00020600040101010101" charset="-122"/>
                <a:cs typeface="微软雅黑" panose="020B0503020204020204" charset="-122"/>
              </a:rPr>
              <a:t>长期生气、闷在心里会导致肝气郁结、气滞血瘀，为肿瘤“铺路”。建议多找人聊天、唱歌、逛公园，保持积极乐观的心态，避免不良情绪对身体造成伤害。</a:t>
            </a:r>
            <a:endParaRPr sz="1600">
              <a:solidFill>
                <a:schemeClr val="dk1"/>
              </a:solidFill>
              <a:latin typeface="Calibri" panose="020F0502020204030204" charset="0"/>
              <a:ea typeface="汉仪劲楷简" panose="00020600040101010101" charset="-122"/>
              <a:cs typeface="微软雅黑" panose="020B0503020204020204" charset="-122"/>
            </a:endParaRPr>
          </a:p>
        </p:txBody>
      </p:sp>
      <p:sp>
        <p:nvSpPr>
          <p:cNvPr id="17" name="任意多边形 16"/>
          <p:cNvSpPr/>
          <p:nvPr>
            <p:custDataLst>
              <p:tags r:id="rId10"/>
            </p:custDataLst>
          </p:nvPr>
        </p:nvSpPr>
        <p:spPr>
          <a:xfrm>
            <a:off x="5316855" y="1523365"/>
            <a:ext cx="2150745" cy="4725035"/>
          </a:xfrm>
          <a:custGeom>
            <a:avLst/>
            <a:gdLst>
              <a:gd name="sw" fmla="*/ 1 w 3387"/>
              <a:gd name="sh" fmla="*/ 1 h 7440"/>
              <a:gd name="mins" fmla="min sw sh"/>
              <a:gd name="dsw" fmla="+- 0 sw mins"/>
              <a:gd name="dsh" fmla="+- 0 sh mins"/>
              <a:gd name="p0x0" fmla="*/ 240 w 3387"/>
              <a:gd name="p0y0" fmla="*/ 0 h 7440"/>
              <a:gd name="p0x1" fmla="*/ 3147 w 3387"/>
              <a:gd name="p0y1" fmla="*/ 0 h 7440"/>
              <a:gd name="p0x2" fmla="*/ 3279 w 3387"/>
              <a:gd name="p0y2" fmla="*/ 0 h 7440"/>
              <a:gd name="p0x3" fmla="*/ 3387 w 3387"/>
              <a:gd name="p0y3" fmla="*/ 107 h 7440"/>
              <a:gd name="p0x4" fmla="*/ 3387 w 3387"/>
              <a:gd name="p0y4" fmla="*/ 240 h 7440"/>
              <a:gd name="p0x5" fmla="*/ 3387 w 3387"/>
              <a:gd name="p0y5" fmla="*/ 7200 h 7440"/>
              <a:gd name="p0x6" fmla="*/ 3387 w 3387"/>
              <a:gd name="p0y6" fmla="*/ 7333 h 7440"/>
              <a:gd name="p0x7" fmla="*/ 3279 w 3387"/>
              <a:gd name="p0y7" fmla="*/ 7440 h 7440"/>
              <a:gd name="p0x8" fmla="*/ 3147 w 3387"/>
              <a:gd name="p0y8" fmla="*/ 7440 h 7440"/>
              <a:gd name="p0x9" fmla="*/ 240 w 3387"/>
              <a:gd name="p0y9" fmla="*/ 7440 h 7440"/>
              <a:gd name="p0x10" fmla="*/ 107 w 3387"/>
              <a:gd name="p0y10" fmla="*/ 7440 h 7440"/>
              <a:gd name="p0x11" fmla="*/ 0 w 3387"/>
              <a:gd name="p0y11" fmla="*/ 7333 h 7440"/>
              <a:gd name="p0x12" fmla="*/ 0 w 3387"/>
              <a:gd name="p0y12" fmla="*/ 7200 h 7440"/>
              <a:gd name="p0x13" fmla="*/ 0 w 3387"/>
              <a:gd name="p0y13" fmla="*/ 240 h 7440"/>
              <a:gd name="p0x14" fmla="*/ 0 w 3387"/>
              <a:gd name="p0y14" fmla="*/ 107 h 7440"/>
              <a:gd name="p0x15" fmla="*/ 107 w 3387"/>
              <a:gd name="p0y15" fmla="*/ 0 h 7440"/>
              <a:gd name="p0x16" fmla="*/ 240 w 3387"/>
              <a:gd name="p0y16" fmla="*/ 0 h 74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0000"/>
              <a:lumOff val="9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Calibri" panose="020F0502020204030204" charset="0"/>
              <a:ea typeface="汉仪劲楷简" panose="00020600040101010101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1"/>
            </p:custDataLst>
          </p:nvPr>
        </p:nvSpPr>
        <p:spPr>
          <a:xfrm>
            <a:off x="5621655" y="2107565"/>
            <a:ext cx="1540510" cy="4064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/>
            <a:r>
              <a:rPr sz="2300">
                <a:solidFill>
                  <a:schemeClr val="dk1"/>
                </a:solidFill>
                <a:latin typeface="Calibri" panose="020F0502020204030204" charset="0"/>
                <a:ea typeface="可可韶华行书" panose="020B0503020204020204" charset="-128"/>
              </a:rPr>
              <a:t>吃对不瞎补</a:t>
            </a:r>
            <a:endParaRPr sz="2300">
              <a:solidFill>
                <a:schemeClr val="dk1"/>
              </a:solidFill>
              <a:latin typeface="Calibri" panose="020F0502020204030204" charset="0"/>
              <a:ea typeface="可可韶华行书" panose="020B0503020204020204" charset="-128"/>
            </a:endParaRPr>
          </a:p>
        </p:txBody>
      </p:sp>
      <p:sp>
        <p:nvSpPr>
          <p:cNvPr id="19" name="文本框 18"/>
          <p:cNvSpPr txBox="1"/>
          <p:nvPr>
            <p:custDataLst>
              <p:tags r:id="rId12"/>
            </p:custDataLst>
          </p:nvPr>
        </p:nvSpPr>
        <p:spPr>
          <a:xfrm>
            <a:off x="5621655" y="2615565"/>
            <a:ext cx="1540510" cy="30480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l">
              <a:lnSpc>
                <a:spcPct val="120000"/>
              </a:lnSpc>
            </a:pPr>
            <a:r>
              <a:rPr sz="1600">
                <a:solidFill>
                  <a:schemeClr val="dk1"/>
                </a:solidFill>
                <a:latin typeface="Calibri" panose="020F0502020204030204" charset="0"/>
                <a:ea typeface="汉仪劲楷简" panose="00020600040101010101" charset="-122"/>
              </a:rPr>
              <a:t>气虚（乏力、气短）可吃黄芪炖鸡，但舌苔厚腻的人吃人参反而会堵住。要先辨体质后进补，合理饮食才能养足正气，预防肿瘤的发生。</a:t>
            </a:r>
            <a:endParaRPr sz="1600">
              <a:solidFill>
                <a:schemeClr val="dk1"/>
              </a:solidFill>
              <a:latin typeface="Calibri" panose="020F0502020204030204" charset="0"/>
              <a:ea typeface="汉仪劲楷简" panose="00020600040101010101" charset="-122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 idx="11"/>
            <p:custDataLst>
              <p:tags r:id="rId13"/>
            </p:custDataLst>
          </p:nvPr>
        </p:nvSpPr>
        <p:spPr/>
        <p:txBody>
          <a:bodyPr>
            <a:normAutofit/>
          </a:bodyPr>
          <a:p>
            <a:r>
              <a:rPr lang="zh-CN" altLang="en-US">
                <a:solidFill>
                  <a:schemeClr val="tx1">
                    <a:lumMod val="0"/>
                    <a:lumOff val="100000"/>
                  </a:schemeClr>
                </a:solidFill>
                <a:latin typeface="+mj-lt"/>
                <a:ea typeface="+mj-ea"/>
              </a:rPr>
              <a:t>未病先防：养正气是根本</a:t>
            </a:r>
            <a:endParaRPr lang="zh-CN" altLang="en-US">
              <a:solidFill>
                <a:schemeClr val="tx1">
                  <a:lumMod val="0"/>
                  <a:lumOff val="100000"/>
                </a:schemeClr>
              </a:solidFill>
              <a:latin typeface="+mj-lt"/>
              <a:ea typeface="+mj-ea"/>
            </a:endParaRPr>
          </a:p>
        </p:txBody>
      </p:sp>
    </p:spTree>
    <p:custDataLst>
      <p:tags r:id="rId14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识别“容易长肿瘤”的体质，提前调理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2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4" name="图片占位符 3"/>
          <p:cNvPicPr>
            <a:picLocks noChangeAspect="1"/>
          </p:cNvPicPr>
          <p:nvPr>
            <p:ph type="pic" idx="16393"/>
            <p:custDataLst>
              <p:tags r:id="rId3"/>
            </p:custDataLst>
          </p:nvPr>
        </p:nvPicPr>
        <p:blipFill>
          <a:blip r:embed="rId4"/>
          <a:srcRect l="2289" r="2289"/>
          <a:stretch>
            <a:fillRect/>
          </a:stretch>
        </p:blipFill>
        <p:spPr>
          <a:xfrm>
            <a:off x="6096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336800 h 2336800"/>
              <a:gd name="connisteX5" fmla="*/ 0 w 3454400"/>
              <a:gd name="connsiteY5" fmla="*/ 2336800 h 2336800"/>
              <a:gd name="connisteX6" fmla="*/ 0 w 3454400"/>
              <a:gd name="connsiteY6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36800"/>
                </a:lnTo>
                <a:lnTo>
                  <a:pt x="0" y="23368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气滞血瘀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气滞血瘀体质的人爱叹气、两肋胀痛、舌暗有瘀斑。日常可喝玫瑰花茶、吃山楂，多运动，以此来改善体质，降低长肿瘤的风险。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8" name="图片占位符 7"/>
          <p:cNvPicPr>
            <a:picLocks noChangeAspect="1"/>
          </p:cNvPicPr>
          <p:nvPr>
            <p:ph type="pic" idx="16395"/>
            <p:custDataLst>
              <p:tags r:id="rId8"/>
            </p:custDataLst>
          </p:nvPr>
        </p:nvPicPr>
        <p:blipFill>
          <a:blip r:embed="rId9"/>
          <a:srcRect t="16176" b="16176"/>
          <a:stretch>
            <a:fillRect/>
          </a:stretch>
        </p:blipFill>
        <p:spPr>
          <a:xfrm>
            <a:off x="4368800" y="3911600"/>
            <a:ext cx="3454400" cy="2336800"/>
          </a:xfrm>
          <a:custGeom>
            <a:avLst/>
            <a:gdLst>
              <a:gd name="connisteX0" fmla="*/ 0 w 3454400"/>
              <a:gd name="connsiteY0" fmla="*/ 0 h 2336800"/>
              <a:gd name="connisteX1" fmla="*/ 3454400 w 3454400"/>
              <a:gd name="connsiteY1" fmla="*/ 0 h 2336800"/>
              <a:gd name="connisteX2" fmla="*/ 3454400 w 3454400"/>
              <a:gd name="connsiteY2" fmla="*/ 2133600 h 2336800"/>
              <a:gd name="connisteX3" fmla="*/ 3251200 w 3454400"/>
              <a:gd name="connsiteY3" fmla="*/ 2336800 h 2336800"/>
              <a:gd name="connisteX4" fmla="*/ 203200 w 3454400"/>
              <a:gd name="connsiteY4" fmla="*/ 2336800 h 2336800"/>
              <a:gd name="connisteX5" fmla="*/ 0 w 3454400"/>
              <a:gd name="connsiteY5" fmla="*/ 2133600 h 2336800"/>
              <a:gd name="connisteX6" fmla="*/ 0 w 3454400"/>
              <a:gd name="connsiteY6" fmla="*/ 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0"/>
                </a:moveTo>
                <a:lnTo>
                  <a:pt x="3454400" y="0"/>
                </a:lnTo>
                <a:lnTo>
                  <a:pt x="3454400" y="2133600"/>
                </a:lnTo>
                <a:cubicBezTo>
                  <a:pt x="3454400" y="2245824"/>
                  <a:pt x="3363424" y="2336800"/>
                  <a:pt x="3251200" y="2336800"/>
                </a:cubicBezTo>
                <a:lnTo>
                  <a:pt x="203200" y="2336800"/>
                </a:lnTo>
                <a:cubicBezTo>
                  <a:pt x="90976" y="2336800"/>
                  <a:pt x="0" y="2245824"/>
                  <a:pt x="0" y="2133600"/>
                </a:cubicBez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痰湿内阻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痰湿内阻体质表现为体胖、舌苔厚腻、大便黏马桶。这类人要少吃甜腻生冷食物，可吃薏米、陈皮、冬瓜等，帮助调理体质，预防肿瘤。</a:t>
            </a:r>
            <a:endParaRPr lang="zh-CN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396"/>
            <p:custDataLst>
              <p:tags r:id="rId1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2" name="图片占位符 11"/>
          <p:cNvPicPr>
            <a:picLocks noChangeAspect="1"/>
          </p:cNvPicPr>
          <p:nvPr>
            <p:ph type="pic" idx="16397"/>
            <p:custDataLst>
              <p:tags r:id="rId13"/>
            </p:custDataLst>
          </p:nvPr>
        </p:nvPicPr>
        <p:blipFill>
          <a:blip r:embed="rId14"/>
          <a:srcRect l="8800" r="8800"/>
          <a:stretch>
            <a:fillRect/>
          </a:stretch>
        </p:blipFill>
        <p:spPr>
          <a:xfrm>
            <a:off x="8128000" y="1524000"/>
            <a:ext cx="3454400" cy="2336800"/>
          </a:xfrm>
          <a:custGeom>
            <a:avLst/>
            <a:gdLst>
              <a:gd name="connisteX0" fmla="*/ 0 w 3454400"/>
              <a:gd name="connsiteY0" fmla="*/ 203200 h 2336800"/>
              <a:gd name="connisteX1" fmla="*/ 203200 w 3454400"/>
              <a:gd name="connsiteY1" fmla="*/ 0 h 2336800"/>
              <a:gd name="connisteX2" fmla="*/ 3251200 w 3454400"/>
              <a:gd name="connsiteY2" fmla="*/ 0 h 2336800"/>
              <a:gd name="connisteX3" fmla="*/ 3454400 w 3454400"/>
              <a:gd name="connsiteY3" fmla="*/ 203200 h 2336800"/>
              <a:gd name="connisteX4" fmla="*/ 3454400 w 3454400"/>
              <a:gd name="connsiteY4" fmla="*/ 2336800 h 2336800"/>
              <a:gd name="connisteX5" fmla="*/ 0 w 3454400"/>
              <a:gd name="connsiteY5" fmla="*/ 2336800 h 2336800"/>
              <a:gd name="connisteX6" fmla="*/ 0 w 3454400"/>
              <a:gd name="connsiteY6" fmla="*/ 203200 h 2336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336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336800"/>
                </a:lnTo>
                <a:lnTo>
                  <a:pt x="0" y="23368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13" name="文本占位符 12"/>
          <p:cNvSpPr>
            <a:spLocks noGrp="1"/>
          </p:cNvSpPr>
          <p:nvPr>
            <p:ph type="body" idx="16390"/>
            <p:custDataLst>
              <p:tags r:id="rId1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热毒内蕴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1"/>
            <p:custDataLst>
              <p:tags r:id="rId1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热毒内蕴体质的人会出现口干口苦、便秘、长疮等症状。平时应吃苦瓜、绿叶菜，忌辛辣食物，以改善体质，减少肿瘤发生的可能性。</a:t>
            </a:r>
            <a:endParaRPr lang="zh-CN" altLang="en-US"/>
          </a:p>
        </p:txBody>
      </p:sp>
    </p:spTree>
    <p:custDataLst>
      <p:tags r:id="rId17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既病防变：肿瘤患者的中医配合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4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4" name="图片占位符 3" descr="c18b69f5-49dd-11f1-b0c8-16a189031ced"/>
          <p:cNvPicPr>
            <a:picLocks noChangeAspect="1"/>
          </p:cNvPicPr>
          <p:nvPr>
            <p:ph type="pic" idx="16395"/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914400" y="20193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化疗后恶心呕吐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 lnSpcReduction="10000"/>
          </a:bodyPr>
          <a:p>
            <a:pPr algn="l">
              <a:lnSpc>
                <a:spcPct val="125000"/>
              </a:lnSpc>
            </a:pPr>
            <a:r>
              <a:rPr lang="zh-CN" altLang="en-US"/>
              <a:t>肿瘤患者化疗后若出现恶心呕吐症状，可采用生姜煮水、艾灸足三里的方法缓解。中医方法能在一定程度上减轻化疗带来的不适，提高患者生活质量。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6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8" name="图片占位符 7" descr="c18b6a0a-49dd-11f1-b0c8-16a189031ced"/>
          <p:cNvPicPr>
            <a:picLocks noChangeAspect="1"/>
          </p:cNvPicPr>
          <p:nvPr>
            <p:ph type="pic" idx="16397"/>
            <p:custDataLst>
              <p:tags r:id="rId8"/>
            </p:custDataLst>
          </p:nvPr>
        </p:nvPicPr>
        <p:blipFill>
          <a:blip r:embed="rId9"/>
          <a:srcRect/>
          <a:stretch>
            <a:fillRect/>
          </a:stretch>
        </p:blipFill>
        <p:spPr>
          <a:xfrm>
            <a:off x="6553200" y="20193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放疗后口干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放疗后口干的患者，可用麦冬、石斛泡水饮用。这有助于缓解放疗后的不适症状，让患者感觉更舒适，更好地应对疾病治疗。</a:t>
            </a:r>
            <a:endParaRPr lang="zh-CN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398"/>
            <p:custDataLst>
              <p:tags r:id="rId1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2" name="图片占位符 11" descr="c18b6766-49dd-11f1-b0c8-16a189031ced"/>
          <p:cNvPicPr>
            <a:picLocks noChangeAspect="1"/>
          </p:cNvPicPr>
          <p:nvPr>
            <p:ph type="pic" idx="16399"/>
            <p:custDataLst>
              <p:tags r:id="rId13"/>
            </p:custDataLst>
          </p:nvPr>
        </p:nvPicPr>
        <p:blipFill>
          <a:blip r:embed="rId14"/>
          <a:srcRect/>
          <a:stretch>
            <a:fillRect/>
          </a:stretch>
        </p:blipFill>
        <p:spPr>
          <a:xfrm>
            <a:off x="914400" y="45339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</p:spPr>
      </p:pic>
      <p:sp>
        <p:nvSpPr>
          <p:cNvPr id="13" name="文本占位符 12"/>
          <p:cNvSpPr>
            <a:spLocks noGrp="1"/>
          </p:cNvSpPr>
          <p:nvPr>
            <p:ph type="body" idx="16390"/>
            <p:custDataLst>
              <p:tags r:id="rId1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术后体虚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1"/>
            <p:custDataLst>
              <p:tags r:id="rId1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术后体虚的肿瘤患者可服用八珍汤等扶正方，但需中医师开方。中药能帮助患者扶正祛邪，增强身体抵抗力，促进术后恢复。</a:t>
            </a:r>
            <a:endParaRPr lang="zh-CN" altLang="en-US"/>
          </a:p>
        </p:txBody>
      </p:sp>
      <p:sp>
        <p:nvSpPr>
          <p:cNvPr id="15" name="装饰  3"/>
          <p:cNvSpPr>
            <a:spLocks noGrp="1"/>
          </p:cNvSpPr>
          <p:nvPr>
            <p:ph type="body" idx="16400"/>
            <p:custDataLst>
              <p:tags r:id="rId1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6" name="图片占位符 15" descr="c18b6972-49dd-11f1-b0c8-16a189031ced"/>
          <p:cNvPicPr>
            <a:picLocks noChangeAspect="1"/>
          </p:cNvPicPr>
          <p:nvPr>
            <p:ph type="pic" idx="16401"/>
            <p:custDataLst>
              <p:tags r:id="rId18"/>
            </p:custDataLst>
          </p:nvPr>
        </p:nvPicPr>
        <p:blipFill>
          <a:blip r:embed="rId19"/>
          <a:srcRect/>
          <a:stretch>
            <a:fillRect/>
          </a:stretch>
        </p:blipFill>
        <p:spPr>
          <a:xfrm>
            <a:off x="6553200" y="4533900"/>
            <a:ext cx="1219200" cy="1219200"/>
          </a:xfrm>
          <a:custGeom>
            <a:avLst/>
            <a:gdLst>
              <a:gd name="connisteX0" fmla="*/ 0 w 1219200"/>
              <a:gd name="connsiteY0" fmla="*/ 609600 h 1219200"/>
              <a:gd name="connisteX1" fmla="*/ 609600 w 1219200"/>
              <a:gd name="connsiteY1" fmla="*/ 0 h 1219200"/>
              <a:gd name="connisteX2" fmla="*/ 609600 w 1219200"/>
              <a:gd name="connsiteY2" fmla="*/ 0 h 1219200"/>
              <a:gd name="connisteX3" fmla="*/ 1219200 w 1219200"/>
              <a:gd name="connsiteY3" fmla="*/ 609600 h 1219200"/>
              <a:gd name="connisteX4" fmla="*/ 1219200 w 1219200"/>
              <a:gd name="connsiteY4" fmla="*/ 609600 h 1219200"/>
              <a:gd name="connisteX5" fmla="*/ 609600 w 1219200"/>
              <a:gd name="connsiteY5" fmla="*/ 1219200 h 1219200"/>
              <a:gd name="connisteX6" fmla="*/ 609600 w 1219200"/>
              <a:gd name="connsiteY6" fmla="*/ 1219200 h 1219200"/>
              <a:gd name="connisteX7" fmla="*/ 0 w 1219200"/>
              <a:gd name="connsiteY7" fmla="*/ 609600 h 1219200"/>
              <a:gd name="connisteX8" fmla="*/ 0 w 1219200"/>
              <a:gd name="connsiteY8" fmla="*/ 609600 h 1219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219200" h="1219200">
                <a:moveTo>
                  <a:pt x="0" y="609600"/>
                </a:moveTo>
                <a:cubicBezTo>
                  <a:pt x="0" y="272927"/>
                  <a:pt x="272927" y="0"/>
                  <a:pt x="609600" y="0"/>
                </a:cubicBezTo>
                <a:lnTo>
                  <a:pt x="609600" y="0"/>
                </a:lnTo>
                <a:cubicBezTo>
                  <a:pt x="946273" y="0"/>
                  <a:pt x="1219200" y="272927"/>
                  <a:pt x="1219200" y="609600"/>
                </a:cubicBezTo>
                <a:lnTo>
                  <a:pt x="1219200" y="609600"/>
                </a:lnTo>
                <a:cubicBezTo>
                  <a:pt x="1219200" y="946273"/>
                  <a:pt x="946273" y="1219200"/>
                  <a:pt x="609600" y="1219200"/>
                </a:cubicBezTo>
                <a:lnTo>
                  <a:pt x="609600" y="1219200"/>
                </a:lnTo>
                <a:cubicBezTo>
                  <a:pt x="272927" y="1219200"/>
                  <a:pt x="0" y="946273"/>
                  <a:pt x="0" y="609600"/>
                </a:cubicBezTo>
                <a:lnTo>
                  <a:pt x="0" y="609600"/>
                </a:lnTo>
                <a:close/>
              </a:path>
            </a:pathLst>
          </a:custGeom>
        </p:spPr>
      </p:pic>
      <p:sp>
        <p:nvSpPr>
          <p:cNvPr id="17" name="文本占位符 16"/>
          <p:cNvSpPr>
            <a:spLocks noGrp="1"/>
          </p:cNvSpPr>
          <p:nvPr>
            <p:ph type="body" idx="16392"/>
            <p:custDataLst>
              <p:tags r:id="rId20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重要提醒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3"/>
            <p:custDataLst>
              <p:tags r:id="rId2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中药不能替代手术、化疗，但可以减毒增效、提高生活质量。肿瘤患者在治疗过程中，应将中医与西医治疗相结合，以达到更好的治疗效果。</a:t>
            </a:r>
            <a:endParaRPr lang="zh-CN" altLang="en-US"/>
          </a:p>
        </p:txBody>
      </p:sp>
    </p:spTree>
    <p:custDataLst>
      <p:tags r:id="rId2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占位符 1" descr="c298b28c-49dd-11f1-a685-de763daea3e4"/>
          <p:cNvPicPr>
            <a:picLocks noChangeAspect="1"/>
          </p:cNvPicPr>
          <p:nvPr>
            <p:ph type="pic" idx="10"/>
            <p:custDataLst>
              <p:tags r:id="rId1"/>
            </p:custDataLst>
          </p:nvPr>
        </p:nvPicPr>
        <p:blipFill>
          <a:blip r:embed="rId2"/>
          <a:srcRect l="9" r="9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任意多边形 6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6858000"/>
          </a:xfrm>
          <a:custGeom>
            <a:avLst/>
            <a:gdLst>
              <a:gd name="sw" fmla="*/ 1 w 19200"/>
              <a:gd name="sh" fmla="*/ 1 h 10800"/>
              <a:gd name="mins" fmla="min sw sh"/>
              <a:gd name="dsw" fmla="+- 0 sw mins"/>
              <a:gd name="dsh" fmla="+- 0 sh mins"/>
              <a:gd name="p0a2dx" fmla="*/ dsw 1 1"/>
              <a:gd name="p0a2dy" fmla="*/ dsh 10798 1"/>
              <a:gd name="p0a1dx" fmla="*/ dsw 19198 1"/>
              <a:gd name="p0a1dy" fmla="*/ dsh 10798 1"/>
              <a:gd name="p0a0dx" fmla="*/ dsw 19198 1"/>
              <a:gd name="p0a0dy" fmla="*/ dsh 1 1"/>
              <a:gd name="p0a3dx" fmla="*/ dsw 1 1"/>
              <a:gd name="p0a3dy" fmla="*/ dsh 1 1"/>
              <a:gd name="p0x0s" fmla="*/ 1 mins 1"/>
              <a:gd name="p0x0" fmla="+- p0x0s p0a3dx 0"/>
              <a:gd name="p0y0s" fmla="*/ 0 mins 1"/>
              <a:gd name="p0y0" fmla="+- p0y0s p0a3dy 0"/>
              <a:gd name="p0x1s" fmla="*/ 19198 mins 1"/>
              <a:gd name="p0x1" fmla="+- p0x1s p0a0dx 0"/>
              <a:gd name="p0y1s" fmla="*/ 0 mins 1"/>
              <a:gd name="p0y1" fmla="+- p0y1s p0a0dy 0"/>
              <a:gd name="p0x2s" fmla="*/ 19199 mins 1"/>
              <a:gd name="p0x2" fmla="+- p0x2s p0a0dx 0"/>
              <a:gd name="p0y2s" fmla="*/ 0 mins 1"/>
              <a:gd name="p0y2" fmla="+- p0y2s p0a0dy 0"/>
              <a:gd name="p0x3s" fmla="*/ 19200 mins 1"/>
              <a:gd name="p0x3" fmla="+- p0x3s p0a0dx 0"/>
              <a:gd name="p0y3s" fmla="*/ 0 mins 1"/>
              <a:gd name="p0y3" fmla="+- p0y3s p0a0dy 0"/>
              <a:gd name="p0x4s" fmla="*/ 19200 mins 1"/>
              <a:gd name="p0x4" fmla="+- p0x4s p0a0dx 0"/>
              <a:gd name="p0y4s" fmla="*/ 1 mins 1"/>
              <a:gd name="p0y4" fmla="+- p0y4s p0a0dy 0"/>
              <a:gd name="p0x5s" fmla="*/ 19200 mins 1"/>
              <a:gd name="p0x5" fmla="+- p0x5s p0a1dx 0"/>
              <a:gd name="p0y5s" fmla="*/ 10798 mins 1"/>
              <a:gd name="p0y5" fmla="+- p0y5s p0a1dy 0"/>
              <a:gd name="p0x6s" fmla="*/ 19200 mins 1"/>
              <a:gd name="p0x6" fmla="+- p0x6s p0a1dx 0"/>
              <a:gd name="p0y6s" fmla="*/ 10799 mins 1"/>
              <a:gd name="p0y6" fmla="+- p0y6s p0a1dy 0"/>
              <a:gd name="p0x7s" fmla="*/ 19199 mins 1"/>
              <a:gd name="p0x7" fmla="+- p0x7s p0a1dx 0"/>
              <a:gd name="p0y7s" fmla="*/ 10800 mins 1"/>
              <a:gd name="p0y7" fmla="+- p0y7s p0a1dy 0"/>
              <a:gd name="p0x8s" fmla="*/ 19198 mins 1"/>
              <a:gd name="p0x8" fmla="+- p0x8s p0a1dx 0"/>
              <a:gd name="p0y8s" fmla="*/ 10800 mins 1"/>
              <a:gd name="p0y8" fmla="+- p0y8s p0a1dy 0"/>
              <a:gd name="p0x9s" fmla="*/ 1 mins 1"/>
              <a:gd name="p0x9" fmla="+- p0x9s p0a2dx 0"/>
              <a:gd name="p0y9s" fmla="*/ 10800 mins 1"/>
              <a:gd name="p0y9" fmla="+- p0y9s p0a2dy 0"/>
              <a:gd name="p0x10s" fmla="*/ 0 mins 1"/>
              <a:gd name="p0x10" fmla="+- p0x10s p0a2dx 0"/>
              <a:gd name="p0y10s" fmla="*/ 10800 mins 1"/>
              <a:gd name="p0y10" fmla="+- p0y10s p0a2dy 0"/>
              <a:gd name="p0x11s" fmla="*/ 0 mins 1"/>
              <a:gd name="p0x11" fmla="+- p0x11s p0a2dx 0"/>
              <a:gd name="p0y11s" fmla="*/ 10799 mins 1"/>
              <a:gd name="p0y11" fmla="+- p0y11s p0a2dy 0"/>
              <a:gd name="p0x12s" fmla="*/ 0 mins 1"/>
              <a:gd name="p0x12" fmla="+- p0x12s p0a2dx 0"/>
              <a:gd name="p0y12s" fmla="*/ 10798 mins 1"/>
              <a:gd name="p0y12" fmla="+- p0y12s p0a2dy 0"/>
              <a:gd name="p0x13s" fmla="*/ 0 mins 1"/>
              <a:gd name="p0x13" fmla="+- p0x13s p0a3dx 0"/>
              <a:gd name="p0y13s" fmla="*/ 1 mins 1"/>
              <a:gd name="p0y13" fmla="+- p0y13s p0a3dy 0"/>
              <a:gd name="p0x14s" fmla="*/ 0 mins 1"/>
              <a:gd name="p0x14" fmla="+- p0x14s p0a3dx 0"/>
              <a:gd name="p0y14s" fmla="*/ 0 mins 1"/>
              <a:gd name="p0y14" fmla="+- p0y14s p0a3dy 0"/>
              <a:gd name="p0x15s" fmla="*/ 0 mins 1"/>
              <a:gd name="p0x15" fmla="+- p0x15s p0a3dx 0"/>
              <a:gd name="p0y15s" fmla="*/ 0 mins 1"/>
              <a:gd name="p0y15" fmla="+- p0y15s p0a3dy 0"/>
              <a:gd name="p0x16s" fmla="*/ 1 mins 1"/>
              <a:gd name="p0x16" fmla="+- p0x16s p0a3dx 0"/>
              <a:gd name="p0y16s" fmla="*/ 0 mins 1"/>
              <a:gd name="p0y16" fmla="+- p0y16s p0a3dy 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</a:schemeClr>
              </a:gs>
              <a:gs pos="50000">
                <a:schemeClr val="accent1">
                  <a:lumMod val="80000"/>
                </a:schemeClr>
              </a:gs>
              <a:gs pos="80000">
                <a:schemeClr val="accent1">
                  <a:alpha val="0"/>
                  <a:lumMod val="80000"/>
                </a:schemeClr>
              </a:gs>
              <a:gs pos="100000">
                <a:schemeClr val="accent1">
                  <a:alpha val="0"/>
                  <a:lumMod val="80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 idx="11"/>
            <p:custDataLst>
              <p:tags r:id="rId4"/>
            </p:custDataLst>
          </p:nvPr>
        </p:nvSpPr>
        <p:spPr>
          <a:xfrm>
            <a:off x="609600" y="482505"/>
            <a:ext cx="3228060" cy="711100"/>
          </a:xfrm>
        </p:spPr>
        <p:txBody>
          <a:bodyPr>
            <a:normAutofit/>
          </a:bodyPr>
          <a:p>
            <a:r>
              <a:rPr lang="zh-CN" altLang="en-US">
                <a:solidFill>
                  <a:schemeClr val="tx1">
                    <a:lumMod val="0"/>
                    <a:lumOff val="100000"/>
                  </a:schemeClr>
                </a:solidFill>
                <a:latin typeface="+mj-lt"/>
                <a:ea typeface="+mj-ea"/>
              </a:rPr>
              <a:t>防癌</a:t>
            </a:r>
            <a:r>
              <a:rPr lang="zh-CN" altLang="en-US">
                <a:solidFill>
                  <a:schemeClr val="tx1">
                    <a:lumMod val="0"/>
                    <a:lumOff val="100000"/>
                  </a:schemeClr>
                </a:solidFill>
                <a:latin typeface="+mj-lt"/>
                <a:ea typeface="+mj-ea"/>
                <a:cs typeface="Arial" panose="020B0604020202020204" pitchFamily="34" charset="0"/>
              </a:rPr>
              <a:t>“三字经”</a:t>
            </a:r>
            <a:endParaRPr lang="zh-CN" altLang="en-US">
              <a:solidFill>
                <a:schemeClr val="tx1">
                  <a:lumMod val="0"/>
                  <a:lumOff val="100000"/>
                </a:schemeClr>
              </a:solidFill>
              <a:latin typeface="+mj-lt"/>
              <a:ea typeface="+mj-ea"/>
            </a:endParaRPr>
          </a:p>
        </p:txBody>
      </p:sp>
      <p:sp>
        <p:nvSpPr>
          <p:cNvPr id="3" name="标题 1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1806798" y="1553461"/>
            <a:ext cx="6519180" cy="3751078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kern="1200" spc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1000"/>
              </a:lnSpc>
            </a:pPr>
            <a:r>
              <a:rPr lang="zh-CN" altLang="en-US" sz="6000"/>
              <a:t>管住嘴，迈开腿</a:t>
            </a:r>
            <a:endParaRPr lang="zh-CN" altLang="en-US" sz="6000"/>
          </a:p>
          <a:p>
            <a:pPr algn="l">
              <a:lnSpc>
                <a:spcPct val="111000"/>
              </a:lnSpc>
            </a:pPr>
            <a:r>
              <a:rPr lang="zh-CN" altLang="en-US" sz="6000"/>
              <a:t>不熬夜，少发火</a:t>
            </a:r>
            <a:endParaRPr lang="zh-CN" altLang="en-US" sz="6000"/>
          </a:p>
          <a:p>
            <a:pPr algn="l">
              <a:lnSpc>
                <a:spcPct val="111000"/>
              </a:lnSpc>
            </a:pPr>
            <a:r>
              <a:rPr lang="zh-CN" altLang="en-US" sz="6000"/>
              <a:t>腌炸烤，要少吃</a:t>
            </a:r>
            <a:endParaRPr lang="zh-CN" altLang="en-US" sz="6000"/>
          </a:p>
          <a:p>
            <a:pPr algn="l">
              <a:lnSpc>
                <a:spcPct val="111000"/>
              </a:lnSpc>
            </a:pPr>
            <a:r>
              <a:rPr lang="zh-CN" altLang="en-US" sz="6000"/>
              <a:t>绿蔬果，天天有</a:t>
            </a:r>
            <a:endParaRPr lang="zh-CN" altLang="en-US" sz="6000"/>
          </a:p>
        </p:txBody>
      </p:sp>
    </p:spTree>
    <p:custDataLst>
      <p:tags r:id="rId6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现场教您两个保健穴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6"/>
            <p:custDataLst>
              <p:tags r:id="rId2"/>
            </p:custDataLst>
          </p:nvPr>
        </p:nvSpPr>
        <p:spPr/>
        <p:txBody>
          <a:bodyPr/>
          <a:p>
            <a:r>
              <a:rPr altLang="en-US"/>
              <a:t>0</a:t>
            </a:r>
            <a:r>
              <a:rPr>
                <a:cs typeface="Arial" panose="020B0604020202020204" pitchFamily="34" charset="0"/>
              </a:rPr>
              <a:t>4</a:t>
            </a:r>
            <a:endParaRPr altLang="en-US"/>
          </a:p>
        </p:txBody>
      </p:sp>
    </p:spTree>
    <p:custDataLst>
      <p:tags r:id="rId3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占位符 1" descr="c27d8b3f-49dd-11f1-b0c8-16a189031ced"/>
          <p:cNvPicPr>
            <a:picLocks noChangeAspect="1"/>
          </p:cNvPicPr>
          <p:nvPr>
            <p:ph type="pic" idx="10"/>
            <p:custDataLst>
              <p:tags r:id="rId1"/>
            </p:custDataLst>
          </p:nvPr>
        </p:nvPicPr>
        <p:blipFill>
          <a:blip r:embed="rId2"/>
          <a:srcRect l="9" r="9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任意多边形 6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6858000"/>
          </a:xfrm>
          <a:custGeom>
            <a:avLst/>
            <a:gdLst>
              <a:gd name="sw" fmla="*/ 1 w 19200"/>
              <a:gd name="sh" fmla="*/ 1 h 10800"/>
              <a:gd name="mins" fmla="min sw sh"/>
              <a:gd name="dsw" fmla="+- 0 sw mins"/>
              <a:gd name="dsh" fmla="+- 0 sh mins"/>
              <a:gd name="p0a3dx" fmla="*/ dsw 1 1"/>
              <a:gd name="p0a3dy" fmla="*/ dsh 1 1"/>
              <a:gd name="p0a2dx" fmla="*/ dsw 1 1"/>
              <a:gd name="p0a2dy" fmla="*/ dsh 10798 1"/>
              <a:gd name="p0a1dx" fmla="*/ dsw 19198 1"/>
              <a:gd name="p0a1dy" fmla="*/ dsh 10798 1"/>
              <a:gd name="p0a0dx" fmla="*/ dsw 19198 1"/>
              <a:gd name="p0a0dy" fmla="*/ dsh 1 1"/>
              <a:gd name="p0x0s" fmla="*/ 1 mins 1"/>
              <a:gd name="p0x0" fmla="+- p0x0s p0a3dx 0"/>
              <a:gd name="p0y0s" fmla="*/ 0 mins 1"/>
              <a:gd name="p0y0" fmla="+- p0y0s p0a3dy 0"/>
              <a:gd name="p0x1s" fmla="*/ 19198 mins 1"/>
              <a:gd name="p0x1" fmla="+- p0x1s p0a0dx 0"/>
              <a:gd name="p0y1s" fmla="*/ 0 mins 1"/>
              <a:gd name="p0y1" fmla="+- p0y1s p0a0dy 0"/>
              <a:gd name="p0x2s" fmla="*/ 19199 mins 1"/>
              <a:gd name="p0x2" fmla="+- p0x2s p0a0dx 0"/>
              <a:gd name="p0y2s" fmla="*/ 0 mins 1"/>
              <a:gd name="p0y2" fmla="+- p0y2s p0a0dy 0"/>
              <a:gd name="p0x3s" fmla="*/ 19200 mins 1"/>
              <a:gd name="p0x3" fmla="+- p0x3s p0a0dx 0"/>
              <a:gd name="p0y3s" fmla="*/ 0 mins 1"/>
              <a:gd name="p0y3" fmla="+- p0y3s p0a0dy 0"/>
              <a:gd name="p0x4s" fmla="*/ 19200 mins 1"/>
              <a:gd name="p0x4" fmla="+- p0x4s p0a0dx 0"/>
              <a:gd name="p0y4s" fmla="*/ 1 mins 1"/>
              <a:gd name="p0y4" fmla="+- p0y4s p0a0dy 0"/>
              <a:gd name="p0x5s" fmla="*/ 19200 mins 1"/>
              <a:gd name="p0x5" fmla="+- p0x5s p0a1dx 0"/>
              <a:gd name="p0y5s" fmla="*/ 10798 mins 1"/>
              <a:gd name="p0y5" fmla="+- p0y5s p0a1dy 0"/>
              <a:gd name="p0x6s" fmla="*/ 19200 mins 1"/>
              <a:gd name="p0x6" fmla="+- p0x6s p0a1dx 0"/>
              <a:gd name="p0y6s" fmla="*/ 10799 mins 1"/>
              <a:gd name="p0y6" fmla="+- p0y6s p0a1dy 0"/>
              <a:gd name="p0x7s" fmla="*/ 19199 mins 1"/>
              <a:gd name="p0x7" fmla="+- p0x7s p0a1dx 0"/>
              <a:gd name="p0y7s" fmla="*/ 10800 mins 1"/>
              <a:gd name="p0y7" fmla="+- p0y7s p0a1dy 0"/>
              <a:gd name="p0x8s" fmla="*/ 19198 mins 1"/>
              <a:gd name="p0x8" fmla="+- p0x8s p0a1dx 0"/>
              <a:gd name="p0y8s" fmla="*/ 10800 mins 1"/>
              <a:gd name="p0y8" fmla="+- p0y8s p0a1dy 0"/>
              <a:gd name="p0x9s" fmla="*/ 1 mins 1"/>
              <a:gd name="p0x9" fmla="+- p0x9s p0a2dx 0"/>
              <a:gd name="p0y9s" fmla="*/ 10800 mins 1"/>
              <a:gd name="p0y9" fmla="+- p0y9s p0a2dy 0"/>
              <a:gd name="p0x10s" fmla="*/ 0 mins 1"/>
              <a:gd name="p0x10" fmla="+- p0x10s p0a2dx 0"/>
              <a:gd name="p0y10s" fmla="*/ 10800 mins 1"/>
              <a:gd name="p0y10" fmla="+- p0y10s p0a2dy 0"/>
              <a:gd name="p0x11s" fmla="*/ 0 mins 1"/>
              <a:gd name="p0x11" fmla="+- p0x11s p0a2dx 0"/>
              <a:gd name="p0y11s" fmla="*/ 10799 mins 1"/>
              <a:gd name="p0y11" fmla="+- p0y11s p0a2dy 0"/>
              <a:gd name="p0x12s" fmla="*/ 0 mins 1"/>
              <a:gd name="p0x12" fmla="+- p0x12s p0a2dx 0"/>
              <a:gd name="p0y12s" fmla="*/ 10798 mins 1"/>
              <a:gd name="p0y12" fmla="+- p0y12s p0a2dy 0"/>
              <a:gd name="p0x13s" fmla="*/ 0 mins 1"/>
              <a:gd name="p0x13" fmla="+- p0x13s p0a3dx 0"/>
              <a:gd name="p0y13s" fmla="*/ 1 mins 1"/>
              <a:gd name="p0y13" fmla="+- p0y13s p0a3dy 0"/>
              <a:gd name="p0x14s" fmla="*/ 0 mins 1"/>
              <a:gd name="p0x14" fmla="+- p0x14s p0a3dx 0"/>
              <a:gd name="p0y14s" fmla="*/ 0 mins 1"/>
              <a:gd name="p0y14" fmla="+- p0y14s p0a3dy 0"/>
              <a:gd name="p0x15s" fmla="*/ 0 mins 1"/>
              <a:gd name="p0x15" fmla="+- p0x15s p0a3dx 0"/>
              <a:gd name="p0y15s" fmla="*/ 0 mins 1"/>
              <a:gd name="p0y15" fmla="+- p0y15s p0a3dy 0"/>
              <a:gd name="p0x16s" fmla="*/ 1 mins 1"/>
              <a:gd name="p0x16" fmla="+- p0x16s p0a3dx 0"/>
              <a:gd name="p0y16s" fmla="*/ 0 mins 1"/>
              <a:gd name="p0y16" fmla="+- p0y16s p0a3dy 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</a:schemeClr>
              </a:gs>
              <a:gs pos="50000">
                <a:schemeClr val="accent1">
                  <a:lumMod val="80000"/>
                </a:schemeClr>
              </a:gs>
              <a:gs pos="80000">
                <a:schemeClr val="accent1">
                  <a:alpha val="0"/>
                  <a:lumMod val="80000"/>
                </a:schemeClr>
              </a:gs>
              <a:gs pos="100000">
                <a:schemeClr val="accent1">
                  <a:alpha val="0"/>
                  <a:lumMod val="80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>
            <p:custDataLst>
              <p:tags r:id="rId4"/>
            </p:custDataLst>
          </p:nvPr>
        </p:nvSpPr>
        <p:spPr>
          <a:xfrm>
            <a:off x="609600" y="1523365"/>
            <a:ext cx="3314700" cy="4725035"/>
          </a:xfrm>
          <a:custGeom>
            <a:avLst/>
            <a:gdLst>
              <a:gd name="sw" fmla="*/ 1 w 5220"/>
              <a:gd name="sh" fmla="*/ 1 h 7440"/>
              <a:gd name="mins" fmla="min sw sh"/>
              <a:gd name="dsw" fmla="+- 0 sw mins"/>
              <a:gd name="dsh" fmla="+- 0 sh mins"/>
              <a:gd name="p0x0" fmla="*/ 240 w 5220"/>
              <a:gd name="p0y0" fmla="*/ 0 h 7440"/>
              <a:gd name="p0x1" fmla="*/ 4980 w 5220"/>
              <a:gd name="p0y1" fmla="*/ 0 h 7440"/>
              <a:gd name="p0x2" fmla="*/ 5112 w 5220"/>
              <a:gd name="p0y2" fmla="*/ 0 h 7440"/>
              <a:gd name="p0x3" fmla="*/ 5220 w 5220"/>
              <a:gd name="p0y3" fmla="*/ 107 h 7440"/>
              <a:gd name="p0x4" fmla="*/ 5220 w 5220"/>
              <a:gd name="p0y4" fmla="*/ 240 h 7440"/>
              <a:gd name="p0x5" fmla="*/ 5220 w 5220"/>
              <a:gd name="p0y5" fmla="*/ 7200 h 7440"/>
              <a:gd name="p0x6" fmla="*/ 5220 w 5220"/>
              <a:gd name="p0y6" fmla="*/ 7333 h 7440"/>
              <a:gd name="p0x7" fmla="*/ 5112 w 5220"/>
              <a:gd name="p0y7" fmla="*/ 7440 h 7440"/>
              <a:gd name="p0x8" fmla="*/ 4980 w 5220"/>
              <a:gd name="p0y8" fmla="*/ 7440 h 7440"/>
              <a:gd name="p0x9" fmla="*/ 240 w 5220"/>
              <a:gd name="p0y9" fmla="*/ 7440 h 7440"/>
              <a:gd name="p0x10" fmla="*/ 107 w 5220"/>
              <a:gd name="p0y10" fmla="*/ 7440 h 7440"/>
              <a:gd name="p0x11" fmla="*/ 0 w 5220"/>
              <a:gd name="p0y11" fmla="*/ 7333 h 7440"/>
              <a:gd name="p0x12" fmla="*/ 0 w 5220"/>
              <a:gd name="p0y12" fmla="*/ 7200 h 7440"/>
              <a:gd name="p0x13" fmla="*/ 0 w 5220"/>
              <a:gd name="p0y13" fmla="*/ 240 h 7440"/>
              <a:gd name="p0x14" fmla="*/ 0 w 5220"/>
              <a:gd name="p0y14" fmla="*/ 107 h 7440"/>
              <a:gd name="p0x15" fmla="*/ 107 w 5220"/>
              <a:gd name="p0y15" fmla="*/ 0 h 7440"/>
              <a:gd name="p0x16" fmla="*/ 240 w 5220"/>
              <a:gd name="p0y16" fmla="*/ 0 h 74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0000"/>
              <a:lumOff val="9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Calibri" panose="020F0502020204030204" charset="0"/>
              <a:ea typeface="汉仪劲楷简" panose="00020600040101010101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5"/>
            </p:custDataLst>
          </p:nvPr>
        </p:nvSpPr>
        <p:spPr>
          <a:xfrm>
            <a:off x="1809750" y="2113915"/>
            <a:ext cx="914400" cy="914400"/>
          </a:xfrm>
          <a:custGeom>
            <a:avLst/>
            <a:gdLst>
              <a:gd name="sw" fmla="*/ 1 w 1440"/>
              <a:gd name="sh" fmla="*/ 1 h 1440"/>
              <a:gd name="mins" fmla="min sw sh"/>
              <a:gd name="dsw" fmla="+- 0 sw mins"/>
              <a:gd name="dsh" fmla="+- 0 sh mins"/>
              <a:gd name="p0x0" fmla="*/ 720 w 1440"/>
              <a:gd name="p0y0" fmla="*/ 0 h 1440"/>
              <a:gd name="p0x1" fmla="*/ 1117 w 1440"/>
              <a:gd name="p0y1" fmla="*/ 0 h 1440"/>
              <a:gd name="p0x2" fmla="*/ 1440 w 1440"/>
              <a:gd name="p0y2" fmla="*/ 322 h 1440"/>
              <a:gd name="p0x3" fmla="*/ 1440 w 1440"/>
              <a:gd name="p0y3" fmla="*/ 720 h 1440"/>
              <a:gd name="p0x4" fmla="*/ 1440 w 1440"/>
              <a:gd name="p0y4" fmla="*/ 1117 h 1440"/>
              <a:gd name="p0x5" fmla="*/ 1117 w 1440"/>
              <a:gd name="p0y5" fmla="*/ 1440 h 1440"/>
              <a:gd name="p0x6" fmla="*/ 720 w 1440"/>
              <a:gd name="p0y6" fmla="*/ 1440 h 1440"/>
              <a:gd name="p0x7" fmla="*/ 322 w 1440"/>
              <a:gd name="p0y7" fmla="*/ 1440 h 1440"/>
              <a:gd name="p0x8" fmla="*/ 0 w 1440"/>
              <a:gd name="p0y8" fmla="*/ 1117 h 1440"/>
              <a:gd name="p0x9" fmla="*/ 0 w 1440"/>
              <a:gd name="p0y9" fmla="*/ 720 h 1440"/>
              <a:gd name="p0x10" fmla="*/ 0 w 1440"/>
              <a:gd name="p0y10" fmla="*/ 322 h 1440"/>
              <a:gd name="p0x11" fmla="*/ 322 w 1440"/>
              <a:gd name="p0y11" fmla="*/ 0 h 1440"/>
              <a:gd name="p0x12" fmla="*/ 720 w 1440"/>
              <a:gd name="p0y12" fmla="*/ 0 h 144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Calibri" panose="020F0502020204030204" charset="0"/>
              <a:ea typeface="汉仪劲楷简" panose="00020600040101010101" charset="-122"/>
            </a:endParaRPr>
          </a:p>
        </p:txBody>
      </p:sp>
      <p:pic>
        <p:nvPicPr>
          <p:cNvPr id="12" name="图片 11"/>
          <p:cNvPicPr preferRelativeResize="0"/>
          <p:nvPr>
            <p:custDataLst>
              <p:tags r:id="rId6"/>
            </p:custDataLst>
          </p:nvPr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12950" y="2317609"/>
            <a:ext cx="508000" cy="508000"/>
          </a:xfrm>
          <a:prstGeom prst="rect">
            <a:avLst/>
          </a:prstGeom>
          <a:noFill/>
        </p:spPr>
      </p:pic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965200" y="3307715"/>
            <a:ext cx="2603500" cy="4572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ctr"/>
            <a:r>
              <a:rPr sz="2700">
                <a:solidFill>
                  <a:schemeClr val="dk1"/>
                </a:solidFill>
                <a:latin typeface="Calibri" panose="020F0502020204030204" charset="0"/>
                <a:ea typeface="可可韶华行书" panose="020B0503020204020204" charset="-128"/>
              </a:rPr>
              <a:t>位置</a:t>
            </a:r>
            <a:endParaRPr sz="2700">
              <a:solidFill>
                <a:schemeClr val="dk1"/>
              </a:solidFill>
              <a:latin typeface="Calibri" panose="020F0502020204030204" charset="0"/>
              <a:ea typeface="可可韶华行书" panose="020B0503020204020204" charset="-128"/>
            </a:endParaRP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965200" y="3942715"/>
            <a:ext cx="2603500" cy="17145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ctr">
              <a:lnSpc>
                <a:spcPct val="120000"/>
              </a:lnSpc>
            </a:pPr>
            <a:r>
              <a:rPr>
                <a:solidFill>
                  <a:schemeClr val="dk1"/>
                </a:solidFill>
                <a:latin typeface="Calibri" panose="020F0502020204030204" charset="0"/>
                <a:ea typeface="汉仪劲楷简" panose="00020600040101010101" charset="-122"/>
              </a:rPr>
              <a:t>足三里位于膝盖外侧凹陷下四指处，是人体重要的保健穴位。日常对其进行刺激，能起到不错的养生效果。</a:t>
            </a:r>
            <a:endParaRPr>
              <a:solidFill>
                <a:schemeClr val="dk1"/>
              </a:solidFill>
              <a:latin typeface="Calibri" panose="020F0502020204030204" charset="0"/>
              <a:ea typeface="汉仪劲楷简" panose="00020600040101010101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11"/>
            </p:custDataLst>
          </p:nvPr>
        </p:nvSpPr>
        <p:spPr>
          <a:xfrm>
            <a:off x="4152900" y="1523365"/>
            <a:ext cx="3314700" cy="4725035"/>
          </a:xfrm>
          <a:custGeom>
            <a:avLst/>
            <a:gdLst>
              <a:gd name="sw" fmla="*/ 1 w 5220"/>
              <a:gd name="sh" fmla="*/ 1 h 7440"/>
              <a:gd name="mins" fmla="min sw sh"/>
              <a:gd name="dsw" fmla="+- 0 sw mins"/>
              <a:gd name="dsh" fmla="+- 0 sh mins"/>
              <a:gd name="p0x0" fmla="*/ 240 w 5220"/>
              <a:gd name="p0y0" fmla="*/ 0 h 7440"/>
              <a:gd name="p0x1" fmla="*/ 4980 w 5220"/>
              <a:gd name="p0y1" fmla="*/ 0 h 7440"/>
              <a:gd name="p0x2" fmla="*/ 5112 w 5220"/>
              <a:gd name="p0y2" fmla="*/ 0 h 7440"/>
              <a:gd name="p0x3" fmla="*/ 5220 w 5220"/>
              <a:gd name="p0y3" fmla="*/ 107 h 7440"/>
              <a:gd name="p0x4" fmla="*/ 5220 w 5220"/>
              <a:gd name="p0y4" fmla="*/ 240 h 7440"/>
              <a:gd name="p0x5" fmla="*/ 5220 w 5220"/>
              <a:gd name="p0y5" fmla="*/ 7200 h 7440"/>
              <a:gd name="p0x6" fmla="*/ 5220 w 5220"/>
              <a:gd name="p0y6" fmla="*/ 7333 h 7440"/>
              <a:gd name="p0x7" fmla="*/ 5112 w 5220"/>
              <a:gd name="p0y7" fmla="*/ 7440 h 7440"/>
              <a:gd name="p0x8" fmla="*/ 4980 w 5220"/>
              <a:gd name="p0y8" fmla="*/ 7440 h 7440"/>
              <a:gd name="p0x9" fmla="*/ 240 w 5220"/>
              <a:gd name="p0y9" fmla="*/ 7440 h 7440"/>
              <a:gd name="p0x10" fmla="*/ 107 w 5220"/>
              <a:gd name="p0y10" fmla="*/ 7440 h 7440"/>
              <a:gd name="p0x11" fmla="*/ 0 w 5220"/>
              <a:gd name="p0y11" fmla="*/ 7333 h 7440"/>
              <a:gd name="p0x12" fmla="*/ 0 w 5220"/>
              <a:gd name="p0y12" fmla="*/ 7200 h 7440"/>
              <a:gd name="p0x13" fmla="*/ 0 w 5220"/>
              <a:gd name="p0y13" fmla="*/ 240 h 7440"/>
              <a:gd name="p0x14" fmla="*/ 0 w 5220"/>
              <a:gd name="p0y14" fmla="*/ 107 h 7440"/>
              <a:gd name="p0x15" fmla="*/ 107 w 5220"/>
              <a:gd name="p0y15" fmla="*/ 0 h 7440"/>
              <a:gd name="p0x16" fmla="*/ 240 w 5220"/>
              <a:gd name="p0y16" fmla="*/ 0 h 74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0000"/>
              <a:lumOff val="9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Calibri" panose="020F0502020204030204" charset="0"/>
              <a:ea typeface="汉仪劲楷简" panose="00020600040101010101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12"/>
            </p:custDataLst>
          </p:nvPr>
        </p:nvSpPr>
        <p:spPr>
          <a:xfrm>
            <a:off x="5353050" y="2113915"/>
            <a:ext cx="914400" cy="914400"/>
          </a:xfrm>
          <a:custGeom>
            <a:avLst/>
            <a:gdLst>
              <a:gd name="sw" fmla="*/ 1 w 1440"/>
              <a:gd name="sh" fmla="*/ 1 h 1440"/>
              <a:gd name="mins" fmla="min sw sh"/>
              <a:gd name="dsw" fmla="+- 0 sw mins"/>
              <a:gd name="dsh" fmla="+- 0 sh mins"/>
              <a:gd name="p0x0" fmla="*/ 720 w 1440"/>
              <a:gd name="p0y0" fmla="*/ 0 h 1440"/>
              <a:gd name="p0x1" fmla="*/ 1117 w 1440"/>
              <a:gd name="p0y1" fmla="*/ 0 h 1440"/>
              <a:gd name="p0x2" fmla="*/ 1440 w 1440"/>
              <a:gd name="p0y2" fmla="*/ 322 h 1440"/>
              <a:gd name="p0x3" fmla="*/ 1440 w 1440"/>
              <a:gd name="p0y3" fmla="*/ 720 h 1440"/>
              <a:gd name="p0x4" fmla="*/ 1440 w 1440"/>
              <a:gd name="p0y4" fmla="*/ 1117 h 1440"/>
              <a:gd name="p0x5" fmla="*/ 1117 w 1440"/>
              <a:gd name="p0y5" fmla="*/ 1440 h 1440"/>
              <a:gd name="p0x6" fmla="*/ 720 w 1440"/>
              <a:gd name="p0y6" fmla="*/ 1440 h 1440"/>
              <a:gd name="p0x7" fmla="*/ 322 w 1440"/>
              <a:gd name="p0y7" fmla="*/ 1440 h 1440"/>
              <a:gd name="p0x8" fmla="*/ 0 w 1440"/>
              <a:gd name="p0y8" fmla="*/ 1117 h 1440"/>
              <a:gd name="p0x9" fmla="*/ 0 w 1440"/>
              <a:gd name="p0y9" fmla="*/ 720 h 1440"/>
              <a:gd name="p0x10" fmla="*/ 0 w 1440"/>
              <a:gd name="p0y10" fmla="*/ 322 h 1440"/>
              <a:gd name="p0x11" fmla="*/ 322 w 1440"/>
              <a:gd name="p0y11" fmla="*/ 0 h 1440"/>
              <a:gd name="p0x12" fmla="*/ 720 w 1440"/>
              <a:gd name="p0y12" fmla="*/ 0 h 144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Calibri" panose="020F0502020204030204" charset="0"/>
              <a:ea typeface="汉仪劲楷简" panose="00020600040101010101" charset="-122"/>
            </a:endParaRPr>
          </a:p>
        </p:txBody>
      </p:sp>
      <p:pic>
        <p:nvPicPr>
          <p:cNvPr id="17" name="图片 16"/>
          <p:cNvPicPr preferRelativeResize="0"/>
          <p:nvPr>
            <p:custDataLst>
              <p:tags r:id="rId13"/>
            </p:custDataLst>
          </p:nvPr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556250" y="2317609"/>
            <a:ext cx="508000" cy="508000"/>
          </a:xfrm>
          <a:prstGeom prst="rect">
            <a:avLst/>
          </a:prstGeom>
          <a:noFill/>
        </p:spPr>
      </p:pic>
      <p:sp>
        <p:nvSpPr>
          <p:cNvPr id="19" name="文本框 18"/>
          <p:cNvSpPr txBox="1"/>
          <p:nvPr>
            <p:custDataLst>
              <p:tags r:id="rId16"/>
            </p:custDataLst>
          </p:nvPr>
        </p:nvSpPr>
        <p:spPr>
          <a:xfrm>
            <a:off x="4508500" y="3307715"/>
            <a:ext cx="2603500" cy="4572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ctr"/>
            <a:r>
              <a:rPr sz="2700">
                <a:solidFill>
                  <a:schemeClr val="dk1"/>
                </a:solidFill>
                <a:latin typeface="Calibri" panose="020F0502020204030204" charset="0"/>
                <a:ea typeface="可可韶华行书" panose="020B0503020204020204" charset="-128"/>
              </a:rPr>
              <a:t>功效</a:t>
            </a:r>
            <a:endParaRPr sz="2700">
              <a:solidFill>
                <a:schemeClr val="dk1"/>
              </a:solidFill>
              <a:latin typeface="Calibri" panose="020F0502020204030204" charset="0"/>
              <a:ea typeface="可可韶华行书" panose="020B0503020204020204" charset="-128"/>
            </a:endParaRPr>
          </a:p>
        </p:txBody>
      </p:sp>
      <p:sp>
        <p:nvSpPr>
          <p:cNvPr id="20" name="文本框 19"/>
          <p:cNvSpPr txBox="1"/>
          <p:nvPr>
            <p:custDataLst>
              <p:tags r:id="rId17"/>
            </p:custDataLst>
          </p:nvPr>
        </p:nvSpPr>
        <p:spPr>
          <a:xfrm>
            <a:off x="4508500" y="3942715"/>
            <a:ext cx="2603500" cy="17145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ctr">
              <a:lnSpc>
                <a:spcPct val="120000"/>
              </a:lnSpc>
            </a:pPr>
            <a:r>
              <a:rPr lang="zh-CN" altLang="en-US">
                <a:solidFill>
                  <a:schemeClr val="dk1"/>
                </a:solidFill>
                <a:latin typeface="Calibri" panose="020F0502020204030204" charset="0"/>
                <a:ea typeface="汉仪劲楷简" panose="00020600040101010101" charset="-122"/>
                <a:cs typeface="微软雅黑" panose="020B0503020204020204" charset="-122"/>
              </a:rPr>
              <a:t>足三里具有健脾益气的功效，民间有“长按足三里，胜吃老母鸡”的说法。每天按揉</a:t>
            </a:r>
            <a:r>
              <a:rPr lang="en-US" altLang="zh-CN">
                <a:solidFill>
                  <a:schemeClr val="dk1"/>
                </a:solidFill>
                <a:latin typeface="Calibri" panose="020F0502020204030204" charset="0"/>
                <a:ea typeface="汉仪劲楷简" panose="00020600040101010101" charset="-122"/>
                <a:cs typeface="微软雅黑" panose="020B0503020204020204" charset="-122"/>
              </a:rPr>
              <a:t>3</a:t>
            </a:r>
            <a:r>
              <a:rPr lang="zh-CN" altLang="en-US">
                <a:solidFill>
                  <a:schemeClr val="dk1"/>
                </a:solidFill>
                <a:latin typeface="Calibri" panose="020F0502020204030204" charset="0"/>
                <a:ea typeface="汉仪劲楷简" panose="00020600040101010101" charset="-122"/>
                <a:cs typeface="微软雅黑" panose="020B0503020204020204" charset="-122"/>
              </a:rPr>
              <a:t>分钟，可促进身体健康。</a:t>
            </a:r>
            <a:endParaRPr lang="zh-CN" altLang="en-US">
              <a:solidFill>
                <a:schemeClr val="dk1"/>
              </a:solidFill>
              <a:latin typeface="Calibri" panose="020F0502020204030204" charset="0"/>
              <a:ea typeface="汉仪劲楷简" panose="00020600040101010101" charset="-122"/>
              <a:cs typeface="微软雅黑" panose="020B0503020204020204" charset="-122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 idx="11"/>
            <p:custDataLst>
              <p:tags r:id="rId18"/>
            </p:custDataLst>
          </p:nvPr>
        </p:nvSpPr>
        <p:spPr/>
        <p:txBody>
          <a:bodyPr>
            <a:normAutofit/>
          </a:bodyPr>
          <a:p>
            <a:r>
              <a:rPr lang="zh-CN" altLang="en-US">
                <a:solidFill>
                  <a:schemeClr val="tx1">
                    <a:lumMod val="0"/>
                    <a:lumOff val="100000"/>
                  </a:schemeClr>
                </a:solidFill>
                <a:latin typeface="+mj-lt"/>
                <a:ea typeface="+mj-ea"/>
              </a:rPr>
              <a:t>足三里</a:t>
            </a:r>
            <a:endParaRPr lang="zh-CN" altLang="en-US">
              <a:solidFill>
                <a:schemeClr val="tx1">
                  <a:lumMod val="0"/>
                  <a:lumOff val="100000"/>
                </a:schemeClr>
              </a:solidFill>
              <a:latin typeface="+mj-lt"/>
              <a:ea typeface="+mj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9"/>
          <a:srcRect l="12727" r="12932"/>
          <a:stretch>
            <a:fillRect/>
          </a:stretch>
        </p:blipFill>
        <p:spPr>
          <a:xfrm>
            <a:off x="8051838" y="1485555"/>
            <a:ext cx="3468660" cy="4800600"/>
          </a:xfrm>
          <a:prstGeom prst="rect">
            <a:avLst/>
          </a:prstGeom>
        </p:spPr>
      </p:pic>
    </p:spTree>
    <p:custDataLst>
      <p:tags r:id="rId20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副标题 1"/>
          <p:cNvSpPr>
            <a:spLocks noGrp="1"/>
          </p:cNvSpPr>
          <p:nvPr>
            <p:ph type="subTitle" idx="16386"/>
            <p:custDataLst>
              <p:tags r:id="rId1"/>
            </p:custDataLst>
          </p:nvPr>
        </p:nvSpPr>
        <p:spPr/>
        <p:txBody>
          <a:bodyPr>
            <a:noAutofit/>
          </a:bodyPr>
          <a:p>
            <a:pPr algn="ctr">
              <a:lnSpc>
                <a:spcPct val="125000"/>
              </a:lnSpc>
            </a:pPr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/>
        <p:txBody>
          <a:bodyPr>
            <a:noAutofit/>
          </a:bodyPr>
          <a:p>
            <a:pPr algn="ctr">
              <a:lnSpc>
                <a:spcPct val="104000"/>
              </a:lnSpc>
            </a:pPr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27" name="文本占位符 26"/>
          <p:cNvSpPr>
            <a:spLocks noGrp="1"/>
          </p:cNvSpPr>
          <p:nvPr>
            <p:ph type="body" idx="16388"/>
            <p:custDataLst>
              <p:tags r:id="rId3"/>
            </p:custDataLst>
          </p:nvPr>
        </p:nvSpPr>
        <p:spPr/>
        <p:txBody>
          <a:bodyPr/>
          <a:p>
            <a:r>
              <a:rPr lang="zh-CN" altLang="en-US"/>
              <a:t>01</a:t>
            </a:r>
            <a:endParaRPr lang="zh-CN" altLang="en-US"/>
          </a:p>
        </p:txBody>
      </p:sp>
      <p:sp>
        <p:nvSpPr>
          <p:cNvPr id="28" name="装饰  8"/>
          <p:cNvSpPr>
            <a:spLocks noGrp="1"/>
          </p:cNvSpPr>
          <p:nvPr>
            <p:ph type="body" idx="16399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Autofit/>
          </a:bodyPr>
          <a:p>
            <a:pPr algn="l">
              <a:lnSpc>
                <a:spcPct val="118000"/>
              </a:lnSpc>
            </a:pPr>
            <a:r>
              <a:rPr lang="zh-CN" altLang="en-US"/>
              <a:t>肿瘤“正名”——它不是绝症</a:t>
            </a:r>
            <a:endParaRPr lang="zh-CN" altLang="en-US"/>
          </a:p>
        </p:txBody>
      </p:sp>
      <p:sp>
        <p:nvSpPr>
          <p:cNvPr id="29" name="文本占位符 28"/>
          <p:cNvSpPr>
            <a:spLocks noGrp="1"/>
          </p:cNvSpPr>
          <p:nvPr>
            <p:ph type="body" idx="16390"/>
            <p:custDataLst>
              <p:tags r:id="rId6"/>
            </p:custDataLst>
          </p:nvPr>
        </p:nvSpPr>
        <p:spPr/>
        <p:txBody>
          <a:bodyPr/>
          <a:p>
            <a:r>
              <a:rPr lang="zh-CN" altLang="en-US"/>
              <a:t>02</a:t>
            </a:r>
            <a:endParaRPr lang="zh-CN" altLang="en-US"/>
          </a:p>
        </p:txBody>
      </p:sp>
      <p:sp>
        <p:nvSpPr>
          <p:cNvPr id="30" name="装饰  1"/>
          <p:cNvSpPr>
            <a:spLocks noGrp="1"/>
          </p:cNvSpPr>
          <p:nvPr>
            <p:ph type="body" idx="16400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8"/>
            </p:custDataLst>
          </p:nvPr>
        </p:nvSpPr>
        <p:spPr/>
        <p:txBody>
          <a:bodyPr>
            <a:noAutofit/>
          </a:bodyPr>
          <a:p>
            <a:pPr algn="l">
              <a:lnSpc>
                <a:spcPct val="118000"/>
              </a:lnSpc>
            </a:pPr>
            <a:r>
              <a:rPr lang="zh-CN" altLang="en-US"/>
              <a:t>西医防治——四道防线</a:t>
            </a:r>
            <a:endParaRPr lang="zh-CN" altLang="en-US"/>
          </a:p>
        </p:txBody>
      </p:sp>
      <p:sp>
        <p:nvSpPr>
          <p:cNvPr id="31" name="文本占位符 30"/>
          <p:cNvSpPr>
            <a:spLocks noGrp="1"/>
          </p:cNvSpPr>
          <p:nvPr>
            <p:ph type="body" idx="16392"/>
            <p:custDataLst>
              <p:tags r:id="rId9"/>
            </p:custDataLst>
          </p:nvPr>
        </p:nvSpPr>
        <p:spPr/>
        <p:txBody>
          <a:bodyPr/>
          <a:p>
            <a:r>
              <a:rPr lang="zh-CN" altLang="en-US"/>
              <a:t>03</a:t>
            </a:r>
            <a:endParaRPr lang="zh-CN" altLang="en-US"/>
          </a:p>
        </p:txBody>
      </p:sp>
      <p:sp>
        <p:nvSpPr>
          <p:cNvPr id="32" name="装饰  4"/>
          <p:cNvSpPr>
            <a:spLocks noGrp="1"/>
          </p:cNvSpPr>
          <p:nvPr>
            <p:ph type="body" idx="16401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1"/>
            <p:custDataLst>
              <p:tags r:id="rId11"/>
            </p:custDataLst>
          </p:nvPr>
        </p:nvSpPr>
        <p:spPr/>
        <p:txBody>
          <a:bodyPr>
            <a:noAutofit/>
          </a:bodyPr>
          <a:p>
            <a:pPr algn="l">
              <a:lnSpc>
                <a:spcPct val="118000"/>
              </a:lnSpc>
            </a:pPr>
            <a:r>
              <a:rPr lang="zh-CN" altLang="en-US"/>
              <a:t>中医防治——治未病思想</a:t>
            </a:r>
            <a:endParaRPr lang="zh-CN" altLang="en-US"/>
          </a:p>
        </p:txBody>
      </p:sp>
      <p:sp>
        <p:nvSpPr>
          <p:cNvPr id="33" name="文本占位符 32"/>
          <p:cNvSpPr>
            <a:spLocks noGrp="1"/>
          </p:cNvSpPr>
          <p:nvPr>
            <p:ph type="body" idx="16394"/>
            <p:custDataLst>
              <p:tags r:id="rId12"/>
            </p:custDataLst>
          </p:nvPr>
        </p:nvSpPr>
        <p:spPr/>
        <p:txBody>
          <a:bodyPr/>
          <a:p>
            <a:r>
              <a:rPr lang="zh-CN" altLang="en-US"/>
              <a:t>04</a:t>
            </a:r>
            <a:endParaRPr lang="zh-CN" altLang="en-US"/>
          </a:p>
        </p:txBody>
      </p:sp>
      <p:sp>
        <p:nvSpPr>
          <p:cNvPr id="34" name="装饰  7"/>
          <p:cNvSpPr>
            <a:spLocks noGrp="1"/>
          </p:cNvSpPr>
          <p:nvPr>
            <p:ph type="body" idx="16402"/>
            <p:custDataLst>
              <p:tags r:id="rId13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3"/>
            <p:custDataLst>
              <p:tags r:id="rId14"/>
            </p:custDataLst>
          </p:nvPr>
        </p:nvSpPr>
        <p:spPr/>
        <p:txBody>
          <a:bodyPr>
            <a:noAutofit/>
          </a:bodyPr>
          <a:p>
            <a:pPr algn="l">
              <a:lnSpc>
                <a:spcPct val="118000"/>
              </a:lnSpc>
            </a:pPr>
            <a:r>
              <a:rPr lang="zh-CN" altLang="en-US"/>
              <a:t>现场教您两个保健穴</a:t>
            </a:r>
            <a:endParaRPr lang="zh-CN" altLang="en-US"/>
          </a:p>
        </p:txBody>
      </p:sp>
      <p:sp>
        <p:nvSpPr>
          <p:cNvPr id="35" name="文本占位符 34"/>
          <p:cNvSpPr>
            <a:spLocks noGrp="1"/>
          </p:cNvSpPr>
          <p:nvPr>
            <p:ph type="body" idx="16396"/>
            <p:custDataLst>
              <p:tags r:id="rId15"/>
            </p:custDataLst>
          </p:nvPr>
        </p:nvSpPr>
        <p:spPr/>
        <p:txBody>
          <a:bodyPr/>
          <a:p>
            <a:r>
              <a:rPr lang="zh-CN" altLang="en-US"/>
              <a:t>05</a:t>
            </a:r>
            <a:endParaRPr lang="zh-CN" altLang="en-US"/>
          </a:p>
        </p:txBody>
      </p:sp>
      <p:sp>
        <p:nvSpPr>
          <p:cNvPr id="36" name="装饰  0"/>
          <p:cNvSpPr>
            <a:spLocks noGrp="1"/>
          </p:cNvSpPr>
          <p:nvPr>
            <p:ph type="body" idx="16403"/>
            <p:custDataLst>
              <p:tags r:id="rId16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6" name="文本占位符 25"/>
          <p:cNvSpPr>
            <a:spLocks noGrp="1"/>
          </p:cNvSpPr>
          <p:nvPr>
            <p:ph type="body" idx="16395"/>
            <p:custDataLst>
              <p:tags r:id="rId17"/>
            </p:custDataLst>
          </p:nvPr>
        </p:nvSpPr>
        <p:spPr/>
        <p:txBody>
          <a:bodyPr>
            <a:noAutofit/>
          </a:bodyPr>
          <a:p>
            <a:r>
              <a:rPr lang="zh-CN" altLang="en-US"/>
              <a:t>答疑解惑（常见误区）</a:t>
            </a:r>
            <a:endParaRPr lang="zh-CN" altLang="en-US"/>
          </a:p>
        </p:txBody>
      </p:sp>
    </p:spTree>
    <p:custDataLst>
      <p:tags r:id="rId18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>
          <a:xfrm>
            <a:off x="609619" y="3391915"/>
            <a:ext cx="3429000" cy="1219200"/>
          </a:xfrm>
        </p:spPr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关元穴</a:t>
            </a:r>
            <a:endParaRPr lang="zh-CN" altLang="en-US"/>
          </a:p>
        </p:txBody>
      </p:sp>
      <p:pic>
        <p:nvPicPr>
          <p:cNvPr id="3" name="内容占位符 2" descr="c258b573-49dd-11f1-b0c8-16a189031ced"/>
          <p:cNvPicPr>
            <a:picLocks noChangeAspect="1"/>
          </p:cNvPicPr>
          <p:nvPr>
            <p:ph idx="16390"/>
            <p:custDataLst>
              <p:tags r:id="rId2"/>
            </p:custDataLst>
          </p:nvPr>
        </p:nvPicPr>
        <p:blipFill>
          <a:blip r:embed="rId3"/>
          <a:srcRect l="549" r="549"/>
          <a:stretch>
            <a:fillRect/>
          </a:stretch>
        </p:blipFill>
        <p:spPr>
          <a:xfrm>
            <a:off x="609600" y="609600"/>
            <a:ext cx="10972800" cy="2641600"/>
          </a:xfrm>
          <a:custGeom>
            <a:avLst/>
            <a:gdLst>
              <a:gd name="connisteX0" fmla="*/ 0 w 10972800"/>
              <a:gd name="connsiteY0" fmla="*/ 203200 h 2641600"/>
              <a:gd name="connisteX1" fmla="*/ 203200 w 10972800"/>
              <a:gd name="connsiteY1" fmla="*/ 0 h 2641600"/>
              <a:gd name="connisteX2" fmla="*/ 10769600 w 10972800"/>
              <a:gd name="connsiteY2" fmla="*/ 0 h 2641600"/>
              <a:gd name="connisteX3" fmla="*/ 10972800 w 10972800"/>
              <a:gd name="connsiteY3" fmla="*/ 203200 h 2641600"/>
              <a:gd name="connisteX4" fmla="*/ 10972800 w 10972800"/>
              <a:gd name="connsiteY4" fmla="*/ 2438400 h 2641600"/>
              <a:gd name="connisteX5" fmla="*/ 10769600 w 10972800"/>
              <a:gd name="connsiteY5" fmla="*/ 2641600 h 2641600"/>
              <a:gd name="connisteX6" fmla="*/ 203200 w 10972800"/>
              <a:gd name="connsiteY6" fmla="*/ 2641600 h 2641600"/>
              <a:gd name="connisteX7" fmla="*/ 0 w 10972800"/>
              <a:gd name="connsiteY7" fmla="*/ 2438400 h 2641600"/>
              <a:gd name="connisteX8" fmla="*/ 0 w 10972800"/>
              <a:gd name="connsiteY8" fmla="*/ 20320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64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438400"/>
                </a:lnTo>
                <a:cubicBezTo>
                  <a:pt x="10972800" y="2550624"/>
                  <a:pt x="10881824" y="2641600"/>
                  <a:pt x="10769600" y="2641600"/>
                </a:cubicBezTo>
                <a:lnTo>
                  <a:pt x="203200" y="2641600"/>
                </a:lnTo>
                <a:cubicBezTo>
                  <a:pt x="90976" y="2641600"/>
                  <a:pt x="0" y="2550624"/>
                  <a:pt x="0" y="24384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位置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关元穴处于肚脐下四指的位置，是人体的关键穴位之一。它在中医保健中有着重要地位，刺激此穴位能带来多种益处。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8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功效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89"/>
            <p:custDataLst>
              <p:tags r:id="rId7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关元穴有补肾培元、增强免疫力的作用。可以通过艾灸或手掌搓热按揉的方式刺激该穴位，以达到保健效果。</a:t>
            </a:r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392" y="4139108"/>
            <a:ext cx="3515454" cy="2109273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答疑解惑（常见误区）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6"/>
            <p:custDataLst>
              <p:tags r:id="rId2"/>
            </p:custDataLst>
          </p:nvPr>
        </p:nvSpPr>
        <p:spPr/>
        <p:txBody>
          <a:bodyPr/>
          <a:p>
            <a:r>
              <a:rPr altLang="en-US"/>
              <a:t>0</a:t>
            </a:r>
            <a:r>
              <a:rPr>
                <a:cs typeface="Arial" panose="020B0604020202020204" pitchFamily="34" charset="0"/>
              </a:rPr>
              <a:t>5</a:t>
            </a:r>
            <a:endParaRPr altLang="en-US"/>
          </a:p>
        </p:txBody>
      </p:sp>
    </p:spTree>
    <p:custDataLst>
      <p:tags r:id="rId3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“肿瘤切了就好了，不用复查”的误区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6386"/>
            <p:custDataLst>
              <p:tags r:id="rId2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11000"/>
              </a:lnSpc>
            </a:pPr>
            <a:r>
              <a:rPr lang="zh-CN" altLang="en-US"/>
              <a:t>需要定期复查</a:t>
            </a:r>
            <a:endParaRPr lang="zh-CN" altLang="en-US"/>
          </a:p>
        </p:txBody>
      </p:sp>
      <p:sp>
        <p:nvSpPr>
          <p:cNvPr id="4" name="装饰  2"/>
          <p:cNvSpPr>
            <a:spLocks noGrp="1"/>
          </p:cNvSpPr>
          <p:nvPr>
            <p:ph type="body" idx="16388"/>
            <p:custDataLst>
              <p:tags r:id="rId3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肿瘤切除后并非万事大吉，需要定期复查。因为肿瘤有复发的可能，定期复查能及时发现问题。同时，中医调养可在一定程度上降低复发几率，保障患者健康。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占位符 1" descr="c2b1160f-49dd-11f1-98ec-ea658387e279"/>
          <p:cNvPicPr>
            <a:picLocks noChangeAspect="1"/>
          </p:cNvPicPr>
          <p:nvPr>
            <p:ph type="pic" idx="10"/>
            <p:custDataLst>
              <p:tags r:id="rId1"/>
            </p:custDataLst>
          </p:nvPr>
        </p:nvPicPr>
        <p:blipFill>
          <a:blip r:embed="rId2"/>
          <a:srcRect l="9" r="9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任意多边形 6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6858000"/>
          </a:xfrm>
          <a:custGeom>
            <a:avLst/>
            <a:gdLst>
              <a:gd name="sw" fmla="*/ 1 w 19200"/>
              <a:gd name="sh" fmla="*/ 1 h 10800"/>
              <a:gd name="mins" fmla="min sw sh"/>
              <a:gd name="dsw" fmla="+- 0 sw mins"/>
              <a:gd name="dsh" fmla="+- 0 sh mins"/>
              <a:gd name="p0a1dx" fmla="*/ dsw 19198 1"/>
              <a:gd name="p0a1dy" fmla="*/ dsh 10798 1"/>
              <a:gd name="p0a0dx" fmla="*/ dsw 19198 1"/>
              <a:gd name="p0a0dy" fmla="*/ dsh 1 1"/>
              <a:gd name="p0a3dx" fmla="*/ dsw 1 1"/>
              <a:gd name="p0a3dy" fmla="*/ dsh 1 1"/>
              <a:gd name="p0a2dx" fmla="*/ dsw 1 1"/>
              <a:gd name="p0a2dy" fmla="*/ dsh 10798 1"/>
              <a:gd name="p0x0s" fmla="*/ 1 mins 1"/>
              <a:gd name="p0x0" fmla="+- p0x0s p0a3dx 0"/>
              <a:gd name="p0y0s" fmla="*/ 0 mins 1"/>
              <a:gd name="p0y0" fmla="+- p0y0s p0a3dy 0"/>
              <a:gd name="p0x1s" fmla="*/ 19198 mins 1"/>
              <a:gd name="p0x1" fmla="+- p0x1s p0a0dx 0"/>
              <a:gd name="p0y1s" fmla="*/ 0 mins 1"/>
              <a:gd name="p0y1" fmla="+- p0y1s p0a0dy 0"/>
              <a:gd name="p0x2s" fmla="*/ 19199 mins 1"/>
              <a:gd name="p0x2" fmla="+- p0x2s p0a0dx 0"/>
              <a:gd name="p0y2s" fmla="*/ 0 mins 1"/>
              <a:gd name="p0y2" fmla="+- p0y2s p0a0dy 0"/>
              <a:gd name="p0x3s" fmla="*/ 19200 mins 1"/>
              <a:gd name="p0x3" fmla="+- p0x3s p0a0dx 0"/>
              <a:gd name="p0y3s" fmla="*/ 0 mins 1"/>
              <a:gd name="p0y3" fmla="+- p0y3s p0a0dy 0"/>
              <a:gd name="p0x4s" fmla="*/ 19200 mins 1"/>
              <a:gd name="p0x4" fmla="+- p0x4s p0a0dx 0"/>
              <a:gd name="p0y4s" fmla="*/ 1 mins 1"/>
              <a:gd name="p0y4" fmla="+- p0y4s p0a0dy 0"/>
              <a:gd name="p0x5s" fmla="*/ 19200 mins 1"/>
              <a:gd name="p0x5" fmla="+- p0x5s p0a1dx 0"/>
              <a:gd name="p0y5s" fmla="*/ 10798 mins 1"/>
              <a:gd name="p0y5" fmla="+- p0y5s p0a1dy 0"/>
              <a:gd name="p0x6s" fmla="*/ 19200 mins 1"/>
              <a:gd name="p0x6" fmla="+- p0x6s p0a1dx 0"/>
              <a:gd name="p0y6s" fmla="*/ 10799 mins 1"/>
              <a:gd name="p0y6" fmla="+- p0y6s p0a1dy 0"/>
              <a:gd name="p0x7s" fmla="*/ 19199 mins 1"/>
              <a:gd name="p0x7" fmla="+- p0x7s p0a1dx 0"/>
              <a:gd name="p0y7s" fmla="*/ 10800 mins 1"/>
              <a:gd name="p0y7" fmla="+- p0y7s p0a1dy 0"/>
              <a:gd name="p0x8s" fmla="*/ 19198 mins 1"/>
              <a:gd name="p0x8" fmla="+- p0x8s p0a1dx 0"/>
              <a:gd name="p0y8s" fmla="*/ 10800 mins 1"/>
              <a:gd name="p0y8" fmla="+- p0y8s p0a1dy 0"/>
              <a:gd name="p0x9s" fmla="*/ 1 mins 1"/>
              <a:gd name="p0x9" fmla="+- p0x9s p0a2dx 0"/>
              <a:gd name="p0y9s" fmla="*/ 10800 mins 1"/>
              <a:gd name="p0y9" fmla="+- p0y9s p0a2dy 0"/>
              <a:gd name="p0x10s" fmla="*/ 0 mins 1"/>
              <a:gd name="p0x10" fmla="+- p0x10s p0a2dx 0"/>
              <a:gd name="p0y10s" fmla="*/ 10800 mins 1"/>
              <a:gd name="p0y10" fmla="+- p0y10s p0a2dy 0"/>
              <a:gd name="p0x11s" fmla="*/ 0 mins 1"/>
              <a:gd name="p0x11" fmla="+- p0x11s p0a2dx 0"/>
              <a:gd name="p0y11s" fmla="*/ 10799 mins 1"/>
              <a:gd name="p0y11" fmla="+- p0y11s p0a2dy 0"/>
              <a:gd name="p0x12s" fmla="*/ 0 mins 1"/>
              <a:gd name="p0x12" fmla="+- p0x12s p0a2dx 0"/>
              <a:gd name="p0y12s" fmla="*/ 10798 mins 1"/>
              <a:gd name="p0y12" fmla="+- p0y12s p0a2dy 0"/>
              <a:gd name="p0x13s" fmla="*/ 0 mins 1"/>
              <a:gd name="p0x13" fmla="+- p0x13s p0a3dx 0"/>
              <a:gd name="p0y13s" fmla="*/ 1 mins 1"/>
              <a:gd name="p0y13" fmla="+- p0y13s p0a3dy 0"/>
              <a:gd name="p0x14s" fmla="*/ 0 mins 1"/>
              <a:gd name="p0x14" fmla="+- p0x14s p0a3dx 0"/>
              <a:gd name="p0y14s" fmla="*/ 0 mins 1"/>
              <a:gd name="p0y14" fmla="+- p0y14s p0a3dy 0"/>
              <a:gd name="p0x15s" fmla="*/ 0 mins 1"/>
              <a:gd name="p0x15" fmla="+- p0x15s p0a3dx 0"/>
              <a:gd name="p0y15s" fmla="*/ 0 mins 1"/>
              <a:gd name="p0y15" fmla="+- p0y15s p0a3dy 0"/>
              <a:gd name="p0x16s" fmla="*/ 1 mins 1"/>
              <a:gd name="p0x16" fmla="+- p0x16s p0a3dx 0"/>
              <a:gd name="p0y16s" fmla="*/ 0 mins 1"/>
              <a:gd name="p0y16" fmla="+- p0y16s p0a3dy 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</a:schemeClr>
              </a:gs>
              <a:gs pos="50000">
                <a:schemeClr val="accent1">
                  <a:lumMod val="80000"/>
                </a:schemeClr>
              </a:gs>
              <a:gs pos="80000">
                <a:schemeClr val="accent1">
                  <a:alpha val="0"/>
                  <a:lumMod val="80000"/>
                </a:schemeClr>
              </a:gs>
              <a:gs pos="100000">
                <a:schemeClr val="accent1">
                  <a:alpha val="0"/>
                  <a:lumMod val="80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>
            <p:custDataLst>
              <p:tags r:id="rId4"/>
            </p:custDataLst>
          </p:nvPr>
        </p:nvSpPr>
        <p:spPr>
          <a:xfrm>
            <a:off x="609600" y="1523365"/>
            <a:ext cx="6858000" cy="4725035"/>
          </a:xfrm>
          <a:custGeom>
            <a:avLst/>
            <a:gdLst>
              <a:gd name="sw" fmla="*/ 1 w 10800"/>
              <a:gd name="sh" fmla="*/ 1 h 7440"/>
              <a:gd name="mins" fmla="min sw sh"/>
              <a:gd name="dsw" fmla="+- 0 sw mins"/>
              <a:gd name="dsh" fmla="+- 0 sh mins"/>
              <a:gd name="p0x0" fmla="*/ 240 w 10800"/>
              <a:gd name="p0y0" fmla="*/ 0 h 7440"/>
              <a:gd name="p0x1" fmla="*/ 10560 w 10800"/>
              <a:gd name="p0y1" fmla="*/ 0 h 7440"/>
              <a:gd name="p0x2" fmla="*/ 10692 w 10800"/>
              <a:gd name="p0y2" fmla="*/ 0 h 7440"/>
              <a:gd name="p0x3" fmla="*/ 10800 w 10800"/>
              <a:gd name="p0y3" fmla="*/ 107 h 7440"/>
              <a:gd name="p0x4" fmla="*/ 10800 w 10800"/>
              <a:gd name="p0y4" fmla="*/ 240 h 7440"/>
              <a:gd name="p0x5" fmla="*/ 10800 w 10800"/>
              <a:gd name="p0y5" fmla="*/ 7200 h 7440"/>
              <a:gd name="p0x6" fmla="*/ 10800 w 10800"/>
              <a:gd name="p0y6" fmla="*/ 7333 h 7440"/>
              <a:gd name="p0x7" fmla="*/ 10692 w 10800"/>
              <a:gd name="p0y7" fmla="*/ 7440 h 7440"/>
              <a:gd name="p0x8" fmla="*/ 10560 w 10800"/>
              <a:gd name="p0y8" fmla="*/ 7440 h 7440"/>
              <a:gd name="p0x9" fmla="*/ 240 w 10800"/>
              <a:gd name="p0y9" fmla="*/ 7440 h 7440"/>
              <a:gd name="p0x10" fmla="*/ 107 w 10800"/>
              <a:gd name="p0y10" fmla="*/ 7440 h 7440"/>
              <a:gd name="p0x11" fmla="*/ 0 w 10800"/>
              <a:gd name="p0y11" fmla="*/ 7333 h 7440"/>
              <a:gd name="p0x12" fmla="*/ 0 w 10800"/>
              <a:gd name="p0y12" fmla="*/ 7200 h 7440"/>
              <a:gd name="p0x13" fmla="*/ 0 w 10800"/>
              <a:gd name="p0y13" fmla="*/ 240 h 7440"/>
              <a:gd name="p0x14" fmla="*/ 0 w 10800"/>
              <a:gd name="p0y14" fmla="*/ 107 h 7440"/>
              <a:gd name="p0x15" fmla="*/ 107 w 10800"/>
              <a:gd name="p0y15" fmla="*/ 0 h 7440"/>
              <a:gd name="p0x16" fmla="*/ 240 w 10800"/>
              <a:gd name="p0y16" fmla="*/ 0 h 74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0000"/>
              <a:lumOff val="9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Calibri" panose="020F0502020204030204" charset="0"/>
              <a:ea typeface="汉仪劲楷简" panose="00020600040101010101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5"/>
            </p:custDataLst>
          </p:nvPr>
        </p:nvSpPr>
        <p:spPr>
          <a:xfrm>
            <a:off x="3429000" y="2304415"/>
            <a:ext cx="1219200" cy="1219200"/>
          </a:xfrm>
          <a:custGeom>
            <a:avLst/>
            <a:gdLst>
              <a:gd name="sw" fmla="*/ 1 w 1920"/>
              <a:gd name="sh" fmla="*/ 1 h 1920"/>
              <a:gd name="mins" fmla="min sw sh"/>
              <a:gd name="dsw" fmla="+- 0 sw mins"/>
              <a:gd name="dsh" fmla="+- 0 sh mins"/>
              <a:gd name="p0x0" fmla="*/ 960 w 1920"/>
              <a:gd name="p0y0" fmla="*/ 0 h 1920"/>
              <a:gd name="p0x1" fmla="*/ 1490 w 1920"/>
              <a:gd name="p0y1" fmla="*/ 0 h 1920"/>
              <a:gd name="p0x2" fmla="*/ 1920 w 1920"/>
              <a:gd name="p0y2" fmla="*/ 429 h 1920"/>
              <a:gd name="p0x3" fmla="*/ 1920 w 1920"/>
              <a:gd name="p0y3" fmla="*/ 960 h 1920"/>
              <a:gd name="p0x4" fmla="*/ 1920 w 1920"/>
              <a:gd name="p0y4" fmla="*/ 1490 h 1920"/>
              <a:gd name="p0x5" fmla="*/ 1490 w 1920"/>
              <a:gd name="p0y5" fmla="*/ 1920 h 1920"/>
              <a:gd name="p0x6" fmla="*/ 960 w 1920"/>
              <a:gd name="p0y6" fmla="*/ 1920 h 1920"/>
              <a:gd name="p0x7" fmla="*/ 429 w 1920"/>
              <a:gd name="p0y7" fmla="*/ 1920 h 1920"/>
              <a:gd name="p0x8" fmla="*/ 0 w 1920"/>
              <a:gd name="p0y8" fmla="*/ 1490 h 1920"/>
              <a:gd name="p0x9" fmla="*/ 0 w 1920"/>
              <a:gd name="p0y9" fmla="*/ 960 h 1920"/>
              <a:gd name="p0x10" fmla="*/ 0 w 1920"/>
              <a:gd name="p0y10" fmla="*/ 429 h 1920"/>
              <a:gd name="p0x11" fmla="*/ 429 w 1920"/>
              <a:gd name="p0y11" fmla="*/ 0 h 1920"/>
              <a:gd name="p0x12" fmla="*/ 960 w 1920"/>
              <a:gd name="p0y12" fmla="*/ 0 h 19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Calibri" panose="020F0502020204030204" charset="0"/>
              <a:ea typeface="汉仪劲楷简" panose="00020600040101010101" charset="-122"/>
            </a:endParaRPr>
          </a:p>
        </p:txBody>
      </p:sp>
      <p:pic>
        <p:nvPicPr>
          <p:cNvPr id="12" name="图片 11"/>
          <p:cNvPicPr preferRelativeResize="0"/>
          <p:nvPr>
            <p:custDataLst>
              <p:tags r:id="rId6"/>
            </p:custDataLst>
          </p:nvPr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33800" y="2609709"/>
            <a:ext cx="609600" cy="609600"/>
          </a:xfrm>
          <a:prstGeom prst="rect">
            <a:avLst/>
          </a:prstGeom>
          <a:noFill/>
        </p:spPr>
      </p:pic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965200" y="3803015"/>
            <a:ext cx="6146800" cy="4572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ctr"/>
            <a:r>
              <a:rPr sz="2700">
                <a:solidFill>
                  <a:schemeClr val="dk1"/>
                </a:solidFill>
                <a:latin typeface="Calibri" panose="020F0502020204030204" charset="0"/>
                <a:ea typeface="可可韶华行书" panose="020B0503020204020204" charset="-128"/>
                <a:cs typeface="微软雅黑" panose="020B0503020204020204" charset="-122"/>
              </a:rPr>
              <a:t>没有单一“神药”</a:t>
            </a:r>
            <a:endParaRPr sz="2700">
              <a:solidFill>
                <a:schemeClr val="dk1"/>
              </a:solidFill>
              <a:latin typeface="Calibri" panose="020F0502020204030204" charset="0"/>
              <a:ea typeface="可可韶华行书" panose="020B0503020204020204" charset="-128"/>
              <a:cs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965200" y="4438015"/>
            <a:ext cx="6146800" cy="10287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ctr">
              <a:lnSpc>
                <a:spcPct val="120000"/>
              </a:lnSpc>
            </a:pPr>
            <a:r>
              <a:rPr>
                <a:solidFill>
                  <a:schemeClr val="dk1"/>
                </a:solidFill>
                <a:latin typeface="Calibri" panose="020F0502020204030204" charset="0"/>
                <a:ea typeface="汉仪劲楷简" panose="00020600040101010101" charset="-122"/>
                <a:cs typeface="微软雅黑" panose="020B0503020204020204" charset="-122"/>
              </a:rPr>
              <a:t>在肿瘤防治中，并不存在灵芝、虫草这类单一的“神药”。不能将抗癌的希望完全寄托在某一种食物上，均衡饮食和健康的生活方式才是防癌抗癌的根本。</a:t>
            </a:r>
            <a:endParaRPr>
              <a:solidFill>
                <a:schemeClr val="dk1"/>
              </a:solidFill>
              <a:latin typeface="Calibri" panose="020F0502020204030204" charset="0"/>
              <a:ea typeface="汉仪劲楷简" panose="00020600040101010101" charset="-122"/>
              <a:cs typeface="微软雅黑" panose="020B0503020204020204" charset="-122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 idx="11"/>
            <p:custDataLst>
              <p:tags r:id="rId11"/>
            </p:custDataLst>
          </p:nvPr>
        </p:nvSpPr>
        <p:spPr/>
        <p:txBody>
          <a:bodyPr>
            <a:normAutofit/>
          </a:bodyPr>
          <a:p>
            <a:r>
              <a:rPr lang="zh-CN" altLang="en-US">
                <a:solidFill>
                  <a:schemeClr val="tx1">
                    <a:lumMod val="0"/>
                    <a:lumOff val="100000"/>
                  </a:schemeClr>
                </a:solidFill>
                <a:latin typeface="+mj-lt"/>
                <a:ea typeface="+mj-ea"/>
              </a:rPr>
              <a:t>“吃灵芝、虫草能抗癌”的误区</a:t>
            </a:r>
            <a:endParaRPr lang="zh-CN" altLang="en-US">
              <a:solidFill>
                <a:schemeClr val="tx1">
                  <a:lumMod val="0"/>
                  <a:lumOff val="100000"/>
                </a:schemeClr>
              </a:solidFill>
              <a:latin typeface="+mj-lt"/>
              <a:ea typeface="+mj-ea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“得了癌症千万别化疗，化疗死得更快”的误区</a:t>
            </a:r>
            <a:endParaRPr lang="zh-CN" altLang="en-US"/>
          </a:p>
        </p:txBody>
      </p:sp>
      <p:pic>
        <p:nvPicPr>
          <p:cNvPr id="3" name="内容占位符 2" descr="beba3aad-49dd-11f1-8bca-729c321a900d"/>
          <p:cNvPicPr>
            <a:picLocks noChangeAspect="1"/>
          </p:cNvPicPr>
          <p:nvPr>
            <p:ph idx="16388"/>
            <p:custDataLst>
              <p:tags r:id="rId2"/>
            </p:custDataLst>
          </p:nvPr>
        </p:nvPicPr>
        <p:blipFill>
          <a:blip r:embed="rId3"/>
          <a:srcRect l="1854" r="1854"/>
          <a:stretch>
            <a:fillRect/>
          </a:stretch>
        </p:blipFill>
        <p:spPr>
          <a:xfrm>
            <a:off x="609600" y="1524000"/>
            <a:ext cx="5588000" cy="4724400"/>
          </a:xfrm>
          <a:custGeom>
            <a:avLst/>
            <a:gdLst>
              <a:gd name="connisteX0" fmla="*/ 0 w 5588000"/>
              <a:gd name="connsiteY0" fmla="*/ 203200 h 4724400"/>
              <a:gd name="connisteX1" fmla="*/ 203200 w 5588000"/>
              <a:gd name="connsiteY1" fmla="*/ 0 h 4724400"/>
              <a:gd name="connisteX2" fmla="*/ 5384800 w 5588000"/>
              <a:gd name="connsiteY2" fmla="*/ 0 h 4724400"/>
              <a:gd name="connisteX3" fmla="*/ 5588000 w 5588000"/>
              <a:gd name="connsiteY3" fmla="*/ 203200 h 4724400"/>
              <a:gd name="connisteX4" fmla="*/ 5588000 w 5588000"/>
              <a:gd name="connsiteY4" fmla="*/ 4521200 h 4724400"/>
              <a:gd name="connisteX5" fmla="*/ 5384800 w 5588000"/>
              <a:gd name="connsiteY5" fmla="*/ 4724400 h 4724400"/>
              <a:gd name="connisteX6" fmla="*/ 203200 w 5588000"/>
              <a:gd name="connsiteY6" fmla="*/ 4724400 h 4724400"/>
              <a:gd name="connisteX7" fmla="*/ 0 w 5588000"/>
              <a:gd name="connsiteY7" fmla="*/ 4521200 h 4724400"/>
              <a:gd name="connisteX8" fmla="*/ 0 w 55880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5880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384800" y="0"/>
                </a:lnTo>
                <a:cubicBezTo>
                  <a:pt x="5497024" y="0"/>
                  <a:pt x="5588000" y="90976"/>
                  <a:pt x="5588000" y="203200"/>
                </a:cubicBezTo>
                <a:lnTo>
                  <a:pt x="5588000" y="4521200"/>
                </a:lnTo>
                <a:cubicBezTo>
                  <a:pt x="5588000" y="4633424"/>
                  <a:pt x="5497024" y="4724400"/>
                  <a:pt x="53848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规范化疗获益大于风险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>
          <a:xfrm>
            <a:off x="6502381" y="3200381"/>
            <a:ext cx="5080000" cy="3048000"/>
          </a:xfrm>
        </p:spPr>
        <p:txBody>
          <a:bodyPr>
            <a:noAutofit/>
          </a:bodyPr>
          <a:p>
            <a:pPr algn="l">
              <a:lnSpc>
                <a:spcPct val="125000"/>
              </a:lnSpc>
            </a:pPr>
            <a:r>
              <a:rPr lang="zh-CN" altLang="en-US" sz="2000"/>
              <a:t>这种观点是错误的。规范化疗虽然可能存在一些副作用，但它给癌症患者带来的获益远大于风险。患者应该听从医生的专业建议，积极配合化疗。</a:t>
            </a:r>
            <a:endParaRPr lang="zh-CN" altLang="en-US" sz="2000"/>
          </a:p>
        </p:txBody>
      </p:sp>
    </p:spTree>
    <p:custDataLst>
      <p:tags r:id="rId6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“中医比西医治肿瘤好”的误区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88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3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中西医各有所长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中医和西医在肿瘤治疗中各有优势。西医在早发现、早治疗方面表现出色，而中医则擅长养正气、调平衡。结合中西医治疗才是肿瘤防治的最优方案。</a:t>
            </a:r>
            <a:endParaRPr lang="zh-CN" altLang="en-US"/>
          </a:p>
        </p:txBody>
      </p:sp>
    </p:spTree>
    <p:custDataLst>
      <p:tags r:id="rId5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副标题 2"/>
          <p:cNvSpPr>
            <a:spLocks noGrp="1"/>
          </p:cNvSpPr>
          <p:nvPr>
            <p:ph type="body" idx="16386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THE END</a:t>
            </a:r>
            <a:endParaRPr lang="zh-CN" altLang="en-US"/>
          </a:p>
        </p:txBody>
      </p:sp>
      <p:sp>
        <p:nvSpPr>
          <p:cNvPr id="3" name="标题 1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谢谢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肿瘤“正名”——它不是绝症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6"/>
            <p:custDataLst>
              <p:tags r:id="rId2"/>
            </p:custDataLst>
          </p:nvPr>
        </p:nvSpPr>
        <p:spPr/>
        <p:txBody>
          <a:bodyPr/>
          <a:p>
            <a:r>
              <a:rPr altLang="en-US"/>
              <a:t>01</a:t>
            </a:r>
            <a:endParaRPr altLang="en-US"/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占位符 1" descr="c31c64ef-49dd-11f1-a150-d212d2ae0b34"/>
          <p:cNvPicPr>
            <a:picLocks noChangeAspect="1"/>
          </p:cNvPicPr>
          <p:nvPr>
            <p:ph type="pic" idx="10"/>
            <p:custDataLst>
              <p:tags r:id="rId1"/>
            </p:custDataLst>
          </p:nvPr>
        </p:nvPicPr>
        <p:blipFill>
          <a:blip r:embed="rId2"/>
          <a:srcRect l="29" r="29"/>
          <a:stretch>
            <a:fillRect/>
          </a:stretch>
        </p:blipFill>
        <p:spPr>
          <a:xfrm>
            <a:off x="7924800" y="0"/>
            <a:ext cx="42672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任意多边形 6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6858000"/>
          </a:xfrm>
          <a:custGeom>
            <a:avLst/>
            <a:gdLst>
              <a:gd name="sw" fmla="*/ 1 w 19200"/>
              <a:gd name="sh" fmla="*/ 1 h 10800"/>
              <a:gd name="mins" fmla="min sw sh"/>
              <a:gd name="dsw" fmla="+- 0 sw mins"/>
              <a:gd name="dsh" fmla="+- 0 sh mins"/>
              <a:gd name="p0a3dx" fmla="*/ dsw 1 1"/>
              <a:gd name="p0a3dy" fmla="*/ dsh 1 1"/>
              <a:gd name="p0a2dx" fmla="*/ dsw 1 1"/>
              <a:gd name="p0a2dy" fmla="*/ dsh 10798 1"/>
              <a:gd name="p0a1dx" fmla="*/ dsw 19198 1"/>
              <a:gd name="p0a1dy" fmla="*/ dsh 10798 1"/>
              <a:gd name="p0a0dx" fmla="*/ dsw 19198 1"/>
              <a:gd name="p0a0dy" fmla="*/ dsh 1 1"/>
              <a:gd name="p0x0s" fmla="*/ 1 mins 1"/>
              <a:gd name="p0x0" fmla="+- p0x0s p0a3dx 0"/>
              <a:gd name="p0y0s" fmla="*/ 0 mins 1"/>
              <a:gd name="p0y0" fmla="+- p0y0s p0a3dy 0"/>
              <a:gd name="p0x1s" fmla="*/ 19198 mins 1"/>
              <a:gd name="p0x1" fmla="+- p0x1s p0a0dx 0"/>
              <a:gd name="p0y1s" fmla="*/ 0 mins 1"/>
              <a:gd name="p0y1" fmla="+- p0y1s p0a0dy 0"/>
              <a:gd name="p0x2s" fmla="*/ 19199 mins 1"/>
              <a:gd name="p0x2" fmla="+- p0x2s p0a0dx 0"/>
              <a:gd name="p0y2s" fmla="*/ 0 mins 1"/>
              <a:gd name="p0y2" fmla="+- p0y2s p0a0dy 0"/>
              <a:gd name="p0x3s" fmla="*/ 19200 mins 1"/>
              <a:gd name="p0x3" fmla="+- p0x3s p0a0dx 0"/>
              <a:gd name="p0y3s" fmla="*/ 0 mins 1"/>
              <a:gd name="p0y3" fmla="+- p0y3s p0a0dy 0"/>
              <a:gd name="p0x4s" fmla="*/ 19200 mins 1"/>
              <a:gd name="p0x4" fmla="+- p0x4s p0a0dx 0"/>
              <a:gd name="p0y4s" fmla="*/ 1 mins 1"/>
              <a:gd name="p0y4" fmla="+- p0y4s p0a0dy 0"/>
              <a:gd name="p0x5s" fmla="*/ 19200 mins 1"/>
              <a:gd name="p0x5" fmla="+- p0x5s p0a1dx 0"/>
              <a:gd name="p0y5s" fmla="*/ 10798 mins 1"/>
              <a:gd name="p0y5" fmla="+- p0y5s p0a1dy 0"/>
              <a:gd name="p0x6s" fmla="*/ 19200 mins 1"/>
              <a:gd name="p0x6" fmla="+- p0x6s p0a1dx 0"/>
              <a:gd name="p0y6s" fmla="*/ 10799 mins 1"/>
              <a:gd name="p0y6" fmla="+- p0y6s p0a1dy 0"/>
              <a:gd name="p0x7s" fmla="*/ 19199 mins 1"/>
              <a:gd name="p0x7" fmla="+- p0x7s p0a1dx 0"/>
              <a:gd name="p0y7s" fmla="*/ 10800 mins 1"/>
              <a:gd name="p0y7" fmla="+- p0y7s p0a1dy 0"/>
              <a:gd name="p0x8s" fmla="*/ 19198 mins 1"/>
              <a:gd name="p0x8" fmla="+- p0x8s p0a1dx 0"/>
              <a:gd name="p0y8s" fmla="*/ 10800 mins 1"/>
              <a:gd name="p0y8" fmla="+- p0y8s p0a1dy 0"/>
              <a:gd name="p0x9s" fmla="*/ 1 mins 1"/>
              <a:gd name="p0x9" fmla="+- p0x9s p0a2dx 0"/>
              <a:gd name="p0y9s" fmla="*/ 10800 mins 1"/>
              <a:gd name="p0y9" fmla="+- p0y9s p0a2dy 0"/>
              <a:gd name="p0x10s" fmla="*/ 0 mins 1"/>
              <a:gd name="p0x10" fmla="+- p0x10s p0a2dx 0"/>
              <a:gd name="p0y10s" fmla="*/ 10800 mins 1"/>
              <a:gd name="p0y10" fmla="+- p0y10s p0a2dy 0"/>
              <a:gd name="p0x11s" fmla="*/ 0 mins 1"/>
              <a:gd name="p0x11" fmla="+- p0x11s p0a2dx 0"/>
              <a:gd name="p0y11s" fmla="*/ 10799 mins 1"/>
              <a:gd name="p0y11" fmla="+- p0y11s p0a2dy 0"/>
              <a:gd name="p0x12s" fmla="*/ 0 mins 1"/>
              <a:gd name="p0x12" fmla="+- p0x12s p0a2dx 0"/>
              <a:gd name="p0y12s" fmla="*/ 10798 mins 1"/>
              <a:gd name="p0y12" fmla="+- p0y12s p0a2dy 0"/>
              <a:gd name="p0x13s" fmla="*/ 0 mins 1"/>
              <a:gd name="p0x13" fmla="+- p0x13s p0a3dx 0"/>
              <a:gd name="p0y13s" fmla="*/ 1 mins 1"/>
              <a:gd name="p0y13" fmla="+- p0y13s p0a3dy 0"/>
              <a:gd name="p0x14s" fmla="*/ 0 mins 1"/>
              <a:gd name="p0x14" fmla="+- p0x14s p0a3dx 0"/>
              <a:gd name="p0y14s" fmla="*/ 0 mins 1"/>
              <a:gd name="p0y14" fmla="+- p0y14s p0a3dy 0"/>
              <a:gd name="p0x15s" fmla="*/ 0 mins 1"/>
              <a:gd name="p0x15" fmla="+- p0x15s p0a3dx 0"/>
              <a:gd name="p0y15s" fmla="*/ 0 mins 1"/>
              <a:gd name="p0y15" fmla="+- p0y15s p0a3dy 0"/>
              <a:gd name="p0x16s" fmla="*/ 1 mins 1"/>
              <a:gd name="p0x16" fmla="+- p0x16s p0a3dx 0"/>
              <a:gd name="p0y16s" fmla="*/ 0 mins 1"/>
              <a:gd name="p0y16" fmla="+- p0y16s p0a3dy 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</a:schemeClr>
              </a:gs>
              <a:gs pos="65000">
                <a:schemeClr val="accent1">
                  <a:lumMod val="80000"/>
                </a:schemeClr>
              </a:gs>
              <a:gs pos="85000">
                <a:schemeClr val="accent1">
                  <a:alpha val="0"/>
                  <a:lumMod val="80000"/>
                </a:schemeClr>
              </a:gs>
              <a:gs pos="100000">
                <a:schemeClr val="accent1">
                  <a:alpha val="0"/>
                  <a:lumMod val="80000"/>
                </a:scheme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>
            <p:custDataLst>
              <p:tags r:id="rId4"/>
            </p:custDataLst>
          </p:nvPr>
        </p:nvSpPr>
        <p:spPr>
          <a:xfrm>
            <a:off x="609600" y="1523365"/>
            <a:ext cx="8534400" cy="4725035"/>
          </a:xfrm>
          <a:custGeom>
            <a:avLst/>
            <a:gdLst>
              <a:gd name="sw" fmla="*/ 1 w 13440"/>
              <a:gd name="sh" fmla="*/ 1 h 7440"/>
              <a:gd name="mins" fmla="min sw sh"/>
              <a:gd name="dsw" fmla="+- 0 sw mins"/>
              <a:gd name="dsh" fmla="+- 0 sh mins"/>
              <a:gd name="p0x0" fmla="*/ 240 w 13440"/>
              <a:gd name="p0y0" fmla="*/ 0 h 7440"/>
              <a:gd name="p0x1" fmla="*/ 13200 w 13440"/>
              <a:gd name="p0y1" fmla="*/ 0 h 7440"/>
              <a:gd name="p0x2" fmla="*/ 13332 w 13440"/>
              <a:gd name="p0y2" fmla="*/ 0 h 7440"/>
              <a:gd name="p0x3" fmla="*/ 13440 w 13440"/>
              <a:gd name="p0y3" fmla="*/ 107 h 7440"/>
              <a:gd name="p0x4" fmla="*/ 13440 w 13440"/>
              <a:gd name="p0y4" fmla="*/ 240 h 7440"/>
              <a:gd name="p0x5" fmla="*/ 13440 w 13440"/>
              <a:gd name="p0y5" fmla="*/ 7200 h 7440"/>
              <a:gd name="p0x6" fmla="*/ 13440 w 13440"/>
              <a:gd name="p0y6" fmla="*/ 7333 h 7440"/>
              <a:gd name="p0x7" fmla="*/ 13332 w 13440"/>
              <a:gd name="p0y7" fmla="*/ 7440 h 7440"/>
              <a:gd name="p0x8" fmla="*/ 13200 w 13440"/>
              <a:gd name="p0y8" fmla="*/ 7440 h 7440"/>
              <a:gd name="p0x9" fmla="*/ 240 w 13440"/>
              <a:gd name="p0y9" fmla="*/ 7440 h 7440"/>
              <a:gd name="p0x10" fmla="*/ 107 w 13440"/>
              <a:gd name="p0y10" fmla="*/ 7440 h 7440"/>
              <a:gd name="p0x11" fmla="*/ 0 w 13440"/>
              <a:gd name="p0y11" fmla="*/ 7333 h 7440"/>
              <a:gd name="p0x12" fmla="*/ 0 w 13440"/>
              <a:gd name="p0y12" fmla="*/ 7200 h 7440"/>
              <a:gd name="p0x13" fmla="*/ 0 w 13440"/>
              <a:gd name="p0y13" fmla="*/ 240 h 7440"/>
              <a:gd name="p0x14" fmla="*/ 0 w 13440"/>
              <a:gd name="p0y14" fmla="*/ 107 h 7440"/>
              <a:gd name="p0x15" fmla="*/ 107 w 13440"/>
              <a:gd name="p0y15" fmla="*/ 0 h 7440"/>
              <a:gd name="p0x16" fmla="*/ 240 w 13440"/>
              <a:gd name="p0y16" fmla="*/ 0 h 74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chemeClr val="accent1">
              <a:lumMod val="10000"/>
              <a:lumOff val="9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71450" dist="95250" dir="5399999" algn="ctr" rotWithShape="0">
              <a:srgbClr val="000000">
                <a:alpha val="3000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Calibri" panose="020F0502020204030204" charset="0"/>
              <a:ea typeface="汉仪劲楷简" panose="00020600040101010101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5"/>
            </p:custDataLst>
          </p:nvPr>
        </p:nvSpPr>
        <p:spPr>
          <a:xfrm>
            <a:off x="4267200" y="2304415"/>
            <a:ext cx="1219200" cy="1219200"/>
          </a:xfrm>
          <a:custGeom>
            <a:avLst/>
            <a:gdLst>
              <a:gd name="sw" fmla="*/ 1 w 1920"/>
              <a:gd name="sh" fmla="*/ 1 h 1920"/>
              <a:gd name="mins" fmla="min sw sh"/>
              <a:gd name="dsw" fmla="+- 0 sw mins"/>
              <a:gd name="dsh" fmla="+- 0 sh mins"/>
              <a:gd name="p0x0" fmla="*/ 960 w 1920"/>
              <a:gd name="p0y0" fmla="*/ 0 h 1920"/>
              <a:gd name="p0x1" fmla="*/ 1490 w 1920"/>
              <a:gd name="p0y1" fmla="*/ 0 h 1920"/>
              <a:gd name="p0x2" fmla="*/ 1920 w 1920"/>
              <a:gd name="p0y2" fmla="*/ 429 h 1920"/>
              <a:gd name="p0x3" fmla="*/ 1920 w 1920"/>
              <a:gd name="p0y3" fmla="*/ 960 h 1920"/>
              <a:gd name="p0x4" fmla="*/ 1920 w 1920"/>
              <a:gd name="p0y4" fmla="*/ 1490 h 1920"/>
              <a:gd name="p0x5" fmla="*/ 1490 w 1920"/>
              <a:gd name="p0y5" fmla="*/ 1920 h 1920"/>
              <a:gd name="p0x6" fmla="*/ 960 w 1920"/>
              <a:gd name="p0y6" fmla="*/ 1920 h 1920"/>
              <a:gd name="p0x7" fmla="*/ 429 w 1920"/>
              <a:gd name="p0y7" fmla="*/ 1920 h 1920"/>
              <a:gd name="p0x8" fmla="*/ 0 w 1920"/>
              <a:gd name="p0y8" fmla="*/ 1490 h 1920"/>
              <a:gd name="p0x9" fmla="*/ 0 w 1920"/>
              <a:gd name="p0y9" fmla="*/ 960 h 1920"/>
              <a:gd name="p0x10" fmla="*/ 0 w 1920"/>
              <a:gd name="p0y10" fmla="*/ 429 h 1920"/>
              <a:gd name="p0x11" fmla="*/ 429 w 1920"/>
              <a:gd name="p0y11" fmla="*/ 0 h 1920"/>
              <a:gd name="p0x12" fmla="*/ 960 w 1920"/>
              <a:gd name="p0y12" fmla="*/ 0 h 192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>
            <a:noAutofit/>
          </a:bodyPr>
          <a:p>
            <a:pPr algn="l"/>
            <a:endParaRPr lang="zh-CN" altLang="en-US">
              <a:latin typeface="Calibri" panose="020F0502020204030204" charset="0"/>
              <a:ea typeface="汉仪劲楷简" panose="00020600040101010101" charset="-122"/>
            </a:endParaRPr>
          </a:p>
        </p:txBody>
      </p:sp>
      <p:pic>
        <p:nvPicPr>
          <p:cNvPr id="12" name="图片 11"/>
          <p:cNvPicPr preferRelativeResize="0"/>
          <p:nvPr>
            <p:custDataLst>
              <p:tags r:id="rId6"/>
            </p:custDataLst>
          </p:nvPr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572000" y="2609709"/>
            <a:ext cx="609600" cy="609600"/>
          </a:xfrm>
          <a:prstGeom prst="rect">
            <a:avLst/>
          </a:prstGeom>
          <a:noFill/>
        </p:spPr>
      </p:pic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965200" y="3803015"/>
            <a:ext cx="7823200" cy="4572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ctr"/>
            <a:r>
              <a:rPr sz="2700">
                <a:solidFill>
                  <a:schemeClr val="dk1"/>
                </a:solidFill>
                <a:latin typeface="Calibri" panose="020F0502020204030204" charset="0"/>
                <a:ea typeface="可可韶华行书" panose="020B0503020204020204" charset="-128"/>
              </a:rPr>
              <a:t>肿瘤并非绝症</a:t>
            </a:r>
            <a:endParaRPr sz="2700">
              <a:solidFill>
                <a:schemeClr val="dk1"/>
              </a:solidFill>
              <a:latin typeface="Calibri" panose="020F0502020204030204" charset="0"/>
              <a:ea typeface="可可韶华行书" panose="020B0503020204020204" charset="-128"/>
            </a:endParaRP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965200" y="4438015"/>
            <a:ext cx="7823200" cy="1028700"/>
          </a:xfrm>
          <a:prstGeom prst="rect">
            <a:avLst/>
          </a:prstGeom>
          <a:noFill/>
        </p:spPr>
        <p:txBody>
          <a:bodyPr wrap="square" lIns="17780" tIns="0" rIns="17780" bIns="0" rtlCol="0" anchor="t">
            <a:noAutofit/>
          </a:bodyPr>
          <a:p>
            <a:pPr algn="ctr">
              <a:lnSpc>
                <a:spcPct val="120000"/>
              </a:lnSpc>
            </a:pPr>
            <a:r>
              <a:rPr>
                <a:solidFill>
                  <a:schemeClr val="dk1"/>
                </a:solidFill>
                <a:latin typeface="Calibri" panose="020F0502020204030204" charset="0"/>
                <a:ea typeface="汉仪劲楷简" panose="00020600040101010101" charset="-122"/>
                <a:cs typeface="微软雅黑" panose="020B0503020204020204" charset="-122"/>
              </a:rPr>
              <a:t>很多人一听到“肿瘤”就</a:t>
            </a:r>
            <a:r>
              <a:rPr lang="zh-CN" altLang="en-US">
                <a:solidFill>
                  <a:schemeClr val="dk1"/>
                </a:solidFill>
                <a:latin typeface="Calibri" panose="020F0502020204030204" charset="0"/>
                <a:ea typeface="汉仪劲楷简" panose="00020600040101010101" charset="-122"/>
                <a:cs typeface="微软雅黑" panose="020B0503020204020204" charset="-122"/>
              </a:rPr>
              <a:t>谈癌色变，</a:t>
            </a:r>
            <a:r>
              <a:rPr>
                <a:solidFill>
                  <a:schemeClr val="dk1"/>
                </a:solidFill>
                <a:latin typeface="Calibri" panose="020F0502020204030204" charset="0"/>
                <a:ea typeface="汉仪劲楷简" panose="00020600040101010101" charset="-122"/>
                <a:cs typeface="微软雅黑" panose="020B0503020204020204" charset="-122"/>
              </a:rPr>
              <a:t>认为“活不长了”，这其实是一种误解。实际上，肿瘤有不同类型，并非所有肿瘤都会危及生命，很多肿瘤在早期发现并治疗，患者是可以长期生存的。</a:t>
            </a:r>
            <a:endParaRPr>
              <a:solidFill>
                <a:schemeClr val="dk1"/>
              </a:solidFill>
              <a:latin typeface="Calibri" panose="020F0502020204030204" charset="0"/>
              <a:ea typeface="汉仪劲楷简" panose="00020600040101010101" charset="-122"/>
              <a:cs typeface="微软雅黑" panose="020B0503020204020204" charset="-122"/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 idx="11"/>
            <p:custDataLst>
              <p:tags r:id="rId11"/>
            </p:custDataLst>
          </p:nvPr>
        </p:nvSpPr>
        <p:spPr/>
        <p:txBody>
          <a:bodyPr>
            <a:normAutofit/>
          </a:bodyPr>
          <a:p>
            <a:r>
              <a:rPr lang="zh-CN" altLang="en-US">
                <a:solidFill>
                  <a:schemeClr val="tx1">
                    <a:lumMod val="0"/>
                    <a:lumOff val="100000"/>
                  </a:schemeClr>
                </a:solidFill>
                <a:latin typeface="+mj-lt"/>
                <a:ea typeface="+mj-ea"/>
              </a:rPr>
              <a:t>很多人对肿瘤有“活不长了”的误解</a:t>
            </a:r>
            <a:endParaRPr lang="zh-CN" altLang="en-US">
              <a:solidFill>
                <a:schemeClr val="tx1">
                  <a:lumMod val="0"/>
                  <a:lumOff val="100000"/>
                </a:schemeClr>
              </a:solidFill>
              <a:latin typeface="+mj-lt"/>
              <a:ea typeface="+mj-ea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良性肿瘤和恶性肿瘤的说明</a:t>
            </a:r>
            <a:endParaRPr lang="zh-CN" altLang="en-US"/>
          </a:p>
        </p:txBody>
      </p:sp>
      <p:pic>
        <p:nvPicPr>
          <p:cNvPr id="3" name="内容占位符 2" descr="c1ce87f8-49dd-11f1-940d-96fdaccc2fec"/>
          <p:cNvPicPr>
            <a:picLocks noChangeAspect="1"/>
          </p:cNvPicPr>
          <p:nvPr>
            <p:ph idx="16390"/>
            <p:custDataLst>
              <p:tags r:id="rId2"/>
            </p:custDataLst>
          </p:nvPr>
        </p:nvPicPr>
        <p:blipFill>
          <a:blip r:embed="rId3"/>
          <a:srcRect t="476" b="476"/>
          <a:stretch>
            <a:fillRect/>
          </a:stretch>
        </p:blipFill>
        <p:spPr>
          <a:xfrm>
            <a:off x="609600" y="1524000"/>
            <a:ext cx="5334000" cy="2641600"/>
          </a:xfrm>
          <a:custGeom>
            <a:avLst/>
            <a:gdLst>
              <a:gd name="connisteX0" fmla="*/ 0 w 5334000"/>
              <a:gd name="connsiteY0" fmla="*/ 203200 h 2641600"/>
              <a:gd name="connisteX1" fmla="*/ 203200 w 5334000"/>
              <a:gd name="connsiteY1" fmla="*/ 0 h 2641600"/>
              <a:gd name="connisteX2" fmla="*/ 5130800 w 5334000"/>
              <a:gd name="connsiteY2" fmla="*/ 0 h 2641600"/>
              <a:gd name="connisteX3" fmla="*/ 5334000 w 5334000"/>
              <a:gd name="connsiteY3" fmla="*/ 203200 h 2641600"/>
              <a:gd name="connisteX4" fmla="*/ 5334000 w 5334000"/>
              <a:gd name="connsiteY4" fmla="*/ 2438400 h 2641600"/>
              <a:gd name="connisteX5" fmla="*/ 5130800 w 5334000"/>
              <a:gd name="connsiteY5" fmla="*/ 2641600 h 2641600"/>
              <a:gd name="connisteX6" fmla="*/ 203200 w 5334000"/>
              <a:gd name="connsiteY6" fmla="*/ 2641600 h 2641600"/>
              <a:gd name="connisteX7" fmla="*/ 0 w 5334000"/>
              <a:gd name="connsiteY7" fmla="*/ 2438400 h 2641600"/>
              <a:gd name="connisteX8" fmla="*/ 0 w 5334000"/>
              <a:gd name="connsiteY8" fmla="*/ 20320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64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438400"/>
                </a:lnTo>
                <a:cubicBezTo>
                  <a:pt x="5334000" y="2550624"/>
                  <a:pt x="5243024" y="2641600"/>
                  <a:pt x="5130800" y="2641600"/>
                </a:cubicBezTo>
                <a:lnTo>
                  <a:pt x="203200" y="2641600"/>
                </a:lnTo>
                <a:cubicBezTo>
                  <a:pt x="90976" y="2641600"/>
                  <a:pt x="0" y="2550624"/>
                  <a:pt x="0" y="24384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良性肿瘤特征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良性肿瘤生长速度缓慢，通常不会扩散，切除后一般也不会复发，像脂肪瘤就是常见的良性肿瘤，它对人体健康的威胁相对较小，患者不必过于担忧。</a:t>
            </a:r>
            <a:endParaRPr lang="zh-CN" altLang="en-US"/>
          </a:p>
        </p:txBody>
      </p:sp>
      <p:pic>
        <p:nvPicPr>
          <p:cNvPr id="6" name="内容占位符 5" descr="c1ce87d1-49dd-11f1-940d-96fdaccc2fec"/>
          <p:cNvPicPr>
            <a:picLocks noChangeAspect="1"/>
          </p:cNvPicPr>
          <p:nvPr>
            <p:ph idx="16391"/>
            <p:custDataLst>
              <p:tags r:id="rId6"/>
            </p:custDataLst>
          </p:nvPr>
        </p:nvPicPr>
        <p:blipFill>
          <a:blip r:embed="rId7"/>
          <a:srcRect l="108" r="108"/>
          <a:stretch>
            <a:fillRect/>
          </a:stretch>
        </p:blipFill>
        <p:spPr>
          <a:xfrm>
            <a:off x="6248400" y="1524000"/>
            <a:ext cx="5334000" cy="2641600"/>
          </a:xfrm>
          <a:custGeom>
            <a:avLst/>
            <a:gdLst>
              <a:gd name="connisteX0" fmla="*/ 0 w 5334000"/>
              <a:gd name="connsiteY0" fmla="*/ 203200 h 2641600"/>
              <a:gd name="connisteX1" fmla="*/ 203200 w 5334000"/>
              <a:gd name="connsiteY1" fmla="*/ 0 h 2641600"/>
              <a:gd name="connisteX2" fmla="*/ 5130800 w 5334000"/>
              <a:gd name="connsiteY2" fmla="*/ 0 h 2641600"/>
              <a:gd name="connisteX3" fmla="*/ 5334000 w 5334000"/>
              <a:gd name="connsiteY3" fmla="*/ 203200 h 2641600"/>
              <a:gd name="connisteX4" fmla="*/ 5334000 w 5334000"/>
              <a:gd name="connsiteY4" fmla="*/ 2438400 h 2641600"/>
              <a:gd name="connisteX5" fmla="*/ 5130800 w 5334000"/>
              <a:gd name="connsiteY5" fmla="*/ 2641600 h 2641600"/>
              <a:gd name="connisteX6" fmla="*/ 203200 w 5334000"/>
              <a:gd name="connsiteY6" fmla="*/ 2641600 h 2641600"/>
              <a:gd name="connisteX7" fmla="*/ 0 w 5334000"/>
              <a:gd name="connsiteY7" fmla="*/ 2438400 h 2641600"/>
              <a:gd name="connisteX8" fmla="*/ 0 w 5334000"/>
              <a:gd name="connsiteY8" fmla="*/ 203200 h 2641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334000" h="26416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130800" y="0"/>
                </a:lnTo>
                <a:cubicBezTo>
                  <a:pt x="5243024" y="0"/>
                  <a:pt x="5334000" y="90976"/>
                  <a:pt x="5334000" y="203200"/>
                </a:cubicBezTo>
                <a:lnTo>
                  <a:pt x="5334000" y="2438400"/>
                </a:lnTo>
                <a:cubicBezTo>
                  <a:pt x="5334000" y="2550624"/>
                  <a:pt x="5243024" y="2641600"/>
                  <a:pt x="5130800" y="2641600"/>
                </a:cubicBezTo>
                <a:lnTo>
                  <a:pt x="203200" y="2641600"/>
                </a:lnTo>
                <a:cubicBezTo>
                  <a:pt x="90976" y="2641600"/>
                  <a:pt x="0" y="2550624"/>
                  <a:pt x="0" y="24384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7" name="文本占位符 6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恶性肿瘤特征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恶性肿瘤也就是癌症，会扩散并侵犯身体其他部位，但如果能在早期发现，多数情况下是可以治愈的，及时治疗对于提高患者的生存率至关重要。</a:t>
            </a:r>
            <a:endParaRPr lang="zh-CN" altLang="en-US"/>
          </a:p>
        </p:txBody>
      </p:sp>
    </p:spTree>
    <p:custDataLst>
      <p:tags r:id="rId10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世界卫生组织关于癌症的关键事实</a:t>
            </a:r>
            <a:endParaRPr lang="zh-CN" altLang="en-US"/>
          </a:p>
        </p:txBody>
      </p:sp>
      <p:pic>
        <p:nvPicPr>
          <p:cNvPr id="3" name="内容占位符 2" descr="c1ff2836-49dd-11f1-a424-2e8a440c3aa9"/>
          <p:cNvPicPr>
            <a:picLocks noChangeAspect="1"/>
          </p:cNvPicPr>
          <p:nvPr>
            <p:ph idx="16392"/>
            <p:custDataLst>
              <p:tags r:id="rId2"/>
            </p:custDataLst>
          </p:nvPr>
        </p:nvPicPr>
        <p:blipFill>
          <a:blip r:embed="rId3"/>
          <a:srcRect t="24525" b="24525"/>
          <a:stretch>
            <a:fillRect/>
          </a:stretch>
        </p:blipFill>
        <p:spPr>
          <a:xfrm>
            <a:off x="609600" y="609600"/>
            <a:ext cx="10972800" cy="2082800"/>
          </a:xfrm>
          <a:custGeom>
            <a:avLst/>
            <a:gdLst>
              <a:gd name="connisteX0" fmla="*/ 0 w 10972800"/>
              <a:gd name="connsiteY0" fmla="*/ 203200 h 2082800"/>
              <a:gd name="connisteX1" fmla="*/ 203200 w 10972800"/>
              <a:gd name="connsiteY1" fmla="*/ 0 h 2082800"/>
              <a:gd name="connisteX2" fmla="*/ 10769600 w 10972800"/>
              <a:gd name="connsiteY2" fmla="*/ 0 h 2082800"/>
              <a:gd name="connisteX3" fmla="*/ 10972800 w 10972800"/>
              <a:gd name="connsiteY3" fmla="*/ 203200 h 2082800"/>
              <a:gd name="connisteX4" fmla="*/ 10972800 w 10972800"/>
              <a:gd name="connsiteY4" fmla="*/ 1879600 h 2082800"/>
              <a:gd name="connisteX5" fmla="*/ 10769600 w 10972800"/>
              <a:gd name="connsiteY5" fmla="*/ 2082800 h 2082800"/>
              <a:gd name="connisteX6" fmla="*/ 203200 w 10972800"/>
              <a:gd name="connsiteY6" fmla="*/ 2082800 h 2082800"/>
              <a:gd name="connisteX7" fmla="*/ 0 w 10972800"/>
              <a:gd name="connsiteY7" fmla="*/ 1879600 h 2082800"/>
              <a:gd name="connisteX8" fmla="*/ 0 w 10972800"/>
              <a:gd name="connsiteY8" fmla="*/ 203200 h 2082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082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1879600"/>
                </a:lnTo>
                <a:cubicBezTo>
                  <a:pt x="10972800" y="1991824"/>
                  <a:pt x="10881824" y="2082800"/>
                  <a:pt x="10769600" y="2082800"/>
                </a:cubicBezTo>
                <a:lnTo>
                  <a:pt x="203200" y="2082800"/>
                </a:lnTo>
                <a:cubicBezTo>
                  <a:pt x="90976" y="2082800"/>
                  <a:pt x="0" y="1991824"/>
                  <a:pt x="0" y="1879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93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癌症可预防比例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世界卫生组织指出，三分之一的癌症是可以预防的。这意味着通过保持健康的生活方式、远离致癌物等措施，我们能够降低患癌的风险。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癌症可治愈比例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三分之一的癌症在早期发现的情况下是可以治愈的。因此，定期进行体检和筛查，做到早发现、早诊断、早治疗非常关键。</a:t>
            </a:r>
            <a:endParaRPr lang="zh-CN" altLang="en-US"/>
          </a:p>
        </p:txBody>
      </p:sp>
      <p:sp>
        <p:nvSpPr>
          <p:cNvPr id="10" name="装饰  8"/>
          <p:cNvSpPr>
            <a:spLocks noGrp="1"/>
          </p:cNvSpPr>
          <p:nvPr>
            <p:ph type="body" idx="16395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癌症可带瘤生存比例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1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剩下三分之一的癌症患者通过规范治疗可以实现长期带瘤生存。规范的治疗方案能有效控制肿瘤的发展，提高患者的生活质量和生存期。</a:t>
            </a:r>
            <a:endParaRPr lang="zh-CN" altLang="en-US"/>
          </a:p>
        </p:txBody>
      </p:sp>
    </p:spTree>
    <p:custDataLst>
      <p:tags r:id="rId1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西医防治——四道防线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6"/>
            <p:custDataLst>
              <p:tags r:id="rId2"/>
            </p:custDataLst>
          </p:nvPr>
        </p:nvSpPr>
        <p:spPr/>
        <p:txBody>
          <a:bodyPr/>
          <a:p>
            <a:r>
              <a:rPr altLang="en-US"/>
              <a:t>02</a:t>
            </a:r>
            <a:endParaRPr altLang="en-US"/>
          </a:p>
        </p:txBody>
      </p:sp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第一道防线：远离致癌物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2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4" name="图片占位符 3" descr="c1fac45c-49dd-11f1-98ec-ea658387e279"/>
          <p:cNvPicPr>
            <a:picLocks noChangeAspect="1"/>
          </p:cNvPicPr>
          <p:nvPr>
            <p:ph type="pic" idx="16393"/>
            <p:custDataLst>
              <p:tags r:id="rId3"/>
            </p:custDataLst>
          </p:nvPr>
        </p:nvPicPr>
        <p:blipFill>
          <a:blip r:embed="rId4"/>
          <a:srcRect t="368" b="368"/>
          <a:stretch>
            <a:fillRect/>
          </a:stretch>
        </p:blipFill>
        <p:spPr>
          <a:xfrm>
            <a:off x="6096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戒烟限酒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吸烟明确会导致肺癌、胃癌等多种癌症，而过量饮酒也会增加患癌风险。所以，要做到戒烟限酒，从源头上减少接触这些明确的致癌物，降低患癌的可能性。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8" name="图片占位符 7" descr="c1fac402-49dd-11f1-98ec-ea658387e279"/>
          <p:cNvPicPr>
            <a:picLocks noChangeAspect="1"/>
          </p:cNvPicPr>
          <p:nvPr>
            <p:ph type="pic" idx="16395"/>
            <p:custDataLst>
              <p:tags r:id="rId8"/>
            </p:custDataLst>
          </p:nvPr>
        </p:nvPicPr>
        <p:blipFill>
          <a:blip r:embed="rId9"/>
          <a:srcRect t="368" b="368"/>
          <a:stretch>
            <a:fillRect/>
          </a:stretch>
        </p:blipFill>
        <p:spPr>
          <a:xfrm>
            <a:off x="43688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少吃特定食物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>
            <a:normAutofit lnSpcReduction="10000"/>
          </a:bodyPr>
          <a:p>
            <a:pPr algn="l">
              <a:lnSpc>
                <a:spcPct val="125000"/>
              </a:lnSpc>
            </a:pPr>
            <a:r>
              <a:rPr lang="zh-CN" altLang="en-US"/>
              <a:t>腌制食品、霉变花生（含黄曲霉素）、烧烤、加工肉（如火腿肠）等食物都可能含有致癌物质。少吃这些食物，能减少致癌物进入体内的机会，对预防肿瘤有积极意义。</a:t>
            </a:r>
            <a:endParaRPr lang="zh-CN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396"/>
            <p:custDataLst>
              <p:tags r:id="rId1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2" name="图片占位符 11" descr="c1fac4d9-49dd-11f1-98ec-ea658387e279"/>
          <p:cNvPicPr>
            <a:picLocks noChangeAspect="1"/>
          </p:cNvPicPr>
          <p:nvPr>
            <p:ph type="pic" idx="16397"/>
            <p:custDataLst>
              <p:tags r:id="rId13"/>
            </p:custDataLst>
          </p:nvPr>
        </p:nvPicPr>
        <p:blipFill>
          <a:blip r:embed="rId14"/>
          <a:srcRect t="368" b="368"/>
          <a:stretch>
            <a:fillRect/>
          </a:stretch>
        </p:blipFill>
        <p:spPr>
          <a:xfrm>
            <a:off x="81280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13" name="文本占位符 12"/>
          <p:cNvSpPr>
            <a:spLocks noGrp="1"/>
          </p:cNvSpPr>
          <p:nvPr>
            <p:ph type="body" idx="16390"/>
            <p:custDataLst>
              <p:tags r:id="rId1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打疫苗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1"/>
            <p:custDataLst>
              <p:tags r:id="rId1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接种乙肝疫苗可以预防肝癌，接种HPV疫苗能够预防宫颈癌。通过打疫苗，可有效降低感染相关病毒的风险，进而降低患特定癌症的几率。</a:t>
            </a:r>
            <a:endParaRPr lang="zh-CN" altLang="en-US"/>
          </a:p>
        </p:txBody>
      </p:sp>
    </p:spTree>
    <p:custDataLst>
      <p:tags r:id="rId17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第二道防线：过健康日子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3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4" name="装饰  2"/>
          <p:cNvSpPr>
            <a:spLocks noGrp="1"/>
          </p:cNvSpPr>
          <p:nvPr>
            <p:ph type="body" idx="16394"/>
            <p:custDataLst>
              <p:tags r:id="rId3"/>
            </p:custDataLst>
          </p:nvPr>
        </p:nvSpPr>
        <p:spPr>
          <a:blipFill>
            <a:blip r:embed="rId4"/>
            <a:stretch>
              <a:fillRect/>
            </a:stretch>
          </a:blipFill>
        </p:spPr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11000"/>
              </a:lnSpc>
            </a:pPr>
            <a:r>
              <a:rPr lang="zh-CN" altLang="en-US"/>
              <a:t>多吃蔬菜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25000"/>
              </a:lnSpc>
            </a:pPr>
            <a:r>
              <a:rPr lang="zh-CN" altLang="en-US"/>
              <a:t>每天应吃够蔬菜，尤其是深绿色、十字花科的蔬菜，如西兰花、卷心菜等。这些蔬菜富含营养，有助于维持身体健康，增强身体免疫力，对预防肿瘤有一定作用。</a:t>
            </a:r>
            <a:endParaRPr lang="zh-CN" altLang="en-US"/>
          </a:p>
        </p:txBody>
      </p:sp>
      <p:sp>
        <p:nvSpPr>
          <p:cNvPr id="8" name="装饰  6"/>
          <p:cNvSpPr>
            <a:spLocks noGrp="1"/>
          </p:cNvSpPr>
          <p:nvPr>
            <p:ph type="body" idx="16396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9" name="装饰  7"/>
          <p:cNvSpPr>
            <a:spLocks noGrp="1"/>
          </p:cNvSpPr>
          <p:nvPr>
            <p:ph type="body" idx="16397"/>
            <p:custDataLst>
              <p:tags r:id="rId8"/>
            </p:custDataLst>
          </p:nvPr>
        </p:nvSpPr>
        <p:spPr>
          <a:blipFill>
            <a:blip r:embed="rId9"/>
            <a:stretch>
              <a:fillRect/>
            </a:stretch>
          </a:blipFill>
        </p:spPr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11000"/>
              </a:lnSpc>
            </a:pPr>
            <a:r>
              <a:rPr lang="zh-CN" altLang="en-US"/>
              <a:t>坚持运动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25000"/>
              </a:lnSpc>
            </a:pPr>
            <a:r>
              <a:rPr lang="zh-CN" altLang="en-US"/>
              <a:t>每周应保证150分钟的运动时间，快走、跳广场舞、打太极等运动方式都行。运动能促进身体新陈代谢，增强体质，降低患癌风险。</a:t>
            </a:r>
            <a:endParaRPr lang="zh-CN" altLang="en-US"/>
          </a:p>
        </p:txBody>
      </p:sp>
      <p:sp>
        <p:nvSpPr>
          <p:cNvPr id="13" name="装饰  1"/>
          <p:cNvSpPr>
            <a:spLocks noGrp="1"/>
          </p:cNvSpPr>
          <p:nvPr>
            <p:ph type="body" idx="16399"/>
            <p:custDataLst>
              <p:tags r:id="rId1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装饰  2"/>
          <p:cNvSpPr>
            <a:spLocks noGrp="1"/>
          </p:cNvSpPr>
          <p:nvPr>
            <p:ph type="body" idx="16400"/>
            <p:custDataLst>
              <p:tags r:id="rId13"/>
            </p:custDataLst>
          </p:nvPr>
        </p:nvSpPr>
        <p:spPr>
          <a:blipFill>
            <a:blip r:embed="rId14"/>
            <a:stretch>
              <a:fillRect/>
            </a:stretch>
          </a:blipFill>
        </p:spPr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0"/>
            <p:custDataLst>
              <p:tags r:id="rId15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11000"/>
              </a:lnSpc>
            </a:pPr>
            <a:r>
              <a:rPr lang="zh-CN" altLang="en-US"/>
              <a:t>控制体重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1"/>
            <p:custDataLst>
              <p:tags r:id="rId16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25000"/>
              </a:lnSpc>
            </a:pPr>
            <a:r>
              <a:rPr lang="zh-CN" altLang="en-US"/>
              <a:t>肥胖会增加乳腺癌、结直肠癌等10余种癌症的发病风险。所以要控制体重，保持健康的身体状态，减少因肥胖带来的患癌隐患。</a:t>
            </a:r>
            <a:endParaRPr lang="zh-CN" altLang="en-US"/>
          </a:p>
        </p:txBody>
      </p:sp>
    </p:spTree>
    <p:custDataLst>
      <p:tags r:id="rId17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ID" val="_1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1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b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2*b*1"/>
  <p:tag name="KSO_WM_UNIT_LAYERLEVEL" val="1"/>
  <p:tag name="KSO_WM_TAG_VERSION" val="3.0"/>
</p:tagLst>
</file>

<file path=ppt/tags/tag102.xml><?xml version="1.0" encoding="utf-8"?>
<p:tagLst xmlns:p="http://schemas.openxmlformats.org/presentationml/2006/main">
  <p:tag name="KSO_WM_BEAUTIFY_FLAG" val="#wm#"/>
  <p:tag name="KSO_WM_FIGMA_FLAG" val="#fgm#"/>
  <p:tag name="KSO_WM_UNIT_INDEX" val="1"/>
  <p:tag name="KSO_WM_UNIT_TEXT_TYPE" val="1"/>
  <p:tag name="KSO_WM_UNIT_TYPE" val="a"/>
  <p:tag name="KSO_WM_LAYOUT_CHECK_HASH" val="38aa20a44380c423a38d0ab43ed0d545ea60f6b8"/>
  <p:tag name="KSO_WM_NEWLAYOUT_ID" val="1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2*a*1"/>
  <p:tag name="KSO_WM_UNIT_LAYERLEVEL" val="1"/>
  <p:tag name="KSO_WM_TAG_VERSION" val="3.0"/>
</p:tagLst>
</file>

<file path=ppt/tags/tag103.xml><?xml version="1.0" encoding="utf-8"?>
<p:tagLst xmlns:p="http://schemas.openxmlformats.org/presentationml/2006/main">
  <p:tag name="KSO_WM_BEAUTIFY_FLAG" val="#wm#"/>
  <p:tag name="KSO_WM_FIGMA_FLAG" val="#fgm#"/>
  <p:tag name="KSO_WM_UNIT_INDEX" val="1_1_1"/>
  <p:tag name="KSO_WM_UNIT_SUBTYPE" val="d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1_1"/>
  <p:tag name="KSO_WM_UNIT_LAYERLEVEL" val="1_1_1"/>
  <p:tag name="KSO_WM_TAG_VERSION" val="3.0"/>
</p:tagLst>
</file>

<file path=ppt/tags/tag104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FIGMA_FLAG" val="#fgm#"/>
  <p:tag name="KSO_WM_UNIT_INDEX" val="1_1_2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1_2"/>
  <p:tag name="KSO_WM_UNIT_LAYERLEVEL" val="1_1_1"/>
  <p:tag name="KSO_WM_TAG_VERSION" val="3.0"/>
</p:tagLst>
</file>

<file path=ppt/tags/tag105.xml><?xml version="1.0" encoding="utf-8"?>
<p:tagLst xmlns:p="http://schemas.openxmlformats.org/presentationml/2006/main">
  <p:tag name="KSO_WM_BEAUTIFY_FLAG" val="#wm#"/>
  <p:tag name="KSO_WM_FIGMA_FLAG" val="#fgm#"/>
  <p:tag name="KSO_WM_UNIT_INDEX" val="1_1_1"/>
  <p:tag name="KSO_WM_UNIT_TYPE" val="l_h_a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2*l_h_a*1_1_1"/>
  <p:tag name="KSO_WM_UNIT_LAYERLEVEL" val="1_1_1"/>
  <p:tag name="KSO_WM_TAG_VERSION" val="3.0"/>
</p:tagLst>
</file>

<file path=ppt/tags/tag106.xml><?xml version="1.0" encoding="utf-8"?>
<p:tagLst xmlns:p="http://schemas.openxmlformats.org/presentationml/2006/main">
  <p:tag name="KSO_WM_BEAUTIFY_FLAG" val="#wm#"/>
  <p:tag name="KSO_WM_FIGMA_FLAG" val="#fgm#"/>
  <p:tag name="KSO_WM_UNIT_INDEX" val="1_2_1"/>
  <p:tag name="KSO_WM_UNIT_SUBTYPE" val="d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2_1"/>
  <p:tag name="KSO_WM_UNIT_LAYERLEVEL" val="1_1_1"/>
  <p:tag name="KSO_WM_TAG_VERSION" val="3.0"/>
</p:tagLst>
</file>

<file path=ppt/tags/tag107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FIGMA_FLAG" val="#fgm#"/>
  <p:tag name="KSO_WM_UNIT_INDEX" val="1_2_2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2_2"/>
  <p:tag name="KSO_WM_UNIT_LAYERLEVEL" val="1_1_1"/>
  <p:tag name="KSO_WM_TAG_VERSION" val="3.0"/>
</p:tagLst>
</file>

<file path=ppt/tags/tag108.xml><?xml version="1.0" encoding="utf-8"?>
<p:tagLst xmlns:p="http://schemas.openxmlformats.org/presentationml/2006/main">
  <p:tag name="KSO_WM_BEAUTIFY_FLAG" val="#wm#"/>
  <p:tag name="KSO_WM_FIGMA_FLAG" val="#fgm#"/>
  <p:tag name="KSO_WM_UNIT_INDEX" val="1_2_1"/>
  <p:tag name="KSO_WM_UNIT_TYPE" val="l_h_a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2*l_h_a*1_2_1"/>
  <p:tag name="KSO_WM_UNIT_LAYERLEVEL" val="1_1_1"/>
  <p:tag name="KSO_WM_TAG_VERSION" val="3.0"/>
</p:tagLst>
</file>

<file path=ppt/tags/tag109.xml><?xml version="1.0" encoding="utf-8"?>
<p:tagLst xmlns:p="http://schemas.openxmlformats.org/presentationml/2006/main">
  <p:tag name="KSO_WM_BEAUTIFY_FLAG" val="#wm#"/>
  <p:tag name="KSO_WM_FIGMA_FLAG" val="#fgm#"/>
  <p:tag name="KSO_WM_UNIT_INDEX" val="1_3_1"/>
  <p:tag name="KSO_WM_UNIT_SUBTYPE" val="d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3_1"/>
  <p:tag name="KSO_WM_UNIT_LAYERLEVEL" val="1_1_1"/>
  <p:tag name="KSO_WM_TAG_VERSION" val="3.0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FIGMA_FLAG" val="#fgm#"/>
  <p:tag name="KSO_WM_UNIT_INDEX" val="1_3_2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3_2"/>
  <p:tag name="KSO_WM_UNIT_LAYERLEVEL" val="1_1_1"/>
  <p:tag name="KSO_WM_TAG_VERSION" val="3.0"/>
</p:tagLst>
</file>

<file path=ppt/tags/tag111.xml><?xml version="1.0" encoding="utf-8"?>
<p:tagLst xmlns:p="http://schemas.openxmlformats.org/presentationml/2006/main">
  <p:tag name="KSO_WM_BEAUTIFY_FLAG" val="#wm#"/>
  <p:tag name="KSO_WM_FIGMA_FLAG" val="#fgm#"/>
  <p:tag name="KSO_WM_UNIT_INDEX" val="1_3_1"/>
  <p:tag name="KSO_WM_UNIT_TYPE" val="l_h_a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2*l_h_a*1_3_1"/>
  <p:tag name="KSO_WM_UNIT_LAYERLEVEL" val="1_1_1"/>
  <p:tag name="KSO_WM_TAG_VERSION" val="3.0"/>
</p:tagLst>
</file>

<file path=ppt/tags/tag112.xml><?xml version="1.0" encoding="utf-8"?>
<p:tagLst xmlns:p="http://schemas.openxmlformats.org/presentationml/2006/main">
  <p:tag name="KSO_WM_BEAUTIFY_FLAG" val="#wm#"/>
  <p:tag name="KSO_WM_FIGMA_FLAG" val="#fgm#"/>
  <p:tag name="KSO_WM_UNIT_INDEX" val="1_4_1"/>
  <p:tag name="KSO_WM_UNIT_SUBTYPE" val="d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4_1"/>
  <p:tag name="KSO_WM_UNIT_LAYERLEVEL" val="1_1_1"/>
  <p:tag name="KSO_WM_TAG_VERSION" val="3.0"/>
</p:tagLst>
</file>

<file path=ppt/tags/tag113.xml><?xml version="1.0" encoding="utf-8"?>
<p:tagLst xmlns:p="http://schemas.openxmlformats.org/presentationml/2006/main">
  <p:tag name="KSO_WM_FIGMA_DECORATION_INDEX" val="25"/>
  <p:tag name="$PH_EXT" val="2"/>
  <p:tag name="KSO_WM_BEAUTIFY_FLAG" val="#wm#"/>
  <p:tag name="KSO_WM_FIGMA_FLAG" val="#fgm#"/>
  <p:tag name="KSO_WM_UNIT_INDEX" val="1_4_2"/>
  <p:tag name="KSO_WM_UNIT_TYPE" val="l_h_i"/>
  <p:tag name="KSO_WM_UNIT_HIGHLIGHT" val="0"/>
  <p:tag name="KSO_WM_UNIT_COMPATIBLE" val="0"/>
  <p:tag name="KSO_WM_UNIT_DIAGRAM_ISNUMVISUAL" val="0"/>
  <p:tag name="KSO_WM_UNIT_DIAGRAM_ISREFERUNIT" val="0"/>
  <p:tag name="KSO_WM_UNIT_ID" val="_12*l_h_i*1_4_2"/>
  <p:tag name="KSO_WM_UNIT_LAYERLEVEL" val="1_1_1"/>
  <p:tag name="KSO_WM_TAG_VERSION" val="3.0"/>
</p:tagLst>
</file>

<file path=ppt/tags/tag114.xml><?xml version="1.0" encoding="utf-8"?>
<p:tagLst xmlns:p="http://schemas.openxmlformats.org/presentationml/2006/main">
  <p:tag name="KSO_WM_BEAUTIFY_FLAG" val="#wm#"/>
  <p:tag name="KSO_WM_FIGMA_FLAG" val="#fgm#"/>
  <p:tag name="KSO_WM_UNIT_INDEX" val="1_4_1"/>
  <p:tag name="KSO_WM_UNIT_TYPE" val="l_h_a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2*l_h_a*1_4_1"/>
  <p:tag name="KSO_WM_UNIT_LAYERLEVEL" val="1_1_1"/>
  <p:tag name="KSO_WM_TAG_VERSION" val="3.0"/>
</p:tagLst>
</file>

<file path=ppt/tags/tag11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11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2b448fabfc1c23a08175345a7c2ce15896d0fc62"/>
  <p:tag name="KSO_WM_NEWLAYOUT_GROUP_ID" val="layout_1-5"/>
  <p:tag name="KSO_WM_NEWLAYOUT_ID" val="slide_61223ae7a7f7aefc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121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1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124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1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</p:tagLst>
</file>

<file path=ppt/tags/tag127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</p:tagLst>
</file>

<file path=ppt/tags/tag1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2"/>
  <p:tag name="KSO_WM_UNIT_TYPE" val="l_h_i"/>
</p:tagLst>
</file>

<file path=ppt/tags/tag1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13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13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dfad1f5ea515f951150ef2125cd6661fec1754c7"/>
  <p:tag name="KSO_WM_NEWLAYOUT_GROUP_ID" val="layout_1-5"/>
  <p:tag name="KSO_WM_NEWLAYOUT_ID" val="slide_063b19861dc0a508"/>
</p:tagLst>
</file>

<file path=ppt/tags/tag1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138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1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141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1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</p:tagLst>
</file>

<file path=ppt/tags/tag144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</p:tagLst>
</file>

<file path=ppt/tags/tag1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46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14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AIBEASPECIALSHAPE" val="1"/>
  <p:tag name="KSO_WM_AILAYOUT_OPTION" val="0_1_1_0"/>
  <p:tag name="KSO_WM_LAYOUT_CARDGROUP_FEATURE" val="2*3*6*1*1"/>
  <p:tag name="KSO_WM_LAYOUT_CARDGROUP_ID" val="b5c611ad0bea40d08c0704fe4c9a137c"/>
  <p:tag name="KSO_WM_LAYOUT_CARDGROUP_STYLE_INFO" val="C1_sc_p2*standard*2"/>
  <p:tag name="KSO_WM_LAYOUT_CARD_COUNT" val="1"/>
  <p:tag name="KSO_WM_LAYOUT_CHECK_HASH" val="c7188a40603dd1c44b6a135a8b032384a9124ff9"/>
  <p:tag name="KSO_WM_LAYOUT_DOMHASH" val="f5668c564ae9b4e4e76f3cc39407d3878926e36f"/>
  <p:tag name="KSO_WM_LAYOUT_MCSHASH" val="3414dd20a39b67eef3d2798c1b6fcbd94e62aa07"/>
  <p:tag name="KSO_WM_NEWLAYOUT_GROUP_ID" val="40"/>
  <p:tag name="KSO_WM_NEWLAYOUT_ID" val="lay_8a4d82f9af660c8555bffcf9ad2238b905eeb3f2"/>
</p:tagLst>
</file>

<file path=ppt/tags/tag148.xml><?xml version="1.0" encoding="utf-8"?>
<p:tagLst xmlns:p="http://schemas.openxmlformats.org/presentationml/2006/main">
  <p:tag name="KSO_WM_PLACEHOLDER_TYPE" val="cg"/>
  <p:tag name="KSO_WM_UNIT_INDEX" val="1"/>
  <p:tag name="KSO_WM_BEAUTIFY_FLAG" val="#wm#"/>
  <p:tag name="KSO_WM_TAG_VERSION" val="3.0"/>
</p:tagLst>
</file>

<file path=ppt/tags/tag14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c03990c52d20f700b7d24005e70bbc0d22df6dbb"/>
  <p:tag name="KSO_WM_NEWLAYOUT_GROUP_ID" val="layout_10009"/>
  <p:tag name="KSO_WM_NEWLAYOUT_ID" val="slide_381388fb8a580e9b"/>
</p:tagLst>
</file>

<file path=ppt/tags/tag1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1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1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5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cf798c11b2efc05de09791e2d6f3afd9814bae00"/>
  <p:tag name="KSO_WM_NEWLAYOUT_GROUP_ID" val="layout_51"/>
  <p:tag name="KSO_WM_NEWLAYOUT_ID" val="slide_852d700e72c68e5e"/>
</p:tagLst>
</file>

<file path=ppt/tags/tag16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164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1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67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16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6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1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7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d2905a146ac8812dc64195524a4be60bbc1c25f7"/>
  <p:tag name="KSO_WM_NEWLAYOUT_GROUP_ID" val="layout_30"/>
  <p:tag name="KSO_WM_NEWLAYOUT_ID" val="slide_e9c9b466aa0ef847"/>
</p:tagLst>
</file>

<file path=ppt/tags/tag17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178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17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8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8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6f1749a7bb2da32a0161ac67c1cbceab5e09642a"/>
  <p:tag name="KSO_WM_NEWLAYOUT_GROUP_ID" val="layout_2"/>
  <p:tag name="KSO_WM_NEWLAYOUT_ID" val="slide_dbd12360534da726"/>
</p:tagLst>
</file>

<file path=ppt/tags/tag18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1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1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8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89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1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9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19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19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9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9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8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9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6f994b6ab0ebc1c3f0b5a4ed0921ee89d16bd98"/>
  <p:tag name="KSO_WM_NEWLAYOUT_GROUP_ID" val="layout_32"/>
  <p:tag name="KSO_WM_NEWLAYOUT_ID" val="slide_0b86848e9fb20af8"/>
</p:tagLst>
</file>

<file path=ppt/tags/tag20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202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203.xml><?xml version="1.0" encoding="utf-8"?>
<p:tagLst xmlns:p="http://schemas.openxmlformats.org/presentationml/2006/main">
  <p:tag name="KSO_WM_FIGMA_DECORATION_INDEX" val="7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2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06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207.xml><?xml version="1.0" encoding="utf-8"?>
<p:tagLst xmlns:p="http://schemas.openxmlformats.org/presentationml/2006/main">
  <p:tag name="KSO_WM_FIGMA_DECORATION_INDEX" val="1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208.xml><?xml version="1.0" encoding="utf-8"?>
<p:tagLst xmlns:p="http://schemas.openxmlformats.org/presentationml/2006/main">
  <p:tag name="KSO_WM_FIGMA_DECORATION_INDEX" val="2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2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1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212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</p:tagLst>
</file>

<file path=ppt/tags/tag213.xml><?xml version="1.0" encoding="utf-8"?>
<p:tagLst xmlns:p="http://schemas.openxmlformats.org/presentationml/2006/main">
  <p:tag name="KSO_WM_FIGMA_DECORATION_INDEX" val="9"/>
  <p:tag name="$PH_EXT" val="1"/>
  <p:tag name="KSO_WM_BEAUTIFY_FLAG" val="#fgm#"/>
  <p:tag name="KSO_WM_DIAGRAM_GROUP_CODE" val="1"/>
  <p:tag name="KSO_WM_FIGMA_FLAG" val="#fgm#"/>
  <p:tag name="KSO_WM_UNIT_INDEX" val="1_3_1"/>
  <p:tag name="KSO_WM_UNIT_TYPE" val="l_h_x"/>
</p:tagLst>
</file>

<file path=ppt/tags/tag21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1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8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1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3916d08b2bbba4c39537ccc538b42021fef7be7d"/>
  <p:tag name="KSO_WM_NEWLAYOUT_GROUP_ID" val="layout_34"/>
  <p:tag name="KSO_WM_NEWLAYOUT_ID" val="slide_758c0c38998d981e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2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22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22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d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2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</p:tagLst>
</file>

<file path=ppt/tags/tag23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3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cbf8141883447c4362c3f5b5380b3e133d751399"/>
  <p:tag name="KSO_WM_NEWLAYOUT_GROUP_ID" val="layout_60"/>
  <p:tag name="KSO_WM_NEWLAYOUT_ID" val="slide_35d83bc1f2dde6a1"/>
</p:tagLst>
</file>

<file path=ppt/tags/tag23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37.xml><?xml version="1.0" encoding="utf-8"?>
<p:tagLst xmlns:p="http://schemas.openxmlformats.org/presentationml/2006/main">
  <p:tag name="KSO_WM_FIGMA_DECORATION_INDEX" val="18_contentModel"/>
  <p:tag name="$PH_EXT" val="2"/>
  <p:tag name="KSO_WM_BEAUTIFY_FLAG" val="#fgm#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"/>
  <p:tag name="KSO_WM_UNIT_TYPE" val="l_i"/>
</p:tagLst>
</file>

<file path=ppt/tags/tag2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24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AIBEASPECIALSHAPE" val="1"/>
  <p:tag name="KSO_WM_AILAYOUT_OPTION" val="0_1_1_0"/>
  <p:tag name="KSO_WM_LAYOUT_CARDGROUP_FEATURE" val="2*1*5*1*1"/>
  <p:tag name="KSO_WM_LAYOUT_CARDGROUP_ID" val="63ede59e747b42be9503dd9dc27ca4c4"/>
  <p:tag name="KSO_WM_LAYOUT_CARDGROUP_STYLE_INFO" val="C1_sc_p2*standard*1"/>
  <p:tag name="KSO_WM_LAYOUT_CARD_COUNT" val="3"/>
  <p:tag name="KSO_WM_LAYOUT_CHECK_HASH" val="d6ded419ac9554352b765eca663dced525aab967"/>
  <p:tag name="KSO_WM_LAYOUT_DOMHASH" val="0f47d3a79191b20efddc72f564c09dc6dfe15fce"/>
  <p:tag name="KSO_WM_LAYOUT_MCSHASH" val="22987016c16323f657ee5886832f4356a277d984"/>
  <p:tag name="KSO_WM_NEWLAYOUT_GROUP_ID" val="40"/>
  <p:tag name="KSO_WM_NEWLAYOUT_ID" val="lay_44d203f009798acb347d564745133717974a016f"/>
</p:tagLst>
</file>

<file path=ppt/tags/tag242.xml><?xml version="1.0" encoding="utf-8"?>
<p:tagLst xmlns:p="http://schemas.openxmlformats.org/presentationml/2006/main">
  <p:tag name="KSO_WM_PLACEHOLDER_TYPE" val="cg"/>
  <p:tag name="KSO_WM_UNIT_INDEX" val="1"/>
  <p:tag name="KSO_WM_BEAUTIFY_FLAG" val="#wm#"/>
  <p:tag name="KSO_WM_TAG_VERSION" val="3.0"/>
</p:tagLst>
</file>

<file path=ppt/tags/tag24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4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4043b0fe9d6cffa05d7d7c9d53b51278e6bae16"/>
  <p:tag name="KSO_WM_NEWLAYOUT_GROUP_ID" val="layout_26"/>
  <p:tag name="KSO_WM_NEWLAYOUT_ID" val="slide_4e8a2b389c8bbf30"/>
</p:tagLst>
</file>

<file path=ppt/tags/tag24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2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24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5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25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2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5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2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2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5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6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38fbb640ea7262dbf3e0288e1fe33a7086763b65"/>
  <p:tag name="KSO_WM_NEWLAYOUT_GROUP_ID" val="layout_31"/>
  <p:tag name="KSO_WM_NEWLAYOUT_ID" val="slide_5de812628256de36"/>
</p:tagLst>
</file>

<file path=ppt/tags/tag26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26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2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6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26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26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7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2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27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7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</p:tagLst>
</file>

<file path=ppt/tags/tag2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d"/>
</p:tagLst>
</file>

<file path=ppt/tags/tag2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2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</p:tagLst>
</file>

<file path=ppt/tags/tag279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AIBEASPECIALSHAPE" val="1"/>
  <p:tag name="KSO_WM_AILAYOUT_OPTION" val="0_1_1_0"/>
  <p:tag name="KSO_WM_LAYOUT_CARDGROUP_FEATURE" val="2*3*6*1*1"/>
  <p:tag name="KSO_WM_LAYOUT_CARDGROUP_ID" val="850856648b734dd190d7c35026d39d49"/>
  <p:tag name="KSO_WM_LAYOUT_CARDGROUP_STYLE_INFO" val="C1_sc_p2*standard*0"/>
  <p:tag name="KSO_WM_LAYOUT_CARD_COUNT" val="3"/>
  <p:tag name="KSO_WM_LAYOUT_CHECK_HASH" val="d6ded419ac9554352b765eca663dced525aab967"/>
  <p:tag name="KSO_WM_LAYOUT_DOMHASH" val="0f47d3a79191b20efddc72f564c09dc6dfe15fce"/>
  <p:tag name="KSO_WM_LAYOUT_MCSHASH" val="22987016c16323f657ee5886832f4356a277d984"/>
  <p:tag name="KSO_WM_NEWLAYOUT_GROUP_ID" val="40"/>
  <p:tag name="KSO_WM_NEWLAYOUT_ID" val="lay_44d203f009798acb347d564745133717974a016f"/>
</p:tagLst>
</file>

<file path=ppt/tags/tag281.xml><?xml version="1.0" encoding="utf-8"?>
<p:tagLst xmlns:p="http://schemas.openxmlformats.org/presentationml/2006/main">
  <p:tag name="KSO_WM_PLACEHOLDER_TYPE" val="cg"/>
  <p:tag name="KSO_WM_UNIT_INDEX" val="1"/>
  <p:tag name="KSO_WM_BEAUTIFY_FLAG" val="#wm#"/>
  <p:tag name="KSO_WM_TAG_VERSION" val="3.0"/>
</p:tagLst>
</file>

<file path=ppt/tags/tag28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8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9973c71c7bb75cc888493b3f74c816582512c9c8"/>
  <p:tag name="KSO_WM_NEWLAYOUT_GROUP_ID" val="layout_3"/>
  <p:tag name="KSO_WM_NEWLAYOUT_ID" val="slide_ab13dcddb777c9c4"/>
</p:tagLst>
</file>

<file path=ppt/tags/tag286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287.xml><?xml version="1.0" encoding="utf-8"?>
<p:tagLst xmlns:p="http://schemas.openxmlformats.org/presentationml/2006/main">
  <p:tag name="KSO_WM_FIGMA_DECORATION_INDEX" val="7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28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291.xml><?xml version="1.0" encoding="utf-8"?>
<p:tagLst xmlns:p="http://schemas.openxmlformats.org/presentationml/2006/main">
  <p:tag name="KSO_WM_FIGMA_DECORATION_INDEX" val="8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2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9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9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9dc83fb39c65fe6c21d191a86a7447e0c9ca598"/>
  <p:tag name="KSO_WM_NEWLAYOUT_GROUP_ID" val="layout_6"/>
  <p:tag name="KSO_WM_NEWLAYOUT_ID" val="slide_0b60da66fb947fdd"/>
</p:tagLst>
</file>

<file path=ppt/tags/tag29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99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02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30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0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0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469d478faa1062a1ac8166a8fa4da2f74499fd42"/>
  <p:tag name="KSO_WM_NEWLAYOUT_GROUP_ID" val="layout_61"/>
  <p:tag name="KSO_WM_NEWLAYOUT_ID" val="slide_1d1a3637f7310336"/>
</p:tagLst>
</file>

<file path=ppt/tags/tag30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FIGMA_DECORATION_INDEX" val="17_contentModel"/>
  <p:tag name="$PH_EXT" val="2"/>
  <p:tag name="KSO_WM_BEAUTIFY_FLAG" val="#fgm#"/>
  <p:tag name="KSO_WM_FIGMA_FLAG" val="#fgm#"/>
  <p:tag name="KSO_WM_SYNC_SLIDE_TEXT" val="1"/>
  <p:tag name="KSO_WM_UNIT_INDEX" val="1_1"/>
  <p:tag name="KSO_WM_UNIT_TYPE" val="l_i"/>
</p:tagLst>
</file>

<file path=ppt/tags/tag3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1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1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15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31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AIBEASPECIALSHAPE" val="1"/>
  <p:tag name="KSO_WM_AILAYOUT_OPTION" val="0_1_1_0"/>
  <p:tag name="KSO_WM_LAYOUT_CARDGROUP_FEATURE" val="2*3*6*1*1"/>
  <p:tag name="KSO_WM_LAYOUT_CARDGROUP_ID" val="097b13819c9344ed887de7fe11df6960"/>
  <p:tag name="KSO_WM_LAYOUT_CARDGROUP_STYLE_INFO" val="C1_sc_p2*standard*2"/>
  <p:tag name="KSO_WM_LAYOUT_CARD_COUNT" val="2"/>
  <p:tag name="KSO_WM_LAYOUT_CHECK_HASH" val="d6ded419ac9554352b765eca663dced525aab967"/>
  <p:tag name="KSO_WM_LAYOUT_DOMHASH" val="0f47d3a79191b20efddc72f564c09dc6dfe15fce"/>
  <p:tag name="KSO_WM_LAYOUT_MCSHASH" val="22987016c16323f657ee5886832f4356a277d984"/>
  <p:tag name="KSO_WM_NEWLAYOUT_GROUP_ID" val="40"/>
  <p:tag name="KSO_WM_NEWLAYOUT_ID" val="lay_44d203f009798acb347d564745133717974a016f"/>
</p:tagLst>
</file>

<file path=ppt/tags/tag317.xml><?xml version="1.0" encoding="utf-8"?>
<p:tagLst xmlns:p="http://schemas.openxmlformats.org/presentationml/2006/main">
  <p:tag name="KSO_WM_PLACEHOLDER_TYPE" val="cg"/>
  <p:tag name="KSO_WM_UNIT_INDEX" val="1"/>
  <p:tag name="KSO_WM_BEAUTIFY_FLAG" val="#wm#"/>
  <p:tag name="KSO_WM_TAG_VERSION" val="3.0"/>
</p:tagLst>
</file>

<file path=ppt/tags/tag318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1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a04f6bcb92e203eeaab76d9a5c7690494a5e0a2"/>
  <p:tag name="KSO_WM_NEWLAYOUT_GROUP_ID" val="layout_63"/>
  <p:tag name="KSO_WM_NEWLAYOUT_ID" val="slide_96919410b42e99e9"/>
</p:tagLst>
</file>

<file path=ppt/tags/tag32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3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2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2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8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2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305e4b8dd0990c3f4b796db0128e4b194560e1d"/>
  <p:tag name="KSO_WM_NEWLAYOUT_GROUP_ID" val="layout_10003"/>
  <p:tag name="KSO_WM_NEWLAYOUT_ID" val="slide_9f5748403830d2c3"/>
</p:tagLst>
</file>

<file path=ppt/tags/tag3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3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3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3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3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26d1d09b9e72eb416eced5ce4956fde994c501f"/>
  <p:tag name="KSO_WM_NEWLAYOUT_GROUP_ID" val="layout_10014"/>
  <p:tag name="KSO_WM_NEWLAYOUT_ID" val="slide_983af99de9f3d0ba"/>
</p:tagLst>
</file>

<file path=ppt/tags/tag3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3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3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4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529d72cba236135e4491e4d56bfa2ff47a20db4"/>
  <p:tag name="KSO_WM_NEWLAYOUT_GROUP_ID" val="layout_10004"/>
  <p:tag name="KSO_WM_NEWLAYOUT_ID" val="slide_aec818c1bcb6d7c7"/>
</p:tagLst>
</file>

<file path=ppt/tags/tag34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3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4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48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4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350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5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43d755fe80c3af11f7ed83f490baee26604f3fe8"/>
  <p:tag name="KSO_WM_NEWLAYOUT_GROUP_ID" val="layout_10012"/>
  <p:tag name="KSO_WM_NEWLAYOUT_ID" val="slide_1711a7a49ad709ad"/>
</p:tagLst>
</file>

<file path=ppt/tags/tag35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3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57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35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AIBEASPECIALSHAPE" val="1"/>
  <p:tag name="KSO_WM_AILAYOUT_OPTION" val="0_1_1_0"/>
  <p:tag name="KSO_WM_LAYOUT_CARDGROUP_FEATURE" val="1*3*7*1*1"/>
  <p:tag name="KSO_WM_LAYOUT_CARDGROUP_ID" val="d6c905a4bcc040ae90b6515d62539d68"/>
  <p:tag name="KSO_WM_LAYOUT_CARDGROUP_STYLE_INFO" val="C1_sc_p2*standard*0"/>
  <p:tag name="KSO_WM_LAYOUT_CARD_COUNT" val="2"/>
  <p:tag name="KSO_WM_LAYOUT_CHECK_HASH" val="ba48bfc6a13d96f2c53de0a2941e6c59847f7e5e"/>
  <p:tag name="KSO_WM_LAYOUT_DOMHASH" val="7da92f695eb3e1843b815274474dee065cadc798"/>
  <p:tag name="KSO_WM_LAYOUT_MCSHASH" val="4470a141e05afeefc7b202f230ad715e0cf78726"/>
  <p:tag name="KSO_WM_NEWLAYOUT_GROUP_ID" val="40"/>
  <p:tag name="KSO_WM_NEWLAYOUT_ID" val="lay_3b37d242fe78b369fee72e77f921b9560ecde94d"/>
</p:tagLst>
</file>

<file path=ppt/tags/tag359.xml><?xml version="1.0" encoding="utf-8"?>
<p:tagLst xmlns:p="http://schemas.openxmlformats.org/presentationml/2006/main">
  <p:tag name="KSO_WM_PLACEHOLDER_TYPE" val="cg"/>
  <p:tag name="KSO_WM_UNIT_INDEX" val="1"/>
  <p:tag name="KSO_WM_BEAUTIFY_FLAG" val="#wm#"/>
  <p:tag name="KSO_WM_TAG_VERSION" val="3.0"/>
</p:tagLst>
</file>

<file path=ppt/tags/tag3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0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6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cbfaf529502ace8710f0106e9bacc16648dca1b8"/>
  <p:tag name="KSO_WM_NEWLAYOUT_GROUP_ID" val="layout_38"/>
  <p:tag name="KSO_WM_NEWLAYOUT_ID" val="slide_b9a547a3801d06a7"/>
</p:tagLst>
</file>

<file path=ppt/tags/tag36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3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3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6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6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36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3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7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7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6e73e738f530f472ff845de9d2fe62c1aaad3d66"/>
  <p:tag name="KSO_WM_NEWLAYOUT_GROUP_ID" val="layout_10013"/>
  <p:tag name="KSO_WM_NEWLAYOUT_ID" val="slide_15d51d1237e15606"/>
</p:tagLst>
</file>

<file path=ppt/tags/tag37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3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7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8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8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38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6bdc804e7abf0c8c854756807082f64502966170"/>
  <p:tag name="KSO_WM_NEWLAYOUT_ID" val="slide_cea45c27deb23863"/>
</p:tagLst>
</file>

<file path=ppt/tags/tag38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SYNC_SLIDE_TEXT" val="1"/>
  <p:tag name="KSO_WM_UNIT_INDEX" val="1_1_1"/>
  <p:tag name="KSO_WM_UNIT_SUBTYPE" val="d"/>
  <p:tag name="KSO_WM_UNIT_TYPE" val="l_h_i"/>
</p:tagLst>
</file>

<file path=ppt/tags/tag384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3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SYNC_SLIDE_TEXT" val="1"/>
  <p:tag name="KSO_WM_UNIT_INDEX" val="1_2_1"/>
  <p:tag name="KSO_WM_UNIT_SUBTYPE" val="d"/>
  <p:tag name="KSO_WM_UNIT_TYPE" val="l_h_i"/>
</p:tagLst>
</file>

<file path=ppt/tags/tag387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38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SYNC_SLIDE_TEXT" val="1"/>
  <p:tag name="KSO_WM_UNIT_INDEX" val="1_3_1"/>
  <p:tag name="KSO_WM_UNIT_SUBTYPE" val="d"/>
  <p:tag name="KSO_WM_UNIT_TYPE" val="l_h_i"/>
</p:tagLst>
</file>

<file path=ppt/tags/tag39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2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90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</p:tagLst>
</file>

<file path=ppt/tags/tag3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3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SYNC_SLIDE_TEXT" val="1"/>
  <p:tag name="KSO_WM_UNIT_INDEX" val="1_4_1"/>
  <p:tag name="KSO_WM_UNIT_SUBTYPE" val="d"/>
  <p:tag name="KSO_WM_UNIT_TYPE" val="l_h_i"/>
</p:tagLst>
</file>

<file path=ppt/tags/tag393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2"/>
  <p:tag name="KSO_WM_UNIT_TYPE" val="l_h_i"/>
</p:tagLst>
</file>

<file path=ppt/tags/tag39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39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SYNC_SLIDE_TEXT" val="1"/>
  <p:tag name="KSO_WM_UNIT_INDEX" val="1_5_1"/>
  <p:tag name="KSO_WM_UNIT_SUBTYPE" val="d"/>
  <p:tag name="KSO_WM_UNIT_TYPE" val="l_h_i"/>
</p:tagLst>
</file>

<file path=ppt/tags/tag396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5_2"/>
  <p:tag name="KSO_WM_UNIT_TYPE" val="l_h_i"/>
</p:tagLst>
</file>

<file path=ppt/tags/tag39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5_1"/>
  <p:tag name="KSO_WM_UNIT_TYPE" val="l_h_a"/>
</p:tagLst>
</file>

<file path=ppt/tags/tag39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39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b43f9bff6bc3de7ac536b5d9753c66504f5468e0"/>
  <p:tag name="KSO_WM_NEWLAYOUT_ID" val="slide_ba60fb0293b23fda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0"/>
</p:tagLst>
</file>

<file path=ppt/tags/tag40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SYNC_SLIDE_TEXT" val="1"/>
  <p:tag name="KSO_WM_UNIT_INDEX" val="1_1_1"/>
  <p:tag name="KSO_WM_UNIT_SUBTYPE" val="d"/>
  <p:tag name="KSO_WM_UNIT_TYPE" val="l_h_i"/>
</p:tagLst>
</file>

<file path=ppt/tags/tag401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40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40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SYNC_SLIDE_TEXT" val="1"/>
  <p:tag name="KSO_WM_UNIT_INDEX" val="1_2_1"/>
  <p:tag name="KSO_WM_UNIT_SUBTYPE" val="d"/>
  <p:tag name="KSO_WM_UNIT_TYPE" val="l_h_i"/>
</p:tagLst>
</file>

<file path=ppt/tags/tag404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4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40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SYNC_SLIDE_TEXT" val="1"/>
  <p:tag name="KSO_WM_UNIT_INDEX" val="1_3_1"/>
  <p:tag name="KSO_WM_UNIT_SUBTYPE" val="d"/>
  <p:tag name="KSO_WM_UNIT_TYPE" val="l_h_i"/>
</p:tagLst>
</file>

<file path=ppt/tags/tag407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</p:tagLst>
</file>

<file path=ppt/tags/tag40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4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SYNC_SLIDE_TEXT" val="1"/>
  <p:tag name="KSO_WM_UNIT_INDEX" val="1_4_1"/>
  <p:tag name="KSO_WM_UNIT_SUBTYPE" val="d"/>
  <p:tag name="KSO_WM_UNIT_TYPE" val="l_h_i"/>
</p:tagLst>
</file>

<file path=ppt/tags/tag41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10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2"/>
  <p:tag name="KSO_WM_UNIT_TYPE" val="l_h_i"/>
</p:tagLst>
</file>

<file path=ppt/tags/tag4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4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SYNC_SLIDE_TEXT" val="1"/>
  <p:tag name="KSO_WM_UNIT_INDEX" val="1_5_1"/>
  <p:tag name="KSO_WM_UNIT_SUBTYPE" val="d"/>
  <p:tag name="KSO_WM_UNIT_TYPE" val="l_h_i"/>
</p:tagLst>
</file>

<file path=ppt/tags/tag413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5_2"/>
  <p:tag name="KSO_WM_UNIT_TYPE" val="l_h_i"/>
</p:tagLst>
</file>

<file path=ppt/tags/tag41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5_1"/>
  <p:tag name="KSO_WM_UNIT_TYPE" val="l_h_a"/>
</p:tagLst>
</file>

<file path=ppt/tags/tag4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SYNC_SLIDE_TEXT" val="1"/>
  <p:tag name="KSO_WM_UNIT_INDEX" val="1_6_1"/>
  <p:tag name="KSO_WM_UNIT_SUBTYPE" val="d"/>
  <p:tag name="KSO_WM_UNIT_TYPE" val="l_h_i"/>
</p:tagLst>
</file>

<file path=ppt/tags/tag416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6_2"/>
  <p:tag name="KSO_WM_UNIT_TYPE" val="l_h_i"/>
</p:tagLst>
</file>

<file path=ppt/tags/tag4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6_1"/>
  <p:tag name="KSO_WM_UNIT_TYPE" val="l_h_a"/>
</p:tagLst>
</file>

<file path=ppt/tags/tag4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41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TEMPLATE_CATEGORY" val="custom"/>
  <p:tag name="KSO_WM_TEMPLATE_INDEX" val="40498696"/>
</p:tagLst>
</file>

<file path=ppt/tags/tag42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0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  <p:tag name="KSO_WM_TEMPLATE_CATEGORY" val="custom"/>
  <p:tag name="KSO_WM_TEMPLATE_INDEX" val="40498696"/>
</p:tagLst>
</file>

<file path=ppt/tags/tag421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2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3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24.xml><?xml version="1.0" encoding="utf-8"?>
<p:tagLst xmlns:p="http://schemas.openxmlformats.org/presentationml/2006/main">
  <p:tag name="KSO_WM_TEMPLATE_SUBCATEGORY" val="29"/>
  <p:tag name="KSO_WM_BEAUTIFY_FLAG" val="#wm#"/>
  <p:tag name="KSO_WM_TEMPLATE_SLIDE_ID" val="slide_d799d37ec7ee1a76"/>
  <p:tag name="KSO_WM_TAG_VERSION" val="3.0"/>
  <p:tag name="KSO_WM_TEMPLATE_MASTER_TYPE" val="0"/>
  <p:tag name="KSO_WM_TEMPLATE_COLOR_TYPE" val="0"/>
  <p:tag name="KSO_WM_TEMPLATE_CATEGORY" val="custom"/>
  <p:tag name="KSO_WM_TEMPLATE_INDEX" val="40498696"/>
</p:tagLst>
</file>

<file path=ppt/tags/tag425.xml><?xml version="1.0" encoding="utf-8"?>
<p:tagLst xmlns:p="http://schemas.openxmlformats.org/presentationml/2006/main">
  <p:tag name="KSO_WM_AITEMPLATE_STYLE_ID" val="69796648803"/>
</p:tagLst>
</file>

<file path=ppt/tags/tag426.xml><?xml version="1.0" encoding="utf-8"?>
<p:tagLst xmlns:p="http://schemas.openxmlformats.org/presentationml/2006/main">
  <p:tag name="KSO_WM_UNIT_TYPE" val="f"/>
  <p:tag name="KSO_WM_BEAUTIFY_FLAG" val="#wm#"/>
  <p:tag name="KSO_WM_FIGMA_FLAG" val="#fgm#"/>
  <p:tag name="KSO_WM_UNIT_INDEX" val="1"/>
  <p:tag name="KSO_WM_UNIT_SUBTYPE" val="c"/>
  <p:tag name="KSO_WM_UNIT_TEXT_TYPE" val="1"/>
  <p:tag name="KSO_WM_UNIT_TEXT_LAYER_COUNT" val="1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custom40498696_1*f*1"/>
  <p:tag name="KSO_WM_TEMPLATE_CATEGORY" val="custom"/>
  <p:tag name="KSO_WM_TEMPLATE_INDEX" val="40498696"/>
  <p:tag name="KSO_WM_UNIT_LAYERLEVEL" val="1"/>
  <p:tag name="KSO_WM_TAG_VERSION" val="3.0"/>
</p:tagLst>
</file>

<file path=ppt/tags/tag427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d87a67be3a0fc67ce0c9d6a07552872de9cdf558"/>
  <p:tag name="KSO_WM_NEWLAYOUT_ID" val="2036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custom40498696_1*a*1"/>
  <p:tag name="KSO_WM_TEMPLATE_CATEGORY" val="custom"/>
  <p:tag name="KSO_WM_TEMPLATE_INDEX" val="40498696"/>
  <p:tag name="KSO_WM_UNIT_LAYERLEVEL" val="1"/>
  <p:tag name="KSO_WM_TAG_VERSION" val="3.0"/>
</p:tagLst>
</file>

<file path=ppt/tags/tag428.xml><?xml version="1.0" encoding="utf-8"?>
<p:tagLst xmlns:p="http://schemas.openxmlformats.org/presentationml/2006/main">
  <p:tag name="KSO_WM_UNIT_TYPE" val="f"/>
  <p:tag name="KSO_WM_BEAUTIFY_FLAG" val="#wm#"/>
  <p:tag name="KSO_WM_FIGMA_FLAG" val="#fgm#"/>
  <p:tag name="KSO_WM_UNIT_INDEX" val="2"/>
  <p:tag name="KSO_WM_UNIT_SUBTYPE" val="b"/>
  <p:tag name="KSO_WM_UNIT_TEXT_TYPE" val="1"/>
  <p:tag name="KSO_WM_UNIT_TEXT_LAYER_COUNT" val="1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custom40498696_1*f*2"/>
  <p:tag name="KSO_WM_TEMPLATE_CATEGORY" val="custom"/>
  <p:tag name="KSO_WM_TEMPLATE_INDEX" val="40498696"/>
  <p:tag name="KSO_WM_UNIT_LAYERLEVEL" val="1"/>
  <p:tag name="KSO_WM_TAG_VERSION" val="3.0"/>
</p:tagLst>
</file>

<file path=ppt/tags/tag429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title"/>
  <p:tag name="KSO_WM_TEMPLATE_SUBCATEGORY" val="29"/>
  <p:tag name="KSO_WM_BEAUTIFY_FLAG" val="#wm#"/>
  <p:tag name="KSO_WM_TEMPLATE_SLIDE_ID" val="slide_d799d37ec7ee1a76"/>
  <p:tag name="KSO_WM_TAG_VERSION" val="3.0"/>
  <p:tag name="KSO_WM_SLIDE_ID" val="custom40498696_1"/>
  <p:tag name="KSO_WM_TEMPLATE_MASTER_TYPE" val="0"/>
  <p:tag name="KSO_WM_TEMPLATE_COLOR_TYPE" val="0"/>
  <p:tag name="KSO_WM_SLIDE_INDEX" val="1"/>
  <p:tag name="KSO_WM_TEMPLATE_CATEGORY" val="custom"/>
  <p:tag name="KSO_WM_TEMPLATE_INDEX" val="40498696"/>
  <p:tag name="KSO_WM_SLIDE_LAYOUT" val="a_f"/>
  <p:tag name="KSO_WM_SLIDE_LAYOUT_CNT" val="1_2"/>
</p:tagLst>
</file>

<file path=ppt/tags/tag43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3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43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b43f9bff6bc3de7ac536b5d9753c66504f5468e0"/>
  <p:tag name="KSO_WM_NEWLAYOUT_GROUP_ID" val="layout_1-5"/>
  <p:tag name="KSO_WM_NEWLAYOUT_ID" val="slide_ba60fb0293b23fda"/>
</p:tagLst>
</file>

<file path=ppt/tags/tag4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SYNC_SLIDE_TEXT" val="1"/>
  <p:tag name="KSO_WM_UNIT_INDEX" val="1_1_1"/>
  <p:tag name="KSO_WM_UNIT_SUBTYPE" val="d"/>
  <p:tag name="KSO_WM_UNIT_TYPE" val="l_h_i"/>
</p:tagLst>
</file>

<file path=ppt/tags/tag433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4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  <p:tag name="KSO_WM_SLIDE_FIGMA_DIAGRAM" val="1"/>
</p:tagLst>
</file>

<file path=ppt/tags/tag43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SYNC_SLIDE_TEXT" val="1"/>
  <p:tag name="KSO_WM_UNIT_INDEX" val="1_2_1"/>
  <p:tag name="KSO_WM_UNIT_SUBTYPE" val="d"/>
  <p:tag name="KSO_WM_UNIT_TYPE" val="l_h_i"/>
</p:tagLst>
</file>

<file path=ppt/tags/tag436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4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  <p:tag name="KSO_WM_SLIDE_FIGMA_DIAGRAM" val="1"/>
</p:tagLst>
</file>

<file path=ppt/tags/tag4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SYNC_SLIDE_TEXT" val="1"/>
  <p:tag name="KSO_WM_UNIT_INDEX" val="1_3_1"/>
  <p:tag name="KSO_WM_UNIT_SUBTYPE" val="d"/>
  <p:tag name="KSO_WM_UNIT_TYPE" val="l_h_i"/>
</p:tagLst>
</file>

<file path=ppt/tags/tag439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</p:tagLst>
</file>

<file path=ppt/tags/tag4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4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  <p:tag name="KSO_WM_SLIDE_FIGMA_DIAGRAM" val="1"/>
</p:tagLst>
</file>

<file path=ppt/tags/tag4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SYNC_SLIDE_TEXT" val="1"/>
  <p:tag name="KSO_WM_UNIT_INDEX" val="1_4_1"/>
  <p:tag name="KSO_WM_UNIT_SUBTYPE" val="d"/>
  <p:tag name="KSO_WM_UNIT_TYPE" val="l_h_i"/>
</p:tagLst>
</file>

<file path=ppt/tags/tag442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2"/>
  <p:tag name="KSO_WM_UNIT_TYPE" val="l_h_i"/>
</p:tagLst>
</file>

<file path=ppt/tags/tag4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  <p:tag name="KSO_WM_UNIT_PRESET_TEXT" val="单击此处添加项标题"/>
  <p:tag name="KSO_WM_SLIDE_FIGMA_DIAGRAM" val="1"/>
</p:tagLst>
</file>

<file path=ppt/tags/tag4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SYNC_SLIDE_TEXT" val="1"/>
  <p:tag name="KSO_WM_UNIT_INDEX" val="1_5_1"/>
  <p:tag name="KSO_WM_UNIT_SUBTYPE" val="d"/>
  <p:tag name="KSO_WM_UNIT_TYPE" val="l_h_i"/>
</p:tagLst>
</file>

<file path=ppt/tags/tag445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5_2"/>
  <p:tag name="KSO_WM_UNIT_TYPE" val="l_h_i"/>
</p:tagLst>
</file>

<file path=ppt/tags/tag4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5_1"/>
  <p:tag name="KSO_WM_UNIT_TYPE" val="l_h_a"/>
</p:tagLst>
</file>

<file path=ppt/tags/tag447.xml><?xml version="1.0" encoding="utf-8"?>
<p:tagLst xmlns:p="http://schemas.openxmlformats.org/presentationml/2006/main">
  <p:tag name="KSO_WM_SLIDE_CONTENT_ORIENTATION" val=""/>
  <p:tag name="KSO_WM_SLIDE_HAS_MASK" val="0"/>
  <p:tag name="KSO_WM_SLIDE_ITEM_CNT" val="6"/>
  <p:tag name="KSO_WM_SLIDE_TYPE" val="contents"/>
  <p:tag name="KSO_WM_TEMPLATE_SUBCATEGORY" val="29"/>
  <p:tag name="KSO_WM_BEAUTIFY_FLAG" val="#wm#"/>
  <p:tag name="KSO_WM_TEMPLATE_FIGMA_ID" val="69796648803"/>
  <p:tag name="KSO_WM_TEMPLATE_SLIDE_ID" val="slide_ba60fb0293b23fda"/>
</p:tagLst>
</file>

<file path=ppt/tags/tag448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1eb8e13a7bb8869537422cca0b01c273cc35fe53"/>
  <p:tag name="KSO_WM_NEWLAYOUT_ID" val="2044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custom40498696_3*a*1"/>
  <p:tag name="KSO_WM_TEMPLATE_CATEGORY" val="custom"/>
  <p:tag name="KSO_WM_TEMPLATE_INDEX" val="40498696"/>
  <p:tag name="KSO_WM_UNIT_LAYERLEVEL" val="1"/>
  <p:tag name="KSO_WM_TAG_VERSION" val="3.0"/>
</p:tagLst>
</file>

<file path=ppt/tags/tag449.xml><?xml version="1.0" encoding="utf-8"?>
<p:tagLst xmlns:p="http://schemas.openxmlformats.org/presentationml/2006/main">
  <p:tag name="KSO_WM_UNIT_TYPE" val="e"/>
  <p:tag name="KSO_WM_BEAUTIFY_FLAG" val="#wm#"/>
  <p:tag name="KSO_WM_FIGMA_FLAG" val="#fgm#"/>
  <p:tag name="KSO_WM_UNIT_INDEX" val="1"/>
  <p:tag name="KSO_WM_UNIT_PRESET_TEXT" val="01"/>
  <p:tag name="KSO_WM_UNIT_NOCLEAR" val="0"/>
  <p:tag name="KSO_WM_UNIT_HIGHLIGHT" val="0"/>
  <p:tag name="KSO_WM_UNIT_COMPATIBLE" val="1"/>
  <p:tag name="KSO_WM_UNIT_DIAGRAM_ISNUMVISUAL" val="0"/>
  <p:tag name="KSO_WM_UNIT_DIAGRAM_ISREFERUNIT" val="0"/>
  <p:tag name="KSO_WM_UNIT_ID" val="custom40498696_3*e*1"/>
  <p:tag name="KSO_WM_TEMPLATE_CATEGORY" val="custom"/>
  <p:tag name="KSO_WM_TEMPLATE_INDEX" val="40498696"/>
  <p:tag name="KSO_WM_UNIT_LAYERLEVEL" val="1"/>
  <p:tag name="KSO_WM_TAG_VERSION" val="3.0"/>
</p:tagLst>
</file>

<file path=ppt/tags/tag45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3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450.xml><?xml version="1.0" encoding="utf-8"?>
<p:tagLst xmlns:p="http://schemas.openxmlformats.org/presentationml/2006/main">
  <p:tag name="KSO_WM_SLIDE_CONTENT_ORIENTATION" val="righ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d635315789958f2d"/>
  <p:tag name="KSO_WM_TAG_VERSION" val="3.0"/>
  <p:tag name="KSO_WM_SLIDE_ID" val="custom40498696_3"/>
  <p:tag name="KSO_WM_TEMPLATE_MASTER_TYPE" val="0"/>
  <p:tag name="KSO_WM_TEMPLATE_COLOR_TYPE" val="0"/>
  <p:tag name="KSO_WM_SLIDE_INDEX" val="3"/>
  <p:tag name="KSO_WM_TEMPLATE_CATEGORY" val="custom"/>
  <p:tag name="KSO_WM_TEMPLATE_INDEX" val="40498696"/>
  <p:tag name="KSO_WM_SLIDE_LAYOUT" val="a_e"/>
  <p:tag name="KSO_WM_SLIDE_LAYOUT_CNT" val="1_1"/>
</p:tagLst>
</file>

<file path=ppt/tags/tag451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452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SHAPE_BRIGHT_DATA" val="[{&quot;dk1&quot;:-100,&quot;dk2&quot;:-80,&quot;lt1&quot;:-20,&quot;lt2&quot;:-20},{&quot;dk1&quot;:-100,&quot;dk2&quot;:-80,&quot;lt1&quot;:-20,&quot;lt2&quot;:-20},{&quot;dk1&quot;:-100,&quot;dk2&quot;:-80,&quot;lt1&quot;:-20,&quot;lt2&quot;:-20},{&quot;dk1&quot;:-100,&quot;dk2&quot;:-80,&quot;lt1&quot;:-20,&quot;lt2&quot;:-20}]"/>
  <p:tag name="KSO_WM_SHAPE_UPDATE_BRIGHT" val="1"/>
  <p:tag name="KSO_WM_CHANGETHEME_IGNOREDELETE" val="1"/>
  <p:tag name="KSO_WM_GRADIENT_SHAPE" val="1"/>
</p:tagLst>
</file>

<file path=ppt/tags/tag453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3*6*1*1"/>
  <p:tag name="KSO_WM_CARDGROUP_ID" val="b5c611ad0bea40d08c0704fe4c9a137c"/>
  <p:tag name="KSO_WM_CARDGROUP_STYLE_INFO" val="C1_sc_p2*standard*2"/>
  <p:tag name="KSO_WM_FIGMA_FLAG" val="#fgm#"/>
  <p:tag name="KSO_WM_FOLLOW_SHAPE_UNIT_TAG" val="1_1_1*l_h_y*"/>
  <p:tag name="KSO_WM_NEWLAYOUT_GROUP_ID" val="40"/>
  <p:tag name="KSO_WM_NEWLAYOUT_ID" val="lay_8a4d82f9af660c8555bffcf9ad2238b905eeb3f2"/>
  <p:tag name="KSO_WM_SLIDE_FIGMA_DIAGRAM" val="1"/>
  <p:tag name="KSO_WM_UNIT_INDEX" val="1_1_1"/>
  <p:tag name="KSO_WM_UNIT_TYPE" val="l_h_i"/>
  <p:tag name="KSO_WM_CARDGROUP_LAYOUT_DATA" val="{&quot;cardRct&quot;:[960,2399.5455,13440,7440.465],&quot;lytRct&quot;:[960,2399,13440,7442],&quot;rct&quot;:[960,2399,13440,7441],&quot;spRct&quot;:[0,0,13439,7440]}"/>
</p:tagLst>
</file>

<file path=ppt/tags/tag454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3*6*1*1"/>
  <p:tag name="KSO_WM_CARDGROUP_ID" val="b5c611ad0bea40d08c0704fe4c9a137c"/>
  <p:tag name="KSO_WM_CARDGROUP_STYLE_INFO" val="C1_sc_p2*standard*2"/>
  <p:tag name="KSO_WM_FIGMA_FLAG" val="#fgm#"/>
  <p:tag name="KSO_WM_FOLLOW_SHAPE_UNIT_TAG" val="1_1_1*l_h_x*"/>
  <p:tag name="KSO_WM_NEWLAYOUT_GROUP_ID" val="40"/>
  <p:tag name="KSO_WM_NEWLAYOUT_ID" val="lay_8a4d82f9af660c8555bffcf9ad2238b905eeb3f2"/>
  <p:tag name="KSO_WM_SLIDE_FIGMA_DIAGRAM" val="1"/>
  <p:tag name="KSO_WM_UNIT_INDEX" val="1_1_2"/>
  <p:tag name="KSO_WM_UNIT_TYPE" val="l_h_i"/>
  <p:tag name="KSO_WM_CARDGROUP_LAYOUT_DATA" val="{&quot;cardRct&quot;:[960,2399.5455,13440,7440.465],&quot;lytRct&quot;:[960,2399,13440,7442],&quot;rct&quot;:[960,2399,13440,7441],&quot;spRct&quot;:[5760,1230,7679,3149]}"/>
</p:tagLst>
</file>

<file path=ppt/tags/tag455.xml><?xml version="1.0" encoding="utf-8"?>
<p:tagLst xmlns:p="http://schemas.openxmlformats.org/presentationml/2006/main">
  <p:tag name="KSO_WM_ICON_DRAW_MD4" val="04df74c3ad947ed48a84bfef5acddbcb"/>
  <p:tag name="KSO_WM_AILAYOUT_OPTION" val="0_1_1_0"/>
  <p:tag name="KSO_WM_BEAUTIFY_FLAG" val="#wm#"/>
  <p:tag name="KSO_WM_CARDGOUR_SOURCE_FROM" val="aipagebeautify"/>
  <p:tag name="KSO_WM_CARDGROUP_FEATURE" val="2*3*6*1*1"/>
  <p:tag name="KSO_WM_CARDGROUP_ID" val="b5c611ad0bea40d08c0704fe4c9a137c"/>
  <p:tag name="KSO_WM_CARDGROUP_STYLE_INFO" val="C1_sc_p2*standard*2"/>
  <p:tag name="KSO_WM_FIGMA_FLAG" val="#fgm#"/>
  <p:tag name="KSO_WM_NEWLAYOUT_GROUP_ID" val="40"/>
  <p:tag name="KSO_WM_NEWLAYOUT_ID" val="lay_8a4d82f9af660c8555bffcf9ad2238b905eeb3f2"/>
  <p:tag name="KSO_WM_SLIDE_FIGMA_DIAGRAM" val="1"/>
  <p:tag name="KSO_WM_UNIT_INDEX" val="1_1_1"/>
  <p:tag name="KSO_WM_UNIT_TYPE" val="l_h_x"/>
  <p:tag name="KSO_WM_CARDGROUP_LAYOUT_DATA" val="{&quot;cardRct&quot;:[960,2399.5455,13440,7440.465],&quot;lytRct&quot;:[960,2399,13440,7442],&quot;rct&quot;:[960,2399,13440,7441],&quot;spRct&quot;:[6240,1710,7199,2670]}"/>
  <p:tag name="KSO_WM_UNIT_PRESET_IMAGE_MD4" val="89Gp3ozqM8siFZ+ND10b9g=="/>
</p:tagLst>
</file>

<file path=ppt/tags/tag456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3*6*1*1"/>
  <p:tag name="KSO_WM_CARDGROUP_ID" val="b5c611ad0bea40d08c0704fe4c9a137c"/>
  <p:tag name="KSO_WM_CARDGROUP_STYLE_INFO" val="C1_sc_p2*standard*2"/>
  <p:tag name="KSO_WM_FIGMA_FLAG" val="#fgm#"/>
  <p:tag name="KSO_WM_NEWLAYOUT_GROUP_ID" val="40"/>
  <p:tag name="KSO_WM_NEWLAYOUT_ID" val="lay_8a4d82f9af660c8555bffcf9ad2238b905eeb3f2"/>
  <p:tag name="KSO_WM_SLIDE_FIGMA_DIAGRAM" val="1"/>
  <p:tag name="KSO_WM_UNIT_INDEX" val="1_1_1"/>
  <p:tag name="KSO_WM_UNIT_PRESET_TEXT" val="请在此输入您的标题"/>
  <p:tag name="KSO_WM_UNIT_TYPE" val="l_h_a"/>
  <p:tag name="KSO_WM_CARDGROUP_LAYOUT_DATA" val="{&quot;cardRct&quot;:[960,2399.5455,13440,7440.465],&quot;lytRct&quot;:[960,2399,13440,7442],&quot;rct&quot;:[960,2399,13440,7441],&quot;spRct&quot;:[560,3590,12879,4309]}"/>
</p:tagLst>
</file>

<file path=ppt/tags/tag457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3*6*1*1"/>
  <p:tag name="KSO_WM_CARDGROUP_ID" val="b5c611ad0bea40d08c0704fe4c9a137c"/>
  <p:tag name="KSO_WM_CARDGROUP_STYLE_INFO" val="C1_sc_p2*standard*2"/>
  <p:tag name="KSO_WM_FIGMA_FLAG" val="#fgm#"/>
  <p:tag name="KSO_WM_NEWLAYOUT_GROUP_ID" val="40"/>
  <p:tag name="KSO_WM_NEWLAYOUT_ID" val="lay_8a4d82f9af660c8555bffcf9ad2238b905eeb3f2"/>
  <p:tag name="KSO_WM_SLIDE_FIGMA_DIAGRAM" val="1"/>
  <p:tag name="KSO_WM_UNIT_INDEX" val="1_1_1"/>
  <p:tag name="KSO_WM_UNIT_PRESET_TEXT" val="请在此输入您的文本。"/>
  <p:tag name="KSO_WM_UNIT_TYPE" val="l_h_f"/>
  <p:tag name="KSO_WM_CARDGROUP_LAYOUT_DATA" val="{&quot;cardRct&quot;:[960,2399.5455,13440,7440.465],&quot;lytRct&quot;:[960,2399,13440,7442],&quot;rct&quot;:[960,2399,13440,7441],&quot;spRct&quot;:[560,4590,12879,6209]}"/>
</p:tagLst>
</file>

<file path=ppt/tags/tag45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SHAPE_UPDATE_BRIGHT" val="1"/>
</p:tagLst>
</file>

<file path=ppt/tags/tag459.xml><?xml version="1.0" encoding="utf-8"?>
<p:tagLst xmlns:p="http://schemas.openxmlformats.org/presentationml/2006/main">
  <p:tag name="KSO_WM_TEMPLATE_SLIDE_ID" val="lay_8a4d82f9af660c8555bffcf9ad2238b905eeb3f2"/>
  <p:tag name="KSO_WM_SLIDE_ITEM_CNT" val="1"/>
  <p:tag name="KSO_WM_SLIDE_CHECK_HASH" val="2b79a31bc5cb79dd182b424a852f952aae426236"/>
</p:tagLst>
</file>

<file path=ppt/tags/tag46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3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46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c03990c52d20f700b7d24005e70bbc0d22df6dbb"/>
  <p:tag name="KSO_WM_NEWLAYOUT_GROUP_ID" val="layout_10009"/>
  <p:tag name="KSO_WM_NEWLAYOUT_ID" val="slide_381388fb8a580e9b"/>
  <p:tag name="KSO_WM_UNIT_PRESET_TEXT" val="单击此处添加标题"/>
</p:tagLst>
</file>

<file path=ppt/tags/tag4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://zh-ai-group.ks3-cn-beijing-internal.ksyun.com/image_generate/image_process/production/202605/de3e509e-ca36-4390-83fb-28fbdb8b9cc5.jpg?Expires=1809671220\u0026AWSAccessKeyId=AKLT9NSy7kh8TIS1UzNqLRY2\u0026Signature=7nB2PKXTVqF%2Bx6vyIRyOvrfXCGQ%3D&quot;,&quot;product_name&quot;:&quot;wps-wpp-pc&quot;,&quot;intention_code&quot;:&quot;wps_wpp_generate_outline_pay&quot;}*auto_qingqiu_3.0.7_prod*1778135189894_f46eee_8adaaa44ff3c-slide-5"/>
</p:tagLst>
</file>

<file path=ppt/tags/tag4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46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6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s://sjzg-images.ks3-cn-beijing-internal.ksyun.com/tim_gen_images/doubao_gen/a5b245daa894cd66c6cabe1fc4172c84_0.png?Expires=1778221615\u0026AWSAccessKeyId=AKLTHzmNYxS86KQFnb2pvxtA\u0026Signature=Svh1K0gNfxg4hvOsZsuuBQmUsIM%3D&quot;,&quot;product_name&quot;:&quot;wps-wpp-pc&quot;,&quot;intention_code&quot;:&quot;wps_wpp_generate_outline_pay&quot;}*auto_cache_hit_3.0.7_prod*1778135189894_f46eee_8adaaa44ff3c-slide-5"/>
</p:tagLst>
</file>

<file path=ppt/tags/tag4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4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67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48803"/>
  <p:tag name="KSO_WM_TEMPLATE_SLIDE_ID" val="slide_381388fb8a580e9b"/>
</p:tagLst>
</file>

<file path=ppt/tags/tag46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cf798c11b2efc05de09791e2d6f3afd9814bae00"/>
  <p:tag name="KSO_WM_NEWLAYOUT_GROUP_ID" val="layout_51"/>
  <p:tag name="KSO_WM_NEWLAYOUT_ID" val="slide_852d700e72c68e5e"/>
  <p:tag name="KSO_WM_UNIT_PRESET_TEXT" val="单击此处添加标题"/>
</p:tagLst>
</file>

<file path=ppt/tags/tag46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5/66c460b7-27b7-4338-987b-1191920a661b.jpg?Expires=1809671221\u0026AWSAccessKeyId=AKLT9NSy7kh8TIS1UzNqLRY2\u0026Signature=myK5xFsc7cf9fCnH3kXH8k4gtRk%3D&quot;,&quot;product_name&quot;:&quot;wps-wpp-pc&quot;,&quot;intention_code&quot;:&quot;wps_wpp_generate_outline_pay&quot;}*auto_qingqiu_3.0.7_prod*1778135189894_f46eee_8adaaa44ff3c-slide-6"/>
</p:tagLst>
</file>

<file path=ppt/tags/tag47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70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4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4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73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4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4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76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4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4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479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48803"/>
  <p:tag name="KSO_WM_TEMPLATE_SLIDE_ID" val="slide_852d700e72c68e5e"/>
</p:tagLst>
</file>

<file path=ppt/tags/tag48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80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1eb8e13a7bb8869537422cca0b01c273cc35fe53"/>
  <p:tag name="KSO_WM_NEWLAYOUT_ID" val="2044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custom40498696_3*a*1"/>
  <p:tag name="KSO_WM_TEMPLATE_CATEGORY" val="custom"/>
  <p:tag name="KSO_WM_TEMPLATE_INDEX" val="40498696"/>
  <p:tag name="KSO_WM_UNIT_LAYERLEVEL" val="1"/>
  <p:tag name="KSO_WM_TAG_VERSION" val="3.0"/>
</p:tagLst>
</file>

<file path=ppt/tags/tag481.xml><?xml version="1.0" encoding="utf-8"?>
<p:tagLst xmlns:p="http://schemas.openxmlformats.org/presentationml/2006/main">
  <p:tag name="KSO_WM_UNIT_TYPE" val="e"/>
  <p:tag name="KSO_WM_BEAUTIFY_FLAG" val="#wm#"/>
  <p:tag name="KSO_WM_FIGMA_FLAG" val="#fgm#"/>
  <p:tag name="KSO_WM_UNIT_INDEX" val="1"/>
  <p:tag name="KSO_WM_UNIT_PRESET_TEXT" val="01"/>
  <p:tag name="KSO_WM_UNIT_NOCLEAR" val="0"/>
  <p:tag name="KSO_WM_UNIT_HIGHLIGHT" val="0"/>
  <p:tag name="KSO_WM_UNIT_COMPATIBLE" val="1"/>
  <p:tag name="KSO_WM_UNIT_DIAGRAM_ISNUMVISUAL" val="0"/>
  <p:tag name="KSO_WM_UNIT_DIAGRAM_ISREFERUNIT" val="0"/>
  <p:tag name="KSO_WM_UNIT_ID" val="custom40498696_3*e*1"/>
  <p:tag name="KSO_WM_TEMPLATE_CATEGORY" val="custom"/>
  <p:tag name="KSO_WM_TEMPLATE_INDEX" val="40498696"/>
  <p:tag name="KSO_WM_UNIT_LAYERLEVEL" val="1"/>
  <p:tag name="KSO_WM_TAG_VERSION" val="3.0"/>
</p:tagLst>
</file>

<file path=ppt/tags/tag482.xml><?xml version="1.0" encoding="utf-8"?>
<p:tagLst xmlns:p="http://schemas.openxmlformats.org/presentationml/2006/main">
  <p:tag name="KSO_WM_SLIDE_CONTENT_ORIENTATION" val="righ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d635315789958f2d"/>
  <p:tag name="KSO_WM_TAG_VERSION" val="3.0"/>
  <p:tag name="KSO_WM_SLIDE_ID" val="custom40498696_3"/>
  <p:tag name="KSO_WM_TEMPLATE_MASTER_TYPE" val="0"/>
  <p:tag name="KSO_WM_TEMPLATE_COLOR_TYPE" val="0"/>
  <p:tag name="KSO_WM_SLIDE_INDEX" val="3"/>
  <p:tag name="KSO_WM_TEMPLATE_CATEGORY" val="custom"/>
  <p:tag name="KSO_WM_TEMPLATE_INDEX" val="40498696"/>
  <p:tag name="KSO_WM_SLIDE_LAYOUT" val="a_e"/>
  <p:tag name="KSO_WM_SLIDE_LAYOUT_CNT" val="1_1"/>
</p:tagLst>
</file>

<file path=ppt/tags/tag48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6f1749a7bb2da32a0161ac67c1cbceab5e09642a"/>
  <p:tag name="KSO_WM_NEWLAYOUT_GROUP_ID" val="layout_2"/>
  <p:tag name="KSO_WM_NEWLAYOUT_ID" val="slide_dbd12360534da726"/>
  <p:tag name="KSO_WM_UNIT_PRESET_TEXT" val="单击此处添加标题"/>
</p:tagLst>
</file>

<file path=ppt/tags/tag48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4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://zh-ai-group.ks3-cn-beijing-internal.ksyun.com/image_generate/image_process/production/202605/79a9f860-7997-4abe-944a-fdfe6c53494f.jpg?Expires=1809671221\u0026AWSAccessKeyId=AKLT9NSy7kh8TIS1UzNqLRY2\u0026Signature=v19fnBbbvSueS0g5zqZ%2FFl2Iibc%3D&quot;,&quot;product_name&quot;:&quot;wps-wpp-pc&quot;,&quot;intention_code&quot;:&quot;wps_wpp_generate_outline_pay&quot;}*auto_qingqiu_3.0.7_prod*1778135189894_f46eee_8adaaa44ff3c-slide-9"/>
</p:tagLst>
</file>

<file path=ppt/tags/tag4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4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488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4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605/945cae43-6872-4dd1-8df2-5837bf81036d.jpg?Expires=1809671220\u0026AWSAccessKeyId=AKLT9NSy7kh8TIS1UzNqLRY2\u0026Signature=zHPUUBFHqThFyE1Qu26rYkGJZ44%3D&quot;,&quot;product_name&quot;:&quot;wps-wpp-pc&quot;,&quot;intention_code&quot;:&quot;wps_wpp_generate_outline_pay&quot;}*auto_qingqiu_3.0.7_prod*1778135189894_f46eee_8adaaa44ff3c-slide-9"/>
</p:tagLst>
</file>

<file path=ppt/tags/tag49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4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49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4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http://zh-ai-group.ks3-cn-beijing-internal.ksyun.com/image_generate/image_process/production/202605/75b68b55-351b-4c61-8245-6d99ddafa422.jpg?Expires=1809671221\u0026AWSAccessKeyId=AKLT9NSy7kh8TIS1UzNqLRY2\u0026Signature=0n4K%2F72c6PnCA5IJra1PGUCjJKc%3D&quot;,&quot;product_name&quot;:&quot;wps-wpp-pc&quot;,&quot;intention_code&quot;:&quot;wps_wpp_generate_outline_pay&quot;}*auto_qingqiu_3.0.7_prod*1778135189894_f46eee_8adaaa44ff3c-slide-9"/>
</p:tagLst>
</file>

<file path=ppt/tags/tag49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49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496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48803"/>
  <p:tag name="KSO_WM_TEMPLATE_SLIDE_ID" val="slide_dbd12360534da726"/>
</p:tagLst>
</file>

<file path=ppt/tags/tag49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6f994b6ab0ebc1c3f0b5a4ed0921ee89d16bd98"/>
  <p:tag name="KSO_WM_NEWLAYOUT_GROUP_ID" val="layout_32"/>
  <p:tag name="KSO_WM_NEWLAYOUT_ID" val="slide_0b86848e9fb20af8"/>
  <p:tag name="KSO_WM_UNIT_PRESET_TEXT" val="单击此处添加标题"/>
</p:tagLst>
</file>

<file path=ppt/tags/tag49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499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  <p:tag name="KSO_WM_UNIT_PRESET_TEXT" val=" 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标题样式"/>
  <p:tag name="KSO_WM_UNIT_ID" val="_4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50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5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502.xml><?xml version="1.0" encoding="utf-8"?>
<p:tagLst xmlns:p="http://schemas.openxmlformats.org/presentationml/2006/main">
  <p:tag name="KSO_WM_FIGMA_DECORATION_INDEX" val="17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503.xml><?xml version="1.0" encoding="utf-8"?>
<p:tagLst xmlns:p="http://schemas.openxmlformats.org/presentationml/2006/main">
  <p:tag name="KSO_WM_FIGMA_DECORATION_INDEX" val="1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  <p:tag name="KSO_WM_UNIT_PRESET_TEXT" val=" "/>
</p:tagLst>
</file>

<file path=ppt/tags/tag5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5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506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507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  <p:tag name="KSO_WM_UNIT_PRESET_TEXT" val=" "/>
</p:tagLst>
</file>

<file path=ppt/tags/tag50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5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51.xml><?xml version="1.0" encoding="utf-8"?>
<p:tagLst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4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510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48803"/>
  <p:tag name="KSO_WM_TEMPLATE_SLIDE_ID" val="slide_0b86848e9fb20af8"/>
</p:tagLst>
</file>

<file path=ppt/tags/tag51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3916d08b2bbba4c39537ccc538b42021fef7be7d"/>
  <p:tag name="KSO_WM_NEWLAYOUT_GROUP_ID" val="layout_34"/>
  <p:tag name="KSO_WM_NEWLAYOUT_ID" val="slide_758c0c38998d981e"/>
  <p:tag name="KSO_WM_UNIT_PRESET_TEXT" val="单击此处添加标题"/>
</p:tagLst>
</file>

<file path=ppt/tags/tag5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s://sjzg-images.ks3-cn-beijing-internal.ksyun.com/tim_gen_images/doubao_gen/bed4022a0034d90412f1a1e851463ac5_0.png?Expires=1778221615\u0026AWSAccessKeyId=AKLTHzmNYxS86KQFnb2pvxtA\u0026Signature=%2Fupa1tJZIV6yW9MWvwrzX4UbHwA%3D&quot;,&quot;product_name&quot;:&quot;wps-wpp-pc&quot;,&quot;intention_code&quot;:&quot;wps_wpp_generate_outline_pay&quot;}*auto_cache_hit_3.0.7_prod*1778135189894_f46eee_8adaaa44ff3c-slide-11"/>
</p:tagLst>
</file>

<file path=ppt/tags/tag51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51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5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605/dc30d71a-bcd7-45d9-bccd-95e4ab820f54.jpg?Expires=1809671220\u0026AWSAccessKeyId=AKLT9NSy7kh8TIS1UzNqLRY2\u0026Signature=D13joO63LBYrk%2FzpcV2g6J0Ro7c%3D&quot;,&quot;product_name&quot;:&quot;wps-wpp-pc&quot;,&quot;intention_code&quot;:&quot;wps_wpp_generate_outline_pay&quot;}*auto_qingqiu_3.0.7_prod*1778135189894_f46eee_8adaaa44ff3c-slide-11"/>
</p:tagLst>
</file>

<file path=ppt/tags/tag5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5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5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http://zh-ai-group.ks3-cn-beijing-internal.ksyun.com/image_generate/image_process/production/202605/a86af74a-5c9f-433e-8f21-b4d99ca8a2cd.jpg?Expires=1809671230\u0026AWSAccessKeyId=AKLT9NSy7kh8TIS1UzNqLRY2\u0026Signature=RRL2IIkzS5HGUIifNgS0FHdeuhs%3D&quot;,&quot;product_name&quot;:&quot;wps-wpp-pc&quot;,&quot;intention_code&quot;:&quot;wps_wpp_generate_outline_pay&quot;}*auto_qingqiu_3.0.7_prod*1778135189894_f46eee_8adaaa44ff3c-slide-11"/>
</p:tagLst>
</file>

<file path=ppt/tags/tag5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52.xml><?xml version="1.0" encoding="utf-8"?>
<p:tagLst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标题样式"/>
  <p:tag name="KSO_WM_UNIT_ID" val="_4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</p:tagLst>
</file>

<file path=ppt/tags/tag5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5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d"/>
  <p:tag name="MH_PIC_SOURCE_TYPE" val="generate_slide_ai*{&quot;id&quot;:&quot;http://zh-ai-group.ks3-cn-beijing-internal.ksyun.com/image_generate/image_process/production/202605/d20299aa-424a-4960-b5a6-e15104347d99.jpg?Expires=1809671223\u0026AWSAccessKeyId=AKLT9NSy7kh8TIS1UzNqLRY2\u0026Signature=yvoGkD2gkTbNob3nsNPuQgjugOs%3D&quot;,&quot;product_name&quot;:&quot;wps-wpp-pc&quot;,&quot;intention_code&quot;:&quot;wps_wpp_generate_outline_pay&quot;}*auto_qingqiu_3.0.7_prod*1778135189894_f46eee_8adaaa44ff3c-slide-11"/>
</p:tagLst>
</file>

<file path=ppt/tags/tag5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  <p:tag name="KSO_WM_UNIT_PRESET_TEXT" val="单击此处添加项标题"/>
</p:tagLst>
</file>

<file path=ppt/tags/tag5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  <p:tag name="KSO_WM_UNIT_PRESET_TEXT" val="单击此处添加项正文"/>
</p:tagLst>
</file>

<file path=ppt/tags/tag524.xml><?xml version="1.0" encoding="utf-8"?>
<p:tagLst xmlns:p="http://schemas.openxmlformats.org/presentationml/2006/main">
  <p:tag name="KSO_WM_SLIDE_CONTENT_ORIENTATION" val=""/>
  <p:tag name="KSO_WM_SLIDE_HAS_MASK" val="0"/>
  <p:tag name="KSO_WM_SLIDE_ITEM_CNT" val="4"/>
  <p:tag name="KSO_WM_SLIDE_TYPE" val="text"/>
  <p:tag name="KSO_WM_TEMPLATE_SUBCATEGORY" val="29"/>
  <p:tag name="KSO_WM_BEAUTIFY_FLAG" val="#wm#"/>
  <p:tag name="KSO_WM_TEMPLATE_FIGMA_ID" val="69796648803"/>
  <p:tag name="KSO_WM_TEMPLATE_SLIDE_ID" val="slide_758c0c38998d981e"/>
</p:tagLst>
</file>

<file path=ppt/tags/tag52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cbf8141883447c4362c3f5b5380b3e133d751399"/>
  <p:tag name="KSO_WM_NEWLAYOUT_GROUP_ID" val="layout_60"/>
  <p:tag name="KSO_WM_NEWLAYOUT_ID" val="slide_35d83bc1f2dde6a1"/>
  <p:tag name="KSO_WM_UNIT_PRESET_TEXT" val="单击此处添加标题"/>
</p:tagLst>
</file>

<file path=ppt/tags/tag52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5/671b8e8d-1dad-4664-97fa-6c416f2083fd.jpg?Expires=1809671220\u0026AWSAccessKeyId=AKLT9NSy7kh8TIS1UzNqLRY2\u0026Signature=5KwyzOU6VnCcyBfbGXx9dcAM99k%3D&quot;,&quot;product_name&quot;:&quot;wps-wpp-pc&quot;,&quot;intention_code&quot;:&quot;wps_wpp_generate_outline_pay&quot;}*auto_qingqiu_3.0.7_prod*1778135189894_f46eee_8adaaa44ff3c-slide-12"/>
</p:tagLst>
</file>

<file path=ppt/tags/tag527.xml><?xml version="1.0" encoding="utf-8"?>
<p:tagLst xmlns:p="http://schemas.openxmlformats.org/presentationml/2006/main">
  <p:tag name="KSO_WM_FIGMA_DECORATION_INDEX" val="18_contentModel"/>
  <p:tag name="$PH_EXT" val="2"/>
  <p:tag name="KSO_WM_BEAUTIFY_FLAG" val="#fgm#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"/>
  <p:tag name="KSO_WM_UNIT_TYPE" val="l_i"/>
  <p:tag name="KSO_WM_UNIT_PRESET_TEXT" val=" "/>
</p:tagLst>
</file>

<file path=ppt/tags/tag5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5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正文"/>
</p:tagLst>
</file>

<file path=ppt/tags/tag53.xml><?xml version="1.0" encoding="utf-8"?>
<p:tagLst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4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TEXT_LAYER_COUNT" val="1"/>
</p:tagLst>
</file>

<file path=ppt/tags/tag530.xml><?xml version="1.0" encoding="utf-8"?>
<p:tagLst xmlns:p="http://schemas.openxmlformats.org/presentationml/2006/main">
  <p:tag name="KSO_WM_SLIDE_CONTENT_ORIENTATION" val=""/>
  <p:tag name="KSO_WM_SLIDE_HAS_MASK" val="0"/>
  <p:tag name="KSO_WM_SLIDE_ITEM_CNT" val="1"/>
  <p:tag name="KSO_WM_SLIDE_TYPE" val="text"/>
  <p:tag name="KSO_WM_TEMPLATE_SUBCATEGORY" val="29"/>
  <p:tag name="KSO_WM_BEAUTIFY_FLAG" val="#wm#"/>
  <p:tag name="KSO_WM_TEMPLATE_FIGMA_ID" val="69796648803"/>
  <p:tag name="KSO_WM_TEMPLATE_SLIDE_ID" val="slide_35d83bc1f2dde6a1"/>
</p:tagLst>
</file>

<file path=ppt/tags/tag531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1eb8e13a7bb8869537422cca0b01c273cc35fe53"/>
  <p:tag name="KSO_WM_NEWLAYOUT_ID" val="2044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custom40498696_3*a*1"/>
  <p:tag name="KSO_WM_TEMPLATE_CATEGORY" val="custom"/>
  <p:tag name="KSO_WM_TEMPLATE_INDEX" val="40498696"/>
  <p:tag name="KSO_WM_UNIT_LAYERLEVEL" val="1"/>
  <p:tag name="KSO_WM_TAG_VERSION" val="3.0"/>
</p:tagLst>
</file>

<file path=ppt/tags/tag532.xml><?xml version="1.0" encoding="utf-8"?>
<p:tagLst xmlns:p="http://schemas.openxmlformats.org/presentationml/2006/main">
  <p:tag name="KSO_WM_UNIT_TYPE" val="e"/>
  <p:tag name="KSO_WM_BEAUTIFY_FLAG" val="#wm#"/>
  <p:tag name="KSO_WM_FIGMA_FLAG" val="#fgm#"/>
  <p:tag name="KSO_WM_UNIT_INDEX" val="1"/>
  <p:tag name="KSO_WM_UNIT_PRESET_TEXT" val="01"/>
  <p:tag name="KSO_WM_UNIT_NOCLEAR" val="0"/>
  <p:tag name="KSO_WM_UNIT_HIGHLIGHT" val="0"/>
  <p:tag name="KSO_WM_UNIT_COMPATIBLE" val="1"/>
  <p:tag name="KSO_WM_UNIT_DIAGRAM_ISNUMVISUAL" val="0"/>
  <p:tag name="KSO_WM_UNIT_DIAGRAM_ISREFERUNIT" val="0"/>
  <p:tag name="KSO_WM_UNIT_ID" val="custom40498696_3*e*1"/>
  <p:tag name="KSO_WM_TEMPLATE_CATEGORY" val="custom"/>
  <p:tag name="KSO_WM_TEMPLATE_INDEX" val="40498696"/>
  <p:tag name="KSO_WM_UNIT_LAYERLEVEL" val="1"/>
  <p:tag name="KSO_WM_TAG_VERSION" val="3.0"/>
</p:tagLst>
</file>

<file path=ppt/tags/tag533.xml><?xml version="1.0" encoding="utf-8"?>
<p:tagLst xmlns:p="http://schemas.openxmlformats.org/presentationml/2006/main">
  <p:tag name="KSO_WM_SLIDE_CONTENT_ORIENTATION" val="righ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d635315789958f2d"/>
  <p:tag name="KSO_WM_TAG_VERSION" val="3.0"/>
  <p:tag name="KSO_WM_SLIDE_ID" val="custom40498696_3"/>
  <p:tag name="KSO_WM_TEMPLATE_MASTER_TYPE" val="0"/>
  <p:tag name="KSO_WM_TEMPLATE_COLOR_TYPE" val="0"/>
  <p:tag name="KSO_WM_SLIDE_INDEX" val="3"/>
  <p:tag name="KSO_WM_TEMPLATE_CATEGORY" val="custom"/>
  <p:tag name="KSO_WM_TEMPLATE_INDEX" val="40498696"/>
  <p:tag name="KSO_WM_SLIDE_LAYOUT" val="a_e"/>
  <p:tag name="KSO_WM_SLIDE_LAYOUT_CNT" val="1_1"/>
</p:tagLst>
</file>

<file path=ppt/tags/tag53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d2905a146ac8812dc64195524a4be60bbc1c25f7"/>
  <p:tag name="KSO_WM_NEWLAYOUT_GROUP_ID" val="layout_30"/>
  <p:tag name="KSO_WM_NEWLAYOUT_ID" val="slide_e9c9b466aa0ef847"/>
  <p:tag name="KSO_WM_UNIT_PRESET_TEXT" val="单击此处添加标题"/>
</p:tagLst>
</file>

<file path=ppt/tags/tag53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5/8371493b-9ba4-418f-b27a-12b61c2325f1.jpg?Expires=1809671221\u0026AWSAccessKeyId=AKLT9NSy7kh8TIS1UzNqLRY2\u0026Signature=CPsqji%2FBGLEBE1HgMDemz%2BLe2uw%3D&quot;,&quot;product_name&quot;:&quot;wps-wpp-pc&quot;,&quot;intention_code&quot;:&quot;wps_wpp_generate_outline_pay&quot;}*auto_qingqiu_3.0.7_prod*1778135189894_f46eee_8adaaa44ff3c-slide-7"/>
</p:tagLst>
</file>

<file path=ppt/tags/tag536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5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5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正文"/>
</p:tagLst>
</file>

<file path=ppt/tags/tag539.xml><?xml version="1.0" encoding="utf-8"?>
<p:tagLst xmlns:p="http://schemas.openxmlformats.org/presentationml/2006/main">
  <p:tag name="KSO_WM_SLIDE_CONTENT_ORIENTATION" val=""/>
  <p:tag name="KSO_WM_SLIDE_HAS_MASK" val="0"/>
  <p:tag name="KSO_WM_SLIDE_ITEM_CNT" val="1"/>
  <p:tag name="KSO_WM_SLIDE_TYPE" val="text"/>
  <p:tag name="KSO_WM_TEMPLATE_SUBCATEGORY" val="29"/>
  <p:tag name="KSO_WM_BEAUTIFY_FLAG" val="#wm#"/>
  <p:tag name="KSO_WM_TEMPLATE_FIGMA_ID" val="69796648803"/>
  <p:tag name="KSO_WM_TEMPLATE_SLIDE_ID" val="slide_e9c9b466aa0ef847"/>
</p:tagLst>
</file>

<file path=ppt/tags/tag54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40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541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SHAPE_BRIGHT_DATA" val="[{&quot;dk1&quot;:-100,&quot;dk2&quot;:-80,&quot;lt1&quot;:-20,&quot;lt2&quot;:-20},{&quot;dk1&quot;:-100,&quot;dk2&quot;:-80,&quot;lt1&quot;:-20,&quot;lt2&quot;:-20},{&quot;dk1&quot;:-100,&quot;dk2&quot;:-80,&quot;lt1&quot;:-20,&quot;lt2&quot;:-20},{&quot;dk1&quot;:-100,&quot;dk2&quot;:-80,&quot;lt1&quot;:-20,&quot;lt2&quot;:-20}]"/>
  <p:tag name="KSO_WM_SHAPE_UPDATE_BRIGHT" val="1"/>
  <p:tag name="KSO_WM_CHANGETHEME_IGNOREDELETE" val="1"/>
  <p:tag name="KSO_WM_GRADIENT_SHAPE" val="1"/>
</p:tagLst>
</file>

<file path=ppt/tags/tag542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1*5*1*1"/>
  <p:tag name="KSO_WM_CARDGROUP_ID" val="63ede59e747b42be9503dd9dc27ca4c4"/>
  <p:tag name="KSO_WM_CARDGROUP_STYLE_INFO" val="C1_sc_p2*standard*1"/>
  <p:tag name="KSO_WM_FIGMA_FLAG" val="#fgm#"/>
  <p:tag name="KSO_WM_FOLLOW_SHAPE_UNIT_TAG" val="1_1_1*l_h_y*"/>
  <p:tag name="KSO_WM_NEWLAYOUT_GROUP_ID" val="40"/>
  <p:tag name="KSO_WM_NEWLAYOUT_ID" val="lay_44d203f009798acb347d564745133717974a016f"/>
  <p:tag name="KSO_WM_SLIDE_FIGMA_DIAGRAM" val="1"/>
  <p:tag name="KSO_WM_UNIT_INDEX" val="1_1_1"/>
  <p:tag name="KSO_WM_UNIT_TYPE" val="l_h_i"/>
  <p:tag name="KSO_WM_CARDGROUP_LAYOUT_DATA" val="{&quot;cardRct&quot;:[960,2399.5455,3386.666666666667,7440.465],&quot;lytRct&quot;:[960,2399,10800,7442],&quot;rct&quot;:[960,2399,10800,7441],&quot;spRct&quot;:[0,0,3385,7440]}"/>
</p:tagLst>
</file>

<file path=ppt/tags/tag543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1*5*1*1"/>
  <p:tag name="KSO_WM_CARDGROUP_ID" val="63ede59e747b42be9503dd9dc27ca4c4"/>
  <p:tag name="KSO_WM_CARDGROUP_STYLE_INFO" val="C1_sc_p2*standard*1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1_1"/>
  <p:tag name="KSO_WM_UNIT_PRESET_TEXT" val="请在此输入您的标题"/>
  <p:tag name="KSO_WM_UNIT_TYPE" val="l_h_a"/>
  <p:tag name="KSO_WM_CARDGROUP_LAYOUT_DATA" val="{&quot;cardRct&quot;:[960,2399.5455,3386.666666666667,7440.465],&quot;lytRct&quot;:[960,2399,10800,7442],&quot;rct&quot;:[960,2399,10800,7441],&quot;spRct&quot;:[480,920,2905,1559]}"/>
</p:tagLst>
</file>

<file path=ppt/tags/tag544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1*5*1*1"/>
  <p:tag name="KSO_WM_CARDGROUP_ID" val="63ede59e747b42be9503dd9dc27ca4c4"/>
  <p:tag name="KSO_WM_CARDGROUP_STYLE_INFO" val="C1_sc_p2*standard*1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1_1"/>
  <p:tag name="KSO_WM_UNIT_PRESET_TEXT" val="请在此输入您的文本。"/>
  <p:tag name="KSO_WM_UNIT_TYPE" val="l_h_f"/>
  <p:tag name="KSO_WM_CARDGROUP_LAYOUT_DATA" val="{&quot;cardRct&quot;:[960,2399.5455,3386.666666666667,7440.465],&quot;lytRct&quot;:[960,2399,10800,7442],&quot;rct&quot;:[960,2399,10800,7441],&quot;spRct&quot;:[480,1720,2905,6519]}"/>
</p:tagLst>
</file>

<file path=ppt/tags/tag545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1*5*1*1"/>
  <p:tag name="KSO_WM_CARDGROUP_ID" val="63ede59e747b42be9503dd9dc27ca4c4"/>
  <p:tag name="KSO_WM_CARDGROUP_STYLE_INFO" val="C1_sc_p2*standard*1"/>
  <p:tag name="KSO_WM_FIGMA_FLAG" val="#fgm#"/>
  <p:tag name="KSO_WM_FOLLOW_SHAPE_UNIT_TAG" val="1_2_1*l_h_y*"/>
  <p:tag name="KSO_WM_NEWLAYOUT_GROUP_ID" val="40"/>
  <p:tag name="KSO_WM_NEWLAYOUT_ID" val="lay_44d203f009798acb347d564745133717974a016f"/>
  <p:tag name="KSO_WM_SLIDE_FIGMA_DIAGRAM" val="1"/>
  <p:tag name="KSO_WM_UNIT_INDEX" val="1_2_1"/>
  <p:tag name="KSO_WM_UNIT_TYPE" val="l_h_i"/>
  <p:tag name="KSO_WM_CARDGROUP_LAYOUT_DATA" val="{&quot;cardRct&quot;:[4666.666666666667,2399.5455,3386.666666666667,7440.465],&quot;lytRct&quot;:[960,2399,10800,7442],&quot;rct&quot;:[960,2399,10800,7441],&quot;spRct&quot;:[3706,0,7092,7440]}"/>
</p:tagLst>
</file>

<file path=ppt/tags/tag546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1*5*1*1"/>
  <p:tag name="KSO_WM_CARDGROUP_ID" val="63ede59e747b42be9503dd9dc27ca4c4"/>
  <p:tag name="KSO_WM_CARDGROUP_STYLE_INFO" val="C1_sc_p2*standard*1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2_1"/>
  <p:tag name="KSO_WM_UNIT_PRESET_TEXT" val="请在此输入您的标题"/>
  <p:tag name="KSO_WM_UNIT_TYPE" val="l_h_a"/>
  <p:tag name="KSO_WM_CARDGROUP_LAYOUT_DATA" val="{&quot;cardRct&quot;:[4666.666666666667,2399.5455,3386.666666666667,7440.465],&quot;lytRct&quot;:[960,2399,10800,7442],&quot;rct&quot;:[960,2399,10800,7441],&quot;spRct&quot;:[4186,920,6611,1559]}"/>
</p:tagLst>
</file>

<file path=ppt/tags/tag547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1*5*1*1"/>
  <p:tag name="KSO_WM_CARDGROUP_ID" val="63ede59e747b42be9503dd9dc27ca4c4"/>
  <p:tag name="KSO_WM_CARDGROUP_STYLE_INFO" val="C1_sc_p2*standard*1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2_1"/>
  <p:tag name="KSO_WM_UNIT_PRESET_TEXT" val="请在此输入您的文本。"/>
  <p:tag name="KSO_WM_UNIT_TYPE" val="l_h_f"/>
  <p:tag name="KSO_WM_CARDGROUP_LAYOUT_DATA" val="{&quot;cardRct&quot;:[4666.666666666667,2399.5455,3386.666666666667,7440.465],&quot;lytRct&quot;:[960,2399,10800,7442],&quot;rct&quot;:[960,2399,10800,7441],&quot;spRct&quot;:[4186,1720,6611,6519]}"/>
</p:tagLst>
</file>

<file path=ppt/tags/tag548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1*5*1*1"/>
  <p:tag name="KSO_WM_CARDGROUP_ID" val="63ede59e747b42be9503dd9dc27ca4c4"/>
  <p:tag name="KSO_WM_CARDGROUP_STYLE_INFO" val="C1_sc_p2*standard*1"/>
  <p:tag name="KSO_WM_FIGMA_FLAG" val="#fgm#"/>
  <p:tag name="KSO_WM_FOLLOW_SHAPE_UNIT_TAG" val="1_3_1*l_h_y*"/>
  <p:tag name="KSO_WM_NEWLAYOUT_GROUP_ID" val="40"/>
  <p:tag name="KSO_WM_NEWLAYOUT_ID" val="lay_44d203f009798acb347d564745133717974a016f"/>
  <p:tag name="KSO_WM_SLIDE_FIGMA_DIAGRAM" val="1"/>
  <p:tag name="KSO_WM_UNIT_INDEX" val="1_3_1"/>
  <p:tag name="KSO_WM_UNIT_TYPE" val="l_h_i"/>
  <p:tag name="KSO_WM_CARDGROUP_LAYOUT_DATA" val="{&quot;cardRct&quot;:[8373.333333333334,2399.5455,3386.666666666667,7440.465],&quot;lytRct&quot;:[960,2399,10800,7442],&quot;rct&quot;:[960,2399,10800,7441],&quot;spRct&quot;:[7413,0,10799,7440]}"/>
</p:tagLst>
</file>

<file path=ppt/tags/tag549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1*5*1*1"/>
  <p:tag name="KSO_WM_CARDGROUP_ID" val="63ede59e747b42be9503dd9dc27ca4c4"/>
  <p:tag name="KSO_WM_CARDGROUP_STYLE_INFO" val="C1_sc_p2*standard*1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3_1"/>
  <p:tag name="KSO_WM_UNIT_PRESET_TEXT" val="请在此输入您的标题"/>
  <p:tag name="KSO_WM_UNIT_TYPE" val="l_h_a"/>
  <p:tag name="KSO_WM_CARDGROUP_LAYOUT_DATA" val="{&quot;cardRct&quot;:[8373.333333333334,2399.5455,3386.666666666667,7440.465],&quot;lytRct&quot;:[960,2399,10800,7442],&quot;rct&quot;:[960,2399,10800,7441],&quot;spRct&quot;:[7893,920,10318,1559]}"/>
</p:tagLst>
</file>

<file path=ppt/tags/tag55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50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1*5*1*1"/>
  <p:tag name="KSO_WM_CARDGROUP_ID" val="63ede59e747b42be9503dd9dc27ca4c4"/>
  <p:tag name="KSO_WM_CARDGROUP_STYLE_INFO" val="C1_sc_p2*standard*1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3_1"/>
  <p:tag name="KSO_WM_UNIT_PRESET_TEXT" val="请在此输入您的文本。"/>
  <p:tag name="KSO_WM_UNIT_TYPE" val="l_h_f"/>
  <p:tag name="KSO_WM_CARDGROUP_LAYOUT_DATA" val="{&quot;cardRct&quot;:[8373.333333333334,2399.5455,3386.666666666667,7440.465],&quot;lytRct&quot;:[960,2399,10800,7442],&quot;rct&quot;:[960,2399,10800,7441],&quot;spRct&quot;:[7893,1720,10318,6519]}"/>
</p:tagLst>
</file>

<file path=ppt/tags/tag55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SHAPE_UPDATE_BRIGHT" val="1"/>
</p:tagLst>
</file>

<file path=ppt/tags/tag552.xml><?xml version="1.0" encoding="utf-8"?>
<p:tagLst xmlns:p="http://schemas.openxmlformats.org/presentationml/2006/main">
  <p:tag name="KSO_WM_TEMPLATE_SLIDE_ID" val="lay_44d203f009798acb347d564745133717974a016f"/>
  <p:tag name="KSO_WM_SLIDE_ITEM_CNT" val="3"/>
  <p:tag name="KSO_WM_SLIDE_CHECK_HASH" val="73833d5b88f82aa19ae7d1787ca95d8cc8e9a997"/>
</p:tagLst>
</file>

<file path=ppt/tags/tag55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4043b0fe9d6cffa05d7d7c9d53b51278e6bae16"/>
  <p:tag name="KSO_WM_NEWLAYOUT_GROUP_ID" val="layout_26"/>
  <p:tag name="KSO_WM_NEWLAYOUT_ID" val="slide_4e8a2b389c8bbf30"/>
  <p:tag name="KSO_WM_UNIT_PRESET_TEXT" val="单击此处添加标题"/>
</p:tagLst>
</file>

<file path=ppt/tags/tag55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5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://zh-ai-group.ks3-cn-beijing-internal.ksyun.com/image_generate/image_process/production/202605/8a438b7c-8f29-41ed-b0fe-ee6bbcfecd52.jpg?Expires=1809671220\u0026AWSAccessKeyId=AKLT9NSy7kh8TIS1UzNqLRY2\u0026Signature=cHGLMN8%2FZn%2F18067Eo7GsVyzLfQ%3D&quot;,&quot;product_name&quot;:&quot;wps-wpp-pc&quot;,&quot;intention_code&quot;:&quot;wps_wpp_generate_outline_pay&quot;}*auto_qingqiu_3.0.7_prod*1778135189894_f46eee_8adaaa44ff3c-slide-15"/>
</p:tagLst>
</file>

<file path=ppt/tags/tag5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5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55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55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605/7caa8041-1740-4c1d-8ce9-af2f81f74b67.jpg?Expires=1809671220\u0026AWSAccessKeyId=AKLT9NSy7kh8TIS1UzNqLRY2\u0026Signature=sbG9jtyB41jxv8u1z3iB3PKWRM8%3D&quot;,&quot;product_name&quot;:&quot;wps-wpp-pc&quot;,&quot;intention_code&quot;:&quot;wps_wpp_generate_outline_pay&quot;}*auto_qingqiu_3.0.7_prod*1778135189894_f46eee_8adaaa44ff3c-slide-15"/>
</p:tagLst>
</file>

<file path=ppt/tags/tag56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5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56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56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VCG41N1307030633&quot;,&quot;product_name&quot;:&quot;wps-wpp-pc&quot;,&quot;intention_code&quot;:&quot;wps_wpp_generate_outline_pay&quot;}*auto_gallery_3.0.7_prod*1778135189894_f46eee_8adaaa44ff3c-slide-15"/>
</p:tagLst>
</file>

<file path=ppt/tags/tag56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5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566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48803"/>
  <p:tag name="KSO_WM_TEMPLATE_SLIDE_ID" val="slide_4e8a2b389c8bbf30"/>
</p:tagLst>
</file>

<file path=ppt/tags/tag56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38fbb640ea7262dbf3e0288e1fe33a7086763b65"/>
  <p:tag name="KSO_WM_NEWLAYOUT_GROUP_ID" val="layout_31"/>
  <p:tag name="KSO_WM_NEWLAYOUT_ID" val="slide_5de812628256de36"/>
  <p:tag name="KSO_WM_UNIT_PRESET_TEXT" val="单击此处添加标题"/>
</p:tagLst>
</file>

<file path=ppt/tags/tag56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56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://zh-ai-group.ks3-cn-beijing-internal.ksyun.com/image_generate/image_process/production/202605/476ef643-03bc-4443-bd04-7539c9b4b49a.jpg?Expires=1809671220\u0026AWSAccessKeyId=AKLT9NSy7kh8TIS1UzNqLRY2\u0026Signature=aayRNHScx8KsiiLxGKIJOH5pYJY%3D&quot;,&quot;product_name&quot;:&quot;wps-wpp-pc&quot;,&quot;intention_code&quot;:&quot;wps_wpp_generate_outline_pay&quot;}*auto_qingqiu_3.0.7_prod*1778135189894_f46eee_8adaaa44ff3c-slide-16"/>
</p:tagLst>
</file>

<file path=ppt/tags/tag5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5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5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57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57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http://zh-ai-group.ks3-cn-beijing-internal.ksyun.com/image_generate/image_process/production/202605/03aa0f3b-78c3-44f4-aa44-30b80949b94f.jpg?Expires=1809671220\u0026AWSAccessKeyId=AKLT9NSy7kh8TIS1UzNqLRY2\u0026Signature=JPqu%2Batj5H33JputbiF5b9jw02U%3D&quot;,&quot;product_name&quot;:&quot;wps-wpp-pc&quot;,&quot;intention_code&quot;:&quot;wps_wpp_generate_outline_pay&quot;}*auto_qingqiu_3.0.7_prod*1778135189894_f46eee_8adaaa44ff3c-slide-16"/>
</p:tagLst>
</file>

<file path=ppt/tags/tag5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5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576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5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http://zh-ai-group.ks3-cn-beijing-internal.ksyun.com/image_generate/image_process/production/202605/a78ad16f-3195-4db1-9adc-13ecddaace2b.jpg?Expires=1809671219\u0026AWSAccessKeyId=AKLT9NSy7kh8TIS1UzNqLRY2\u0026Signature=QIoD66Y2g8oJWdFvXJUSCTWQyCs%3D&quot;,&quot;product_name&quot;:&quot;wps-wpp-pc&quot;,&quot;intention_code&quot;:&quot;wps_wpp_generate_outline_pay&quot;}*auto_qingqiu_3.0.7_prod*1778135189894_f46eee_8adaaa44ff3c-slide-16"/>
</p:tagLst>
</file>

<file path=ppt/tags/tag5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57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5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580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4_1"/>
  <p:tag name="KSO_WM_UNIT_TYPE" val="l_h_i"/>
  <p:tag name="KSO_WM_UNIT_PRESET_TEXT" val=" "/>
</p:tagLst>
</file>

<file path=ppt/tags/tag5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d"/>
  <p:tag name="MH_PIC_SOURCE_TYPE" val="generate_slide_ai*{&quot;id&quot;:&quot;https://sjzg-images.ks3-cn-beijing-internal.ksyun.com/tim_gen_images/doubao_gen/eff55413c303f47119fe1e35db529d0c_0.png?Expires=1778221615\u0026AWSAccessKeyId=AKLTHzmNYxS86KQFnb2pvxtA\u0026Signature=UCKZADsKptcxSOOf%2BiOobdCLYyU%3D&quot;,&quot;product_name&quot;:&quot;wps-wpp-pc&quot;,&quot;intention_code&quot;:&quot;wps_wpp_generate_outline_pay&quot;}*auto_cache_hit_3.0.7_prod*1778135189894_f46eee_8adaaa44ff3c-slide-16"/>
</p:tagLst>
</file>

<file path=ppt/tags/tag58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  <p:tag name="KSO_WM_UNIT_PRESET_TEXT" val="单击此处添加项标题"/>
</p:tagLst>
</file>

<file path=ppt/tags/tag58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f"/>
  <p:tag name="KSO_WM_UNIT_PRESET_TEXT" val="单击此处添加项正文"/>
</p:tagLst>
</file>

<file path=ppt/tags/tag584.xml><?xml version="1.0" encoding="utf-8"?>
<p:tagLst xmlns:p="http://schemas.openxmlformats.org/presentationml/2006/main">
  <p:tag name="KSO_WM_SLIDE_CONTENT_ORIENTATION" val=""/>
  <p:tag name="KSO_WM_SLIDE_HAS_MASK" val="0"/>
  <p:tag name="KSO_WM_SLIDE_ITEM_CNT" val="4"/>
  <p:tag name="KSO_WM_SLIDE_TYPE" val="text"/>
  <p:tag name="KSO_WM_TEMPLATE_SUBCATEGORY" val="29"/>
  <p:tag name="KSO_WM_BEAUTIFY_FLAG" val="#wm#"/>
  <p:tag name="KSO_WM_TEMPLATE_FIGMA_ID" val="69796648803"/>
  <p:tag name="KSO_WM_TEMPLATE_SLIDE_ID" val="slide_5de812628256de36"/>
</p:tagLst>
</file>

<file path=ppt/tags/tag585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586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SHAPE_BRIGHT_DATA" val="[{&quot;dk1&quot;:-100,&quot;dk2&quot;:-80,&quot;lt1&quot;:-20,&quot;lt2&quot;:-20},{&quot;dk1&quot;:-100,&quot;dk2&quot;:-80,&quot;lt1&quot;:-20,&quot;lt2&quot;:-20},{&quot;dk1&quot;:-100,&quot;dk2&quot;:-80,&quot;lt1&quot;:-20,&quot;lt2&quot;:-20},{&quot;dk1&quot;:-100,&quot;dk2&quot;:-80,&quot;lt1&quot;:-20,&quot;lt2&quot;:-20}]"/>
  <p:tag name="KSO_WM_SHAPE_UPDATE_BRIGHT" val="1"/>
  <p:tag name="KSO_WM_CHANGETHEME_IGNOREDELETE" val="1"/>
  <p:tag name="KSO_WM_GRADIENT_SHAPE" val="1"/>
</p:tagLst>
</file>

<file path=ppt/tags/tag58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SHAPE_UPDATE_BRIGHT" val="1"/>
</p:tagLst>
</file>

<file path=ppt/tags/tag58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9973c71c7bb75cc888493b3f74c816582512c9c8"/>
  <p:tag name="KSO_WM_NEWLAYOUT_GROUP_ID" val="layout_3"/>
  <p:tag name="KSO_WM_NEWLAYOUT_ID" val="slide_ab13dcddb777c9c4"/>
  <p:tag name="KSO_WM_UNIT_PRESET_TEXT" val="单击此处添加标题"/>
</p:tagLst>
</file>

<file path=ppt/tags/tag589.xml><?xml version="1.0" encoding="utf-8"?>
<p:tagLst xmlns:p="http://schemas.openxmlformats.org/presentationml/2006/main">
  <p:tag name="KSO_WM_TEMPLATE_SLIDE_ID" val="lay_44d203f009798acb347d564745133717974a016f"/>
  <p:tag name="KSO_WM_SLIDE_ITEM_CNT" val="3"/>
  <p:tag name="KSO_WM_SLIDE_CHECK_HASH" val="e8422af4a7a39b52ba4a1476b37d1e71013e5f32"/>
</p:tagLst>
</file>

<file path=ppt/tags/tag59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590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1eb8e13a7bb8869537422cca0b01c273cc35fe53"/>
  <p:tag name="KSO_WM_NEWLAYOUT_ID" val="2044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custom40498696_3*a*1"/>
  <p:tag name="KSO_WM_TEMPLATE_CATEGORY" val="custom"/>
  <p:tag name="KSO_WM_TEMPLATE_INDEX" val="40498696"/>
  <p:tag name="KSO_WM_UNIT_LAYERLEVEL" val="1"/>
  <p:tag name="KSO_WM_TAG_VERSION" val="3.0"/>
</p:tagLst>
</file>

<file path=ppt/tags/tag591.xml><?xml version="1.0" encoding="utf-8"?>
<p:tagLst xmlns:p="http://schemas.openxmlformats.org/presentationml/2006/main">
  <p:tag name="KSO_WM_UNIT_TYPE" val="e"/>
  <p:tag name="KSO_WM_BEAUTIFY_FLAG" val="#wm#"/>
  <p:tag name="KSO_WM_FIGMA_FLAG" val="#fgm#"/>
  <p:tag name="KSO_WM_UNIT_INDEX" val="1"/>
  <p:tag name="KSO_WM_UNIT_PRESET_TEXT" val="01"/>
  <p:tag name="KSO_WM_UNIT_NOCLEAR" val="0"/>
  <p:tag name="KSO_WM_UNIT_HIGHLIGHT" val="0"/>
  <p:tag name="KSO_WM_UNIT_COMPATIBLE" val="1"/>
  <p:tag name="KSO_WM_UNIT_DIAGRAM_ISNUMVISUAL" val="0"/>
  <p:tag name="KSO_WM_UNIT_DIAGRAM_ISREFERUNIT" val="0"/>
  <p:tag name="KSO_WM_UNIT_ID" val="custom40498696_3*e*1"/>
  <p:tag name="KSO_WM_TEMPLATE_CATEGORY" val="custom"/>
  <p:tag name="KSO_WM_TEMPLATE_INDEX" val="40498696"/>
  <p:tag name="KSO_WM_UNIT_LAYERLEVEL" val="1"/>
  <p:tag name="KSO_WM_TAG_VERSION" val="3.0"/>
</p:tagLst>
</file>

<file path=ppt/tags/tag592.xml><?xml version="1.0" encoding="utf-8"?>
<p:tagLst xmlns:p="http://schemas.openxmlformats.org/presentationml/2006/main">
  <p:tag name="KSO_WM_SLIDE_CONTENT_ORIENTATION" val="righ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d635315789958f2d"/>
  <p:tag name="KSO_WM_TAG_VERSION" val="3.0"/>
  <p:tag name="KSO_WM_SLIDE_ID" val="custom40498696_3"/>
  <p:tag name="KSO_WM_TEMPLATE_MASTER_TYPE" val="0"/>
  <p:tag name="KSO_WM_TEMPLATE_COLOR_TYPE" val="0"/>
  <p:tag name="KSO_WM_SLIDE_INDEX" val="3"/>
  <p:tag name="KSO_WM_TEMPLATE_CATEGORY" val="custom"/>
  <p:tag name="KSO_WM_TEMPLATE_INDEX" val="40498696"/>
  <p:tag name="KSO_WM_SLIDE_LAYOUT" val="a_e"/>
  <p:tag name="KSO_WM_SLIDE_LAYOUT_CNT" val="1_1"/>
</p:tagLst>
</file>

<file path=ppt/tags/tag593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594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SHAPE_BRIGHT_DATA" val="[{&quot;dk1&quot;:-100,&quot;dk2&quot;:-80,&quot;lt1&quot;:-20,&quot;lt2&quot;:-20},{&quot;dk1&quot;:-100,&quot;dk2&quot;:-80,&quot;lt1&quot;:-20,&quot;lt2&quot;:-20},{&quot;dk1&quot;:-100,&quot;dk2&quot;:-80,&quot;lt1&quot;:-20,&quot;lt2&quot;:-20},{&quot;dk1&quot;:-100,&quot;dk2&quot;:-80,&quot;lt1&quot;:-20,&quot;lt2&quot;:-20}]"/>
  <p:tag name="KSO_WM_SHAPE_UPDATE_BRIGHT" val="1"/>
  <p:tag name="KSO_WM_CHANGETHEME_IGNOREDELETE" val="1"/>
  <p:tag name="KSO_WM_GRADIENT_SHAPE" val="1"/>
</p:tagLst>
</file>

<file path=ppt/tags/tag595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3*6*1*1"/>
  <p:tag name="KSO_WM_CARDGROUP_ID" val="097b13819c9344ed887de7fe11df6960"/>
  <p:tag name="KSO_WM_CARDGROUP_STYLE_INFO" val="C1_sc_p2*standard*2"/>
  <p:tag name="KSO_WM_FIGMA_FLAG" val="#fgm#"/>
  <p:tag name="KSO_WM_FOLLOW_SHAPE_UNIT_TAG" val="1_1_1*l_h_y*"/>
  <p:tag name="KSO_WM_NEWLAYOUT_GROUP_ID" val="40"/>
  <p:tag name="KSO_WM_NEWLAYOUT_ID" val="lay_44d203f009798acb347d564745133717974a016f"/>
  <p:tag name="KSO_WM_SLIDE_FIGMA_DIAGRAM" val="1"/>
  <p:tag name="KSO_WM_UNIT_INDEX" val="1_1_1"/>
  <p:tag name="KSO_WM_UNIT_TYPE" val="l_h_i"/>
  <p:tag name="KSO_WM_CARDGROUP_LAYOUT_DATA" val="{&quot;cardRct&quot;:[960,2399.5455,5220,7440.465],&quot;lytRct&quot;:[960,2399,10800,7442],&quot;rct&quot;:[960,2399,10800,7441],&quot;spRct&quot;:[0,0,5219,7440]}"/>
</p:tagLst>
</file>

<file path=ppt/tags/tag596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3*6*1*1"/>
  <p:tag name="KSO_WM_CARDGROUP_ID" val="097b13819c9344ed887de7fe11df6960"/>
  <p:tag name="KSO_WM_CARDGROUP_STYLE_INFO" val="C1_sc_p2*standard*2"/>
  <p:tag name="KSO_WM_FIGMA_FLAG" val="#fgm#"/>
  <p:tag name="KSO_WM_FOLLOW_SHAPE_UNIT_TAG" val="1_1_1*l_h_x*"/>
  <p:tag name="KSO_WM_NEWLAYOUT_GROUP_ID" val="40"/>
  <p:tag name="KSO_WM_NEWLAYOUT_ID" val="lay_44d203f009798acb347d564745133717974a016f"/>
  <p:tag name="KSO_WM_SLIDE_FIGMA_DIAGRAM" val="1"/>
  <p:tag name="KSO_WM_UNIT_INDEX" val="1_1_2"/>
  <p:tag name="KSO_WM_UNIT_TYPE" val="l_h_i"/>
  <p:tag name="KSO_WM_CARDGROUP_LAYOUT_DATA" val="{&quot;cardRct&quot;:[960,2399.5455,5220,7440.465],&quot;lytRct&quot;:[960,2399,10800,7442],&quot;rct&quot;:[960,2399,10800,7441],&quot;spRct&quot;:[1890,930,3329,2369]}"/>
</p:tagLst>
</file>

<file path=ppt/tags/tag597.xml><?xml version="1.0" encoding="utf-8"?>
<p:tagLst xmlns:p="http://schemas.openxmlformats.org/presentationml/2006/main">
  <p:tag name="KSO_WM_ICON_DRAW_MD4" val="04df74c3ad947ed48a84bfef5acddbcb"/>
  <p:tag name="KSO_WM_AILAYOUT_OPTION" val="0_1_1_0"/>
  <p:tag name="KSO_WM_BEAUTIFY_FLAG" val="#wm#"/>
  <p:tag name="KSO_WM_CARDGOUR_SOURCE_FROM" val="aipagebeautify"/>
  <p:tag name="KSO_WM_CARDGROUP_FEATURE" val="2*3*6*1*1"/>
  <p:tag name="KSO_WM_CARDGROUP_ID" val="097b13819c9344ed887de7fe11df6960"/>
  <p:tag name="KSO_WM_CARDGROUP_STYLE_INFO" val="C1_sc_p2*standard*2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1_1"/>
  <p:tag name="KSO_WM_UNIT_TYPE" val="l_h_x"/>
  <p:tag name="KSO_WM_CARDGROUP_LAYOUT_DATA" val="{&quot;cardRct&quot;:[960,2399.5455,5220,7440.465],&quot;lytRct&quot;:[960,2399,10800,7442],&quot;rct&quot;:[960,2399,10800,7441],&quot;spRct&quot;:[2210,1250,3009,2050]}"/>
  <p:tag name="KSO_WM_UNIT_PRESET_IMAGE_MD4" val="7GEM0lKvOs4mI9ZY8y5QHw=="/>
</p:tagLst>
</file>

<file path=ppt/tags/tag598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3*6*1*1"/>
  <p:tag name="KSO_WM_CARDGROUP_ID" val="097b13819c9344ed887de7fe11df6960"/>
  <p:tag name="KSO_WM_CARDGROUP_STYLE_INFO" val="C1_sc_p2*standard*2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1_1"/>
  <p:tag name="KSO_WM_UNIT_PRESET_TEXT" val="请在此输入您的标题"/>
  <p:tag name="KSO_WM_UNIT_TYPE" val="l_h_a"/>
  <p:tag name="KSO_WM_CARDGROUP_LAYOUT_DATA" val="{&quot;cardRct&quot;:[960,2399.5455,5220,7440.465],&quot;lytRct&quot;:[960,2399,10800,7442],&quot;rct&quot;:[960,2399,10800,7441],&quot;spRct&quot;:[560,2810,4659,3529]}"/>
</p:tagLst>
</file>

<file path=ppt/tags/tag599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3*6*1*1"/>
  <p:tag name="KSO_WM_CARDGROUP_ID" val="097b13819c9344ed887de7fe11df6960"/>
  <p:tag name="KSO_WM_CARDGROUP_STYLE_INFO" val="C1_sc_p2*standard*2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1_1"/>
  <p:tag name="KSO_WM_UNIT_PRESET_TEXT" val="请在此输入您的文本。"/>
  <p:tag name="KSO_WM_UNIT_TYPE" val="l_h_f"/>
  <p:tag name="KSO_WM_CARDGROUP_LAYOUT_DATA" val="{&quot;cardRct&quot;:[960,2399.5455,5220,7440.465],&quot;lytRct&quot;:[960,2399,10800,7442],&quot;rct&quot;:[960,2399,10800,7441],&quot;spRct&quot;:[560,3810,4659,6509]}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00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3*6*1*1"/>
  <p:tag name="KSO_WM_CARDGROUP_ID" val="097b13819c9344ed887de7fe11df6960"/>
  <p:tag name="KSO_WM_CARDGROUP_STYLE_INFO" val="C1_sc_p2*standard*2"/>
  <p:tag name="KSO_WM_FIGMA_FLAG" val="#fgm#"/>
  <p:tag name="KSO_WM_FOLLOW_SHAPE_UNIT_TAG" val="1_2_1*l_h_y*"/>
  <p:tag name="KSO_WM_NEWLAYOUT_GROUP_ID" val="40"/>
  <p:tag name="KSO_WM_NEWLAYOUT_ID" val="lay_44d203f009798acb347d564745133717974a016f"/>
  <p:tag name="KSO_WM_SLIDE_FIGMA_DIAGRAM" val="1"/>
  <p:tag name="KSO_WM_UNIT_INDEX" val="1_2_1"/>
  <p:tag name="KSO_WM_UNIT_TYPE" val="l_h_i"/>
  <p:tag name="KSO_WM_CARDGROUP_LAYOUT_DATA" val="{&quot;cardRct&quot;:[6540,2399.5455,5220,7440.465],&quot;lytRct&quot;:[960,2399,10800,7442],&quot;rct&quot;:[960,2399,10800,7441],&quot;spRct&quot;:[5580,0,10799,7440]}"/>
</p:tagLst>
</file>

<file path=ppt/tags/tag601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3*6*1*1"/>
  <p:tag name="KSO_WM_CARDGROUP_ID" val="097b13819c9344ed887de7fe11df6960"/>
  <p:tag name="KSO_WM_CARDGROUP_STYLE_INFO" val="C1_sc_p2*standard*2"/>
  <p:tag name="KSO_WM_FIGMA_FLAG" val="#fgm#"/>
  <p:tag name="KSO_WM_FOLLOW_SHAPE_UNIT_TAG" val="1_2_1*l_h_x*"/>
  <p:tag name="KSO_WM_NEWLAYOUT_GROUP_ID" val="40"/>
  <p:tag name="KSO_WM_NEWLAYOUT_ID" val="lay_44d203f009798acb347d564745133717974a016f"/>
  <p:tag name="KSO_WM_SLIDE_FIGMA_DIAGRAM" val="1"/>
  <p:tag name="KSO_WM_UNIT_INDEX" val="1_2_2"/>
  <p:tag name="KSO_WM_UNIT_TYPE" val="l_h_i"/>
  <p:tag name="KSO_WM_CARDGROUP_LAYOUT_DATA" val="{&quot;cardRct&quot;:[6540,2399.5455,5220,7440.465],&quot;lytRct&quot;:[960,2399,10800,7442],&quot;rct&quot;:[960,2399,10800,7441],&quot;spRct&quot;:[7470,930,8909,2369]}"/>
</p:tagLst>
</file>

<file path=ppt/tags/tag602.xml><?xml version="1.0" encoding="utf-8"?>
<p:tagLst xmlns:p="http://schemas.openxmlformats.org/presentationml/2006/main">
  <p:tag name="KSO_WM_ICON_DRAW_MD4" val="057bc861ae2130e01d64a328f0666989"/>
  <p:tag name="KSO_WM_AILAYOUT_OPTION" val="0_1_1_0"/>
  <p:tag name="KSO_WM_BEAUTIFY_FLAG" val="#wm#"/>
  <p:tag name="KSO_WM_CARDGOUR_SOURCE_FROM" val="aipagebeautify"/>
  <p:tag name="KSO_WM_CARDGROUP_FEATURE" val="2*3*6*1*1"/>
  <p:tag name="KSO_WM_CARDGROUP_ID" val="097b13819c9344ed887de7fe11df6960"/>
  <p:tag name="KSO_WM_CARDGROUP_STYLE_INFO" val="C1_sc_p2*standard*2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2_1"/>
  <p:tag name="KSO_WM_UNIT_TYPE" val="l_h_x"/>
  <p:tag name="KSO_WM_CARDGROUP_LAYOUT_DATA" val="{&quot;cardRct&quot;:[6540,2399.5455,5220,7440.465],&quot;lytRct&quot;:[960,2399,10800,7442],&quot;rct&quot;:[960,2399,10800,7441],&quot;spRct&quot;:[7790,1250,8589,2050]}"/>
  <p:tag name="KSO_WM_UNIT_PRESET_IMAGE_MD4" val="VqGIf77s2uxyMM2Kpu/lbw=="/>
</p:tagLst>
</file>

<file path=ppt/tags/tag603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3*6*1*1"/>
  <p:tag name="KSO_WM_CARDGROUP_ID" val="097b13819c9344ed887de7fe11df6960"/>
  <p:tag name="KSO_WM_CARDGROUP_STYLE_INFO" val="C1_sc_p2*standard*2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2_1"/>
  <p:tag name="KSO_WM_UNIT_PRESET_TEXT" val="请在此输入您的标题"/>
  <p:tag name="KSO_WM_UNIT_TYPE" val="l_h_a"/>
  <p:tag name="KSO_WM_CARDGROUP_LAYOUT_DATA" val="{&quot;cardRct&quot;:[6540,2399.5455,5220,7440.465],&quot;lytRct&quot;:[960,2399,10800,7442],&quot;rct&quot;:[960,2399,10800,7441],&quot;spRct&quot;:[6140,2810,10239,3529]}"/>
</p:tagLst>
</file>

<file path=ppt/tags/tag604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3*6*1*1"/>
  <p:tag name="KSO_WM_CARDGROUP_ID" val="097b13819c9344ed887de7fe11df6960"/>
  <p:tag name="KSO_WM_CARDGROUP_STYLE_INFO" val="C1_sc_p2*standard*2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2_1"/>
  <p:tag name="KSO_WM_UNIT_PRESET_TEXT" val="请在此输入您的文本。"/>
  <p:tag name="KSO_WM_UNIT_TYPE" val="l_h_f"/>
  <p:tag name="KSO_WM_CARDGROUP_LAYOUT_DATA" val="{&quot;cardRct&quot;:[6540,2399.5455,5220,7440.465],&quot;lytRct&quot;:[960,2399,10800,7442],&quot;rct&quot;:[960,2399,10800,7441],&quot;spRct&quot;:[6140,3810,10239,6509]}"/>
</p:tagLst>
</file>

<file path=ppt/tags/tag605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SHAPE_UPDATE_BRIGHT" val="1"/>
</p:tagLst>
</file>

<file path=ppt/tags/tag606.xml><?xml version="1.0" encoding="utf-8"?>
<p:tagLst xmlns:p="http://schemas.openxmlformats.org/presentationml/2006/main">
  <p:tag name="KSO_WM_TEMPLATE_SLIDE_ID" val="lay_44d203f009798acb347d564745133717974a016f"/>
  <p:tag name="KSO_WM_SLIDE_ITEM_CNT" val="2"/>
  <p:tag name="KSO_WM_SLIDE_CHECK_HASH" val="b963d0a7f5cab84134fd59a25bd0fd05c4c73ae4"/>
</p:tagLst>
</file>

<file path=ppt/tags/tag60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a04f6bcb92e203eeaab76d9a5c7690494a5e0a2"/>
  <p:tag name="KSO_WM_NEWLAYOUT_GROUP_ID" val="layout_63"/>
  <p:tag name="KSO_WM_NEWLAYOUT_ID" val="slide_96919410b42e99e9"/>
  <p:tag name="KSO_WM_UNIT_PRESET_TEXT" val="单击此处添加标题"/>
</p:tagLst>
</file>

<file path=ppt/tags/tag60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5/9c434492-b69a-4987-8bc6-85142fc53eba.jpg?Expires=1809671222\u0026AWSAccessKeyId=AKLT9NSy7kh8TIS1UzNqLRY2\u0026Signature=xPkKJeWkndD4q4O2rw5QsdkmINU%3D&quot;,&quot;product_name&quot;:&quot;wps-wpp-pc&quot;,&quot;intention_code&quot;:&quot;wps_wpp_generate_outline_pay&quot;}*auto_qingqiu_3.0.7_prod*1778135189894_f46eee_8adaaa44ff3c-slide-24"/>
</p:tagLst>
</file>

<file path=ppt/tags/tag60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61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1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6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6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613.xml><?xml version="1.0" encoding="utf-8"?>
<p:tagLst xmlns:p="http://schemas.openxmlformats.org/presentationml/2006/main">
  <p:tag name="KSO_WM_SLIDE_CONTENT_ORIENTATION" val=""/>
  <p:tag name="KSO_WM_SLIDE_HAS_MASK" val="0"/>
  <p:tag name="KSO_WM_SLIDE_ITEM_CNT" val="2"/>
  <p:tag name="KSO_WM_SLIDE_TYPE" val="text"/>
  <p:tag name="KSO_WM_TEMPLATE_SUBCATEGORY" val="29"/>
  <p:tag name="KSO_WM_BEAUTIFY_FLAG" val="#wm#"/>
  <p:tag name="KSO_WM_TEMPLATE_FIGMA_ID" val="69796648803"/>
  <p:tag name="KSO_WM_TEMPLATE_SLIDE_ID" val="slide_96919410b42e99e9"/>
</p:tagLst>
</file>

<file path=ppt/tags/tag614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1eb8e13a7bb8869537422cca0b01c273cc35fe53"/>
  <p:tag name="KSO_WM_NEWLAYOUT_ID" val="2044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custom40498696_3*a*1"/>
  <p:tag name="KSO_WM_TEMPLATE_CATEGORY" val="custom"/>
  <p:tag name="KSO_WM_TEMPLATE_INDEX" val="40498696"/>
  <p:tag name="KSO_WM_UNIT_LAYERLEVEL" val="1"/>
  <p:tag name="KSO_WM_TAG_VERSION" val="3.0"/>
</p:tagLst>
</file>

<file path=ppt/tags/tag615.xml><?xml version="1.0" encoding="utf-8"?>
<p:tagLst xmlns:p="http://schemas.openxmlformats.org/presentationml/2006/main">
  <p:tag name="KSO_WM_UNIT_TYPE" val="e"/>
  <p:tag name="KSO_WM_BEAUTIFY_FLAG" val="#wm#"/>
  <p:tag name="KSO_WM_FIGMA_FLAG" val="#fgm#"/>
  <p:tag name="KSO_WM_UNIT_INDEX" val="1"/>
  <p:tag name="KSO_WM_UNIT_PRESET_TEXT" val="01"/>
  <p:tag name="KSO_WM_UNIT_NOCLEAR" val="0"/>
  <p:tag name="KSO_WM_UNIT_HIGHLIGHT" val="0"/>
  <p:tag name="KSO_WM_UNIT_COMPATIBLE" val="1"/>
  <p:tag name="KSO_WM_UNIT_DIAGRAM_ISNUMVISUAL" val="0"/>
  <p:tag name="KSO_WM_UNIT_DIAGRAM_ISREFERUNIT" val="0"/>
  <p:tag name="KSO_WM_UNIT_ID" val="custom40498696_3*e*1"/>
  <p:tag name="KSO_WM_TEMPLATE_CATEGORY" val="custom"/>
  <p:tag name="KSO_WM_TEMPLATE_INDEX" val="40498696"/>
  <p:tag name="KSO_WM_UNIT_LAYERLEVEL" val="1"/>
  <p:tag name="KSO_WM_TAG_VERSION" val="3.0"/>
</p:tagLst>
</file>

<file path=ppt/tags/tag616.xml><?xml version="1.0" encoding="utf-8"?>
<p:tagLst xmlns:p="http://schemas.openxmlformats.org/presentationml/2006/main">
  <p:tag name="KSO_WM_SLIDE_CONTENT_ORIENTATION" val="righ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d635315789958f2d"/>
  <p:tag name="KSO_WM_TAG_VERSION" val="3.0"/>
  <p:tag name="KSO_WM_SLIDE_ID" val="custom40498696_3"/>
  <p:tag name="KSO_WM_TEMPLATE_MASTER_TYPE" val="0"/>
  <p:tag name="KSO_WM_TEMPLATE_COLOR_TYPE" val="0"/>
  <p:tag name="KSO_WM_SLIDE_INDEX" val="3"/>
  <p:tag name="KSO_WM_TEMPLATE_CATEGORY" val="custom"/>
  <p:tag name="KSO_WM_TEMPLATE_INDEX" val="40498696"/>
  <p:tag name="KSO_WM_SLIDE_LAYOUT" val="a_e"/>
  <p:tag name="KSO_WM_SLIDE_LAYOUT_CNT" val="1_1"/>
</p:tagLst>
</file>

<file path=ppt/tags/tag61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305e4b8dd0990c3f4b796db0128e4b194560e1d"/>
  <p:tag name="KSO_WM_NEWLAYOUT_GROUP_ID" val="layout_10003"/>
  <p:tag name="KSO_WM_NEWLAYOUT_ID" val="slide_9f5748403830d2c3"/>
  <p:tag name="KSO_WM_UNIT_PRESET_TEXT" val="单击此处添加标题"/>
</p:tagLst>
</file>

<file path=ppt/tags/tag6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61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62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正文"/>
</p:tagLst>
</file>

<file path=ppt/tags/tag621.xml><?xml version="1.0" encoding="utf-8"?>
<p:tagLst xmlns:p="http://schemas.openxmlformats.org/presentationml/2006/main">
  <p:tag name="KSO_WM_SLIDE_CONTENT_ORIENTATION" val=""/>
  <p:tag name="KSO_WM_SLIDE_HAS_MASK" val="0"/>
  <p:tag name="KSO_WM_SLIDE_ITEM_CNT" val="1"/>
  <p:tag name="KSO_WM_SLIDE_TYPE" val="text"/>
  <p:tag name="KSO_WM_TEMPLATE_SUBCATEGORY" val="29"/>
  <p:tag name="KSO_WM_BEAUTIFY_FLAG" val="#wm#"/>
  <p:tag name="KSO_WM_TEMPLATE_FIGMA_ID" val="69796648803"/>
  <p:tag name="KSO_WM_TEMPLATE_SLIDE_ID" val="slide_9f5748403830d2c3"/>
</p:tagLst>
</file>

<file path=ppt/tags/tag622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623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SHAPE_BRIGHT_DATA" val="[{&quot;dk1&quot;:-100,&quot;dk2&quot;:-80,&quot;lt1&quot;:-20,&quot;lt2&quot;:-20},{&quot;dk1&quot;:-100,&quot;dk2&quot;:-80,&quot;lt1&quot;:-20,&quot;lt2&quot;:-20},{&quot;dk1&quot;:-100,&quot;dk2&quot;:-80,&quot;lt1&quot;:-20,&quot;lt2&quot;:-20},{&quot;dk1&quot;:-100,&quot;dk2&quot;:-80,&quot;lt1&quot;:-20,&quot;lt2&quot;:-20}]"/>
  <p:tag name="KSO_WM_SHAPE_UPDATE_BRIGHT" val="1"/>
  <p:tag name="KSO_WM_CHANGETHEME_IGNOREDELETE" val="1"/>
  <p:tag name="KSO_WM_GRADIENT_SHAPE" val="1"/>
</p:tagLst>
</file>

<file path=ppt/tags/tag624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3*6*1*1"/>
  <p:tag name="KSO_WM_CARDGROUP_ID" val="fdef878c04e04157be504ce125ce5ac7"/>
  <p:tag name="KSO_WM_CARDGROUP_STYLE_INFO" val="C1_sc_p2*standard*2"/>
  <p:tag name="KSO_WM_FIGMA_FLAG" val="#fgm#"/>
  <p:tag name="KSO_WM_FOLLOW_SHAPE_UNIT_TAG" val="1_1_1*l_h_y*"/>
  <p:tag name="KSO_WM_NEWLAYOUT_GROUP_ID" val="40"/>
  <p:tag name="KSO_WM_NEWLAYOUT_ID" val="lay_44d203f009798acb347d564745133717974a016f"/>
  <p:tag name="KSO_WM_SLIDE_FIGMA_DIAGRAM" val="1"/>
  <p:tag name="KSO_WM_UNIT_INDEX" val="1_1_1"/>
  <p:tag name="KSO_WM_UNIT_TYPE" val="l_h_i"/>
  <p:tag name="KSO_WM_CARDGROUP_LAYOUT_DATA" val="{&quot;cardRct&quot;:[960,2399.5455,10800,7440.465],&quot;lytRct&quot;:[960,2399,10800,7442],&quot;rct&quot;:[960,2399,10800,7441],&quot;spRct&quot;:[0,0,10799,7440]}"/>
</p:tagLst>
</file>

<file path=ppt/tags/tag625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3*6*1*1"/>
  <p:tag name="KSO_WM_CARDGROUP_ID" val="fdef878c04e04157be504ce125ce5ac7"/>
  <p:tag name="KSO_WM_CARDGROUP_STYLE_INFO" val="C1_sc_p2*standard*2"/>
  <p:tag name="KSO_WM_FIGMA_FLAG" val="#fgm#"/>
  <p:tag name="KSO_WM_FOLLOW_SHAPE_UNIT_TAG" val="1_1_1*l_h_x*"/>
  <p:tag name="KSO_WM_NEWLAYOUT_GROUP_ID" val="40"/>
  <p:tag name="KSO_WM_NEWLAYOUT_ID" val="lay_44d203f009798acb347d564745133717974a016f"/>
  <p:tag name="KSO_WM_SLIDE_FIGMA_DIAGRAM" val="1"/>
  <p:tag name="KSO_WM_UNIT_INDEX" val="1_1_2"/>
  <p:tag name="KSO_WM_UNIT_TYPE" val="l_h_i"/>
  <p:tag name="KSO_WM_CARDGROUP_LAYOUT_DATA" val="{&quot;cardRct&quot;:[960,2399.5455,10800,7440.465],&quot;lytRct&quot;:[960,2399,10800,7442],&quot;rct&quot;:[960,2399,10800,7441],&quot;spRct&quot;:[4440,1230,6359,3149]}"/>
</p:tagLst>
</file>

<file path=ppt/tags/tag626.xml><?xml version="1.0" encoding="utf-8"?>
<p:tagLst xmlns:p="http://schemas.openxmlformats.org/presentationml/2006/main">
  <p:tag name="KSO_WM_ICON_DRAW_MD4" val="04df74c3ad947ed48a84bfef5acddbcb"/>
  <p:tag name="KSO_WM_AILAYOUT_OPTION" val="0_1_1_0"/>
  <p:tag name="KSO_WM_BEAUTIFY_FLAG" val="#wm#"/>
  <p:tag name="KSO_WM_CARDGOUR_SOURCE_FROM" val="aipagebeautify"/>
  <p:tag name="KSO_WM_CARDGROUP_FEATURE" val="2*3*6*1*1"/>
  <p:tag name="KSO_WM_CARDGROUP_ID" val="fdef878c04e04157be504ce125ce5ac7"/>
  <p:tag name="KSO_WM_CARDGROUP_STYLE_INFO" val="C1_sc_p2*standard*2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1_1"/>
  <p:tag name="KSO_WM_UNIT_TYPE" val="l_h_x"/>
  <p:tag name="KSO_WM_CARDGROUP_LAYOUT_DATA" val="{&quot;cardRct&quot;:[960,2399.5455,10800,7440.465],&quot;lytRct&quot;:[960,2399,10800,7442],&quot;rct&quot;:[960,2399,10800,7441],&quot;spRct&quot;:[4920,1710,5879,2670]}"/>
  <p:tag name="KSO_WM_UNIT_PRESET_IMAGE_MD4" val="N+/QmJDmZ3FuHYeOcoolkQ=="/>
</p:tagLst>
</file>

<file path=ppt/tags/tag627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3*6*1*1"/>
  <p:tag name="KSO_WM_CARDGROUP_ID" val="fdef878c04e04157be504ce125ce5ac7"/>
  <p:tag name="KSO_WM_CARDGROUP_STYLE_INFO" val="C1_sc_p2*standard*2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1_1"/>
  <p:tag name="KSO_WM_UNIT_PRESET_TEXT" val="请在此输入您的标题"/>
  <p:tag name="KSO_WM_UNIT_TYPE" val="l_h_a"/>
  <p:tag name="KSO_WM_CARDGROUP_LAYOUT_DATA" val="{&quot;cardRct&quot;:[960,2399.5455,10800,7440.465],&quot;lytRct&quot;:[960,2399,10800,7442],&quot;rct&quot;:[960,2399,10800,7441],&quot;spRct&quot;:[560,3590,10239,4309]}"/>
</p:tagLst>
</file>

<file path=ppt/tags/tag628.xml><?xml version="1.0" encoding="utf-8"?>
<p:tagLst xmlns:p="http://schemas.openxmlformats.org/presentationml/2006/main">
  <p:tag name="KSO_WM_AILAYOUT_OPTION" val="0_1_1_0"/>
  <p:tag name="KSO_WM_BEAUTIFY_FLAG" val="#wm#"/>
  <p:tag name="KSO_WM_CARDGOUR_SOURCE_FROM" val="aipagebeautify"/>
  <p:tag name="KSO_WM_CARDGROUP_FEATURE" val="2*3*6*1*1"/>
  <p:tag name="KSO_WM_CARDGROUP_ID" val="fdef878c04e04157be504ce125ce5ac7"/>
  <p:tag name="KSO_WM_CARDGROUP_STYLE_INFO" val="C1_sc_p2*standard*2"/>
  <p:tag name="KSO_WM_FIGMA_FLAG" val="#fgm#"/>
  <p:tag name="KSO_WM_NEWLAYOUT_GROUP_ID" val="40"/>
  <p:tag name="KSO_WM_NEWLAYOUT_ID" val="lay_44d203f009798acb347d564745133717974a016f"/>
  <p:tag name="KSO_WM_SLIDE_FIGMA_DIAGRAM" val="1"/>
  <p:tag name="KSO_WM_UNIT_INDEX" val="1_1_1"/>
  <p:tag name="KSO_WM_UNIT_PRESET_TEXT" val="请在此输入您的文本。"/>
  <p:tag name="KSO_WM_UNIT_TYPE" val="l_h_f"/>
  <p:tag name="KSO_WM_CARDGROUP_LAYOUT_DATA" val="{&quot;cardRct&quot;:[960,2399.5455,10800,7440.465],&quot;lytRct&quot;:[960,2399,10800,7442],&quot;rct&quot;:[960,2399,10800,7441],&quot;spRct&quot;:[560,4590,10239,6209]}"/>
</p:tagLst>
</file>

<file path=ppt/tags/tag62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SHAPE_UPDATE_BRIGHT" val="1"/>
</p:tagLst>
</file>

<file path=ppt/tags/tag63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30.xml><?xml version="1.0" encoding="utf-8"?>
<p:tagLst xmlns:p="http://schemas.openxmlformats.org/presentationml/2006/main">
  <p:tag name="KSO_WM_TEMPLATE_SLIDE_ID" val="lay_44d203f009798acb347d564745133717974a016f"/>
  <p:tag name="KSO_WM_SLIDE_ITEM_CNT" val="1"/>
  <p:tag name="KSO_WM_SLIDE_CHECK_HASH" val="477483b25101fdc27a62d27498dc1cfa4fd30b1c"/>
</p:tagLst>
</file>

<file path=ppt/tags/tag63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26d1d09b9e72eb416eced5ce4956fde994c501f"/>
  <p:tag name="KSO_WM_NEWLAYOUT_GROUP_ID" val="layout_10014"/>
  <p:tag name="KSO_WM_NEWLAYOUT_ID" val="slide_983af99de9f3d0ba"/>
  <p:tag name="KSO_WM_UNIT_PRESET_TEXT" val="单击此处添加标题"/>
</p:tagLst>
</file>

<file path=ppt/tags/tag63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https://sjzg-images.ks3-cn-beijing-internal.ksyun.com/tim_gen_images/doubao_gen/94644649f71d75ca56909074773231de_0.png?Expires=1778221615\u0026AWSAccessKeyId=AKLTHzmNYxS86KQFnb2pvxtA\u0026Signature=IcMaGT6%2FRWxn7LJ1B5dQWBSwiHE%3D&quot;,&quot;product_name&quot;:&quot;wps-wpp-pc&quot;,&quot;intention_code&quot;:&quot;wps_wpp_generate_outline_pay&quot;}*auto_cache_hit_3.0.7_prod*1778135189894_f46eee_8adaaa44ff3c-slide-28"/>
</p:tagLst>
</file>

<file path=ppt/tags/tag6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6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635.xml><?xml version="1.0" encoding="utf-8"?>
<p:tagLst xmlns:p="http://schemas.openxmlformats.org/presentationml/2006/main">
  <p:tag name="KSO_WM_SLIDE_CONTENT_ORIENTATION" val=""/>
  <p:tag name="KSO_WM_SLIDE_HAS_MASK" val="0"/>
  <p:tag name="KSO_WM_SLIDE_ITEM_CNT" val="1"/>
  <p:tag name="KSO_WM_SLIDE_TYPE" val="text"/>
  <p:tag name="KSO_WM_TEMPLATE_SUBCATEGORY" val="29"/>
  <p:tag name="KSO_WM_BEAUTIFY_FLAG" val="#wm#"/>
  <p:tag name="KSO_WM_TEMPLATE_FIGMA_ID" val="69796648803"/>
  <p:tag name="KSO_WM_TEMPLATE_SLIDE_ID" val="slide_983af99de9f3d0ba"/>
</p:tagLst>
</file>

<file path=ppt/tags/tag63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529d72cba236135e4491e4d56bfa2ff47a20db4"/>
  <p:tag name="KSO_WM_NEWLAYOUT_GROUP_ID" val="layout_10004"/>
  <p:tag name="KSO_WM_NEWLAYOUT_ID" val="slide_aec818c1bcb6d7c7"/>
  <p:tag name="KSO_WM_UNIT_PRESET_TEXT" val="单击此处添加标题"/>
</p:tagLst>
</file>

<file path=ppt/tags/tag63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6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6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正文"/>
</p:tagLst>
</file>

<file path=ppt/tags/tag64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0.xml><?xml version="1.0" encoding="utf-8"?>
<p:tagLst xmlns:p="http://schemas.openxmlformats.org/presentationml/2006/main">
  <p:tag name="KSO_WM_SLIDE_CONTENT_ORIENTATION" val=""/>
  <p:tag name="KSO_WM_SLIDE_HAS_MASK" val="0"/>
  <p:tag name="KSO_WM_SLIDE_ITEM_CNT" val="1"/>
  <p:tag name="KSO_WM_SLIDE_TYPE" val="text"/>
  <p:tag name="KSO_WM_TEMPLATE_SUBCATEGORY" val="29"/>
  <p:tag name="KSO_WM_BEAUTIFY_FLAG" val="#wm#"/>
  <p:tag name="KSO_WM_TEMPLATE_FIGMA_ID" val="69796648803"/>
  <p:tag name="KSO_WM_TEMPLATE_SLIDE_ID" val="slide_aec818c1bcb6d7c7"/>
</p:tagLst>
</file>

<file path=ppt/tags/tag641.xml><?xml version="1.0" encoding="utf-8"?>
<p:tagLst xmlns:p="http://schemas.openxmlformats.org/presentationml/2006/main">
  <p:tag name="KSO_WM_UNIT_TYPE" val="b"/>
  <p:tag name="KSO_WM_BEAUTIFY_FLAG" val="#wm#"/>
  <p:tag name="KSO_WM_FIGMA_FLAG" val="#fgm#"/>
  <p:tag name="KSO_WM_UNIT_INDEX" val="1"/>
  <p:tag name="KSO_WM_UNIT_TEXT_TYPE" val="1"/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custom40498696_5*b*1"/>
  <p:tag name="KSO_WM_TEMPLATE_CATEGORY" val="custom"/>
  <p:tag name="KSO_WM_TEMPLATE_INDEX" val="40498696"/>
  <p:tag name="KSO_WM_UNIT_LAYERLEVEL" val="1"/>
  <p:tag name="KSO_WM_TAG_VERSION" val="3.0"/>
  <p:tag name="KSO_WM_UNIT_PRESET_TEXT" val="THE END"/>
</p:tagLst>
</file>

<file path=ppt/tags/tag642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2df00d042067470fcd7d3a270974db95e5f635f7"/>
  <p:tag name="KSO_WM_NEWLAYOUT_ID" val="2050"/>
  <p:tag name="KSO_WM_UNIT_ISCONTENTSTITLE" val="0"/>
  <p:tag name="KSO_WM_UNIT_ISNUMDGMTITLE" val="0"/>
  <p:tag name="KSO_WM_UNIT_NOCLEAR" val="1"/>
  <p:tag name="KSO_WM_UNIT_HIGHLIGHT" val="0"/>
  <p:tag name="KSO_WM_UNIT_COMPATIBLE" val="0"/>
  <p:tag name="KSO_WM_UNIT_DIAGRAM_ISNUMVISUAL" val="0"/>
  <p:tag name="KSO_WM_UNIT_DIAGRAM_ISREFERUNIT" val="0"/>
  <p:tag name="KSO_WM_UNIT_ID" val="custom40498696_5*a*1"/>
  <p:tag name="KSO_WM_TEMPLATE_CATEGORY" val="custom"/>
  <p:tag name="KSO_WM_TEMPLATE_INDEX" val="40498696"/>
  <p:tag name="KSO_WM_UNIT_LAYERLEVEL" val="1"/>
  <p:tag name="KSO_WM_TAG_VERSION" val="3.0"/>
  <p:tag name="KSO_WM_UNIT_PRESET_TEXT" val="谢谢观看"/>
</p:tagLst>
</file>

<file path=ppt/tags/tag643.xml><?xml version="1.0" encoding="utf-8"?>
<p:tagLst xmlns:p="http://schemas.openxmlformats.org/presentationml/2006/main">
  <p:tag name="KSO_WM_SLIDE_CONTENT_ORIENTATION" val="right"/>
  <p:tag name="KSO_WM_SLIDE_HAS_MASK" val="0"/>
  <p:tag name="KSO_WM_SLIDE_ITEM_CNT" val="0"/>
  <p:tag name="KSO_WM_SLIDE_TYPE" val="endPage"/>
  <p:tag name="KSO_WM_TEMPLATE_SUBCATEGORY" val="29"/>
  <p:tag name="KSO_WM_BEAUTIFY_FLAG" val="#wm#"/>
  <p:tag name="KSO_WM_TEMPLATE_SLIDE_ID" val="slide_2f1bc384a532e0ce"/>
  <p:tag name="KSO_WM_TAG_VERSION" val="3.0"/>
  <p:tag name="KSO_WM_SLIDE_ID" val="custom40498696_5"/>
  <p:tag name="KSO_WM_TEMPLATE_MASTER_TYPE" val="0"/>
  <p:tag name="KSO_WM_TEMPLATE_COLOR_TYPE" val="0"/>
  <p:tag name="KSO_WM_SLIDE_INDEX" val="5"/>
  <p:tag name="KSO_WM_TEMPLATE_CATEGORY" val="custom"/>
  <p:tag name="KSO_WM_TEMPLATE_INDEX" val="40498696"/>
  <p:tag name="KSO_WM_SLIDE_LAYOUT" val="a_b"/>
  <p:tag name="KSO_WM_SLIDE_LAYOUT_CNT" val="1_1"/>
</p:tagLst>
</file>

<file path=ppt/tags/tag65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7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TEXT_LAYER_COUNT" val="1"/>
</p:tagLst>
</file>

<file path=ppt/tags/tag66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8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8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</p:tagLst>
</file>

<file path=ppt/tags/tag74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9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.xml><?xml version="1.0" encoding="utf-8"?>
<p:tagLst xmlns:p="http://schemas.openxmlformats.org/presentationml/2006/main">
  <p:tag name="KSO_WM_UNIT_TYPE" val="f"/>
  <p:tag name="KSO_WM_BEAUTIFY_FLAG" val="#wm#"/>
  <p:tag name="KSO_WM_FIGMA_FLAG" val="#fgm#"/>
  <p:tag name="KSO_WM_UNIT_INDEX" val="1"/>
  <p:tag name="KSO_WM_UNIT_SUBTYPE" val="c"/>
  <p:tag name="KSO_WM_UNIT_TEXT_TYPE" val="1"/>
  <p:tag name="KSO_WM_UNIT_TEXT_LAYER_COUNT" val="1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3.0"/>
</p:tagLst>
</file>

<file path=ppt/tags/tag79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9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d87a67be3a0fc67ce0c9d6a07552872de9cdf558"/>
  <p:tag name="KSO_WM_NEWLAYOUT_ID" val="2036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9*a*1"/>
  <p:tag name="KSO_WM_UNIT_LAYERLEVEL" val="1"/>
  <p:tag name="KSO_WM_TAG_VERSION" val="3.0"/>
</p:tagLst>
</file>

<file path=ppt/tags/tag81.xml><?xml version="1.0" encoding="utf-8"?>
<p:tagLst xmlns:p="http://schemas.openxmlformats.org/presentationml/2006/main">
  <p:tag name="KSO_WM_UNIT_TYPE" val="f"/>
  <p:tag name="KSO_WM_BEAUTIFY_FLAG" val="#wm#"/>
  <p:tag name="KSO_WM_FIGMA_FLAG" val="#fgm#"/>
  <p:tag name="KSO_WM_UNIT_INDEX" val="2"/>
  <p:tag name="KSO_WM_UNIT_SUBTYPE" val="b"/>
  <p:tag name="KSO_WM_UNIT_TEXT_TYPE" val="1"/>
  <p:tag name="KSO_WM_UNIT_TEXT_LAYER_COUNT" val="1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9*f*2"/>
  <p:tag name="KSO_WM_UNIT_LAYERLEVEL" val="1"/>
  <p:tag name="KSO_WM_TAG_VERSION" val="3.0"/>
</p:tagLst>
</file>

<file path=ppt/tags/tag82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5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6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7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9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1eb8e13a7bb8869537422cca0b01c273cc35fe53"/>
  <p:tag name="KSO_WM_NEWLAYOUT_ID" val="2044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3.0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TYPE" val="e"/>
  <p:tag name="KSO_WM_BEAUTIFY_FLAG" val="#wm#"/>
  <p:tag name="KSO_WM_FIGMA_FLAG" val="#fgm#"/>
  <p:tag name="KSO_WM_UNIT_INDEX" val="1"/>
  <p:tag name="KSO_WM_UNIT_PRESET_TEXT_INDEX" val="-1"/>
  <p:tag name="KSO_WM_UNIT_PRESET_TEXT_LEN" val="0"/>
  <p:tag name="KSO_WM_UNIT_NOCLEAR" val="0"/>
  <p:tag name="KSO_WM_UNIT_HIGHLIGHT" val="0"/>
  <p:tag name="KSO_WM_UNIT_COMPATIBLE" val="1"/>
  <p:tag name="KSO_WM_UNIT_DIAGRAM_ISNUMVISUAL" val="0"/>
  <p:tag name="KSO_WM_UNIT_DIAGRAM_ISREFERUNIT" val="0"/>
  <p:tag name="KSO_WM_UNIT_ID" val="_10*e*1"/>
  <p:tag name="KSO_WM_UNIT_LAYERLEVEL" val="1"/>
  <p:tag name="KSO_WM_TAG_VERSION" val="3.0"/>
</p:tagLst>
</file>

<file path=ppt/tags/tag9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2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3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4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5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6.xml><?xml version="1.0" encoding="utf-8"?>
<p:tagLst xmlns:p="http://schemas.openxmlformats.org/presentationml/2006/main">
  <p:tag name="KSO_WM_UNIT_TYPE" val="b"/>
  <p:tag name="KSO_WM_BEAUTIFY_FLAG" val="#wm#"/>
  <p:tag name="KSO_WM_FIGMA_FLAG" val="#fgm#"/>
  <p:tag name="KSO_WM_UNIT_INDEX" val="1"/>
  <p:tag name="KSO_WM_UNIT_TEXT_TYPE" val="1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1*b*1"/>
  <p:tag name="KSO_WM_UNIT_LAYERLEVEL" val="1"/>
  <p:tag name="KSO_WM_TAG_VERSION" val="3.0"/>
</p:tagLst>
</file>

<file path=ppt/tags/tag97.xml><?xml version="1.0" encoding="utf-8"?>
<p:tagLst xmlns:p="http://schemas.openxmlformats.org/presentationml/2006/main">
  <p:tag name="KSO_WM_UNIT_TYPE" val="a"/>
  <p:tag name="KSO_WM_BEAUTIFY_FLAG" val="#wm#"/>
  <p:tag name="KSO_WM_FIGMA_FLAG" val="#fgm#"/>
  <p:tag name="KSO_WM_UNIT_INDEX" val="1"/>
  <p:tag name="KSO_WM_UNIT_TEXT_TYPE" val="1"/>
  <p:tag name="KSO_WM_LAYOUT_CHECK_HASH" val="2df00d042067470fcd7d3a270974db95e5f635f7"/>
  <p:tag name="KSO_WM_NEWLAYOUT_ID" val="2050"/>
  <p:tag name="KSO_WM_UNIT_ISCONTENTSTITLE" val="0"/>
  <p:tag name="KSO_WM_UNIT_ISNUMDGMTITLE" val="0"/>
  <p:tag name="KSO_WM_UNIT_PRESET_TEXT_INDEX" val="-1"/>
  <p:tag name="KSO_WM_UNIT_PRESET_TEXT_LEN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3.0"/>
</p:tagLst>
</file>

<file path=ppt/tags/tag98.xml><?xml version="1.0" encoding="utf-8"?>
<p:tagLst xmlns:p="http://schemas.openxmlformats.org/presentationml/2006/main">
  <p:tag name="KSO_WM_UNIT_ID" val="_1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9.xml><?xml version="1.0" encoding="utf-8"?>
<p:tagLst xmlns:p="http://schemas.openxmlformats.org/presentationml/2006/main">
  <p:tag name="KSO_WM_UNIT_ID" val="_1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91">
      <a:dk1>
        <a:srgbClr val="000000"/>
      </a:dk1>
      <a:lt1>
        <a:srgbClr val="FFFFFF"/>
      </a:lt1>
      <a:dk2>
        <a:srgbClr val="352011"/>
      </a:dk2>
      <a:lt2>
        <a:srgbClr val="FCF8F5"/>
      </a:lt2>
      <a:accent1>
        <a:srgbClr val="895225"/>
      </a:accent1>
      <a:accent2>
        <a:srgbClr val="A26F26"/>
      </a:accent2>
      <a:accent3>
        <a:srgbClr val="B08D7C"/>
      </a:accent3>
      <a:accent4>
        <a:srgbClr val="D4957B"/>
      </a:accent4>
      <a:accent5>
        <a:srgbClr val="B48B55"/>
      </a:accent5>
      <a:accent6>
        <a:srgbClr val="C4A062"/>
      </a:accent6>
      <a:hlink>
        <a:srgbClr val="0026E5"/>
      </a:hlink>
      <a:folHlink>
        <a:srgbClr val="7E1FAD"/>
      </a:folHlink>
    </a:clrScheme>
    <a:fontScheme name="自定义 26">
      <a:majorFont>
        <a:latin typeface="Calibri"/>
        <a:ea typeface="可可韶华行书"/>
        <a:cs typeface=""/>
      </a:majorFont>
      <a:minorFont>
        <a:latin typeface="Calibri"/>
        <a:ea typeface="汉仪劲楷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2825</Words>
  <Application>WPS Office WWO_wpscloud_20260422194245-febe6525c7</Application>
  <PresentationFormat>宽屏</PresentationFormat>
  <Paragraphs>295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41" baseType="lpstr">
      <vt:lpstr>Arial</vt:lpstr>
      <vt:lpstr>宋体</vt:lpstr>
      <vt:lpstr>Wingdings</vt:lpstr>
      <vt:lpstr>微软雅黑</vt:lpstr>
      <vt:lpstr>汉仪旗黑KW 55S</vt:lpstr>
      <vt:lpstr>汉仪书宋二KW</vt:lpstr>
      <vt:lpstr>Kingsoft Confetti</vt:lpstr>
      <vt:lpstr>思源黑体 CN ExtraLight</vt:lpstr>
      <vt:lpstr>可可韶华行书</vt:lpstr>
      <vt:lpstr>汉仪劲楷简</vt:lpstr>
      <vt:lpstr>汉仪楷体KW</vt:lpstr>
      <vt:lpstr>Calibri</vt:lpstr>
      <vt:lpstr>汉仪劲楷简</vt:lpstr>
      <vt:lpstr>Office 主题</vt:lpstr>
      <vt:lpstr>Office 主题​​</vt:lpstr>
      <vt:lpstr>肿瘤的中西医防治科普知识</vt:lpstr>
      <vt:lpstr>目录</vt:lpstr>
      <vt:lpstr>先给肿瘤“正名”——它不是绝症</vt:lpstr>
      <vt:lpstr>很多人对肿瘤有“活不长了”的误解</vt:lpstr>
      <vt:lpstr>良性肿瘤和恶性肿瘤的说明</vt:lpstr>
      <vt:lpstr>世界卫生组织关于癌症的关键事实</vt:lpstr>
      <vt:lpstr>西医防治——四道防线</vt:lpstr>
      <vt:lpstr>第一道防线：远离致癌物</vt:lpstr>
      <vt:lpstr>第二道防线：过健康日子</vt:lpstr>
      <vt:lpstr>第三道防线：早期筛查</vt:lpstr>
      <vt:lpstr>第四道防线：规范治疗</vt:lpstr>
      <vt:lpstr>中医防治——治未病思想</vt:lpstr>
      <vt:lpstr>中医对肿瘤的看法</vt:lpstr>
      <vt:lpstr>未病先防：养正气是根本</vt:lpstr>
      <vt:lpstr>识别“容易长肿瘤”的体质，提前调理</vt:lpstr>
      <vt:lpstr>既病防变：肿瘤患者的中医配合</vt:lpstr>
      <vt:lpstr>绿蔬果，天天有</vt:lpstr>
      <vt:lpstr>现场教您两个保健穴</vt:lpstr>
      <vt:lpstr>足三里</vt:lpstr>
      <vt:lpstr>关元穴</vt:lpstr>
      <vt:lpstr>答疑解惑（常见误区）</vt:lpstr>
      <vt:lpstr>“肿瘤切了就好了，不用复查”的误区</vt:lpstr>
      <vt:lpstr>“吃灵芝、虫草能抗癌”的误区</vt:lpstr>
      <vt:lpstr>“得了癌症千万别化疗，化疗死得更快”的误区</vt:lpstr>
      <vt:lpstr>“中医比西医治肿瘤好”的误区</vt:lpstr>
      <vt:lpstr>谢谢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肿瘤的中西医防治科普</dc:title>
  <dc:creator/>
  <cp:lastModifiedBy/>
  <dcterms:created xsi:type="dcterms:W3CDTF">2026-05-07T08:07:33Z</dcterms:created>
  <dcterms:modified xsi:type="dcterms:W3CDTF">2026-05-07T08:07:33Z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2052-12.9.0.26352</vt:lpwstr>
  </property>
  <property fmtid="{D5CDD505-2E9C-101B-9397-08002B2CF9AE}" pid="3" name="KSOTemplateUUID">
    <vt:lpwstr>v1.0_ai_69796648803</vt:lpwstr>
  </property>
  <property fmtid="{D5CDD505-2E9C-101B-9397-08002B2CF9AE}" pid="4" name="ICV">
    <vt:lpwstr>FAC68FA29829AA46E730FC6935EA736D_42</vt:lpwstr>
  </property>
</Properties>
</file>