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gif" ContentType="image/gif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fonts/font1.fntdata" ContentType="application/x-fontdata"/>
  <Override PartName="/ppt/fonts/font10.fntdata" ContentType="application/x-fontdata"/>
  <Override PartName="/ppt/fonts/font11.fntdata" ContentType="application/x-fontdata"/>
  <Override PartName="/ppt/fonts/font2.fntdata" ContentType="application/x-fontdata"/>
  <Override PartName="/ppt/fonts/font3.fntdata" ContentType="application/x-fontdata"/>
  <Override PartName="/ppt/fonts/font4.fntdata" ContentType="application/x-fontdata"/>
  <Override PartName="/ppt/fonts/font5.fntdata" ContentType="application/x-fontdata"/>
  <Override PartName="/ppt/fonts/font6.fntdata" ContentType="application/x-fontdata"/>
  <Override PartName="/ppt/fonts/font7.fntdata" ContentType="application/x-fontdata"/>
  <Override PartName="/ppt/fonts/font8.fntdata" ContentType="application/x-fontdata"/>
  <Override PartName="/ppt/fonts/font9.fntdata" ContentType="application/x-fontdata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19"/>
  </p:notesMasterIdLst>
  <p:sldIdLst>
    <p:sldId id="279" r:id="rId3"/>
    <p:sldId id="281" r:id="rId4"/>
    <p:sldId id="257" r:id="rId5"/>
    <p:sldId id="277" r:id="rId6"/>
    <p:sldId id="285" r:id="rId7"/>
    <p:sldId id="286" r:id="rId8"/>
    <p:sldId id="294" r:id="rId9"/>
    <p:sldId id="278" r:id="rId10"/>
    <p:sldId id="283" r:id="rId11"/>
    <p:sldId id="295" r:id="rId12"/>
    <p:sldId id="287" r:id="rId13"/>
    <p:sldId id="289" r:id="rId14"/>
    <p:sldId id="296" r:id="rId15"/>
    <p:sldId id="290" r:id="rId16"/>
    <p:sldId id="291" r:id="rId17"/>
    <p:sldId id="269" r:id="rId18"/>
  </p:sldIdLst>
  <p:sldSz cx="12192000" cy="6858000"/>
  <p:notesSz cx="6858000" cy="9144000"/>
  <p:embeddedFontLst>
    <p:embeddedFont>
      <p:font typeface="微软雅黑" panose="020B0503020204020204" charset="-122"/>
      <p:regular r:id="rId23"/>
      <p:bold r:id="rId24"/>
    </p:embeddedFont>
    <p:embeddedFont>
      <p:font typeface="Segoe UI Light" panose="020B0502040204020203" pitchFamily="34" charset="0"/>
      <p:regular r:id="rId25"/>
      <p:italic r:id="rId26"/>
    </p:embeddedFont>
    <p:embeddedFont>
      <p:font typeface="仿宋" panose="02010609060101010101" charset="-122"/>
      <p:regular r:id="rId27"/>
    </p:embeddedFont>
    <p:embeddedFont>
      <p:font typeface="黑体" panose="02010609060101010101" charset="-122"/>
      <p:regular r:id="rId28"/>
    </p:embeddedFont>
    <p:embeddedFont>
      <p:font typeface="思源黑体 CN Regular" panose="020B0500000000000000" charset="-122"/>
      <p:regular r:id="rId29"/>
    </p:embeddedFont>
    <p:embeddedFont>
      <p:font typeface="Calibri" panose="020F0502020204030204" charset="0"/>
      <p:regular r:id="rId30"/>
      <p:bold r:id="rId31"/>
      <p:italic r:id="rId32"/>
      <p:boldItalic r:id="rId33"/>
    </p:embeddedFont>
  </p:embeddedFont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37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8BDE6"/>
    <a:srgbClr val="AEC1E8"/>
    <a:srgbClr val="2E54A1"/>
    <a:srgbClr val="4874CB"/>
    <a:srgbClr val="FFFFFF"/>
    <a:srgbClr val="000000"/>
    <a:srgbClr val="0075B3"/>
    <a:srgbClr val="339A2C"/>
    <a:srgbClr val="D6000F"/>
    <a:srgbClr val="6686E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78" autoAdjust="0"/>
    <p:restoredTop sz="94660"/>
  </p:normalViewPr>
  <p:slideViewPr>
    <p:cSldViewPr snapToGrid="0" showGuides="1">
      <p:cViewPr varScale="1">
        <p:scale>
          <a:sx n="99" d="100"/>
          <a:sy n="99" d="100"/>
        </p:scale>
        <p:origin x="84" y="582"/>
      </p:cViewPr>
      <p:guideLst>
        <p:guide orient="horz" pos="2337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3" Type="http://schemas.openxmlformats.org/officeDocument/2006/relationships/font" Target="fonts/font11.fntdata"/><Relationship Id="rId32" Type="http://schemas.openxmlformats.org/officeDocument/2006/relationships/font" Target="fonts/font10.fntdata"/><Relationship Id="rId31" Type="http://schemas.openxmlformats.org/officeDocument/2006/relationships/font" Target="fonts/font9.fntdata"/><Relationship Id="rId30" Type="http://schemas.openxmlformats.org/officeDocument/2006/relationships/font" Target="fonts/font8.fntdata"/><Relationship Id="rId3" Type="http://schemas.openxmlformats.org/officeDocument/2006/relationships/slide" Target="slides/slide1.xml"/><Relationship Id="rId29" Type="http://schemas.openxmlformats.org/officeDocument/2006/relationships/font" Target="fonts/font7.fntdata"/><Relationship Id="rId28" Type="http://schemas.openxmlformats.org/officeDocument/2006/relationships/font" Target="fonts/font6.fntdata"/><Relationship Id="rId27" Type="http://schemas.openxmlformats.org/officeDocument/2006/relationships/font" Target="fonts/font5.fntdata"/><Relationship Id="rId26" Type="http://schemas.openxmlformats.org/officeDocument/2006/relationships/font" Target="fonts/font4.fntdata"/><Relationship Id="rId25" Type="http://schemas.openxmlformats.org/officeDocument/2006/relationships/font" Target="fonts/font3.fntdata"/><Relationship Id="rId24" Type="http://schemas.openxmlformats.org/officeDocument/2006/relationships/font" Target="fonts/font2.fntdata"/><Relationship Id="rId23" Type="http://schemas.openxmlformats.org/officeDocument/2006/relationships/font" Target="fonts/font1.fntdata"/><Relationship Id="rId22" Type="http://schemas.openxmlformats.org/officeDocument/2006/relationships/tableStyles" Target="tableStyles.xml"/><Relationship Id="rId21" Type="http://schemas.openxmlformats.org/officeDocument/2006/relationships/viewProps" Target="viewProps.xml"/><Relationship Id="rId20" Type="http://schemas.openxmlformats.org/officeDocument/2006/relationships/presProps" Target="presProps.xml"/><Relationship Id="rId2" Type="http://schemas.openxmlformats.org/officeDocument/2006/relationships/theme" Target="theme/theme1.xml"/><Relationship Id="rId19" Type="http://schemas.openxmlformats.org/officeDocument/2006/relationships/notesMaster" Target="notesMasters/notesMaster1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4" Type="http://schemas.openxmlformats.org/officeDocument/2006/relationships/image" Target="../media/image3.png"/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4" Type="http://schemas.openxmlformats.org/officeDocument/2006/relationships/image" Target="../media/image3.png"/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5"/>
          <p:cNvSpPr/>
          <p:nvPr userDrawn="1"/>
        </p:nvSpPr>
        <p:spPr>
          <a:xfrm flipH="1">
            <a:off x="0" y="3912063"/>
            <a:ext cx="3637228" cy="2945937"/>
          </a:xfrm>
          <a:custGeom>
            <a:avLst/>
            <a:gdLst>
              <a:gd name="connsiteX0" fmla="*/ 0 w 4566065"/>
              <a:gd name="connsiteY0" fmla="*/ 0 h 3698239"/>
              <a:gd name="connsiteX1" fmla="*/ 4566065 w 4566065"/>
              <a:gd name="connsiteY1" fmla="*/ 0 h 3698239"/>
              <a:gd name="connsiteX2" fmla="*/ 4566065 w 4566065"/>
              <a:gd name="connsiteY2" fmla="*/ 3698239 h 3698239"/>
              <a:gd name="connsiteX3" fmla="*/ 0 w 4566065"/>
              <a:gd name="connsiteY3" fmla="*/ 3698239 h 3698239"/>
              <a:gd name="connsiteX4" fmla="*/ 0 w 4566065"/>
              <a:gd name="connsiteY4" fmla="*/ 0 h 3698239"/>
              <a:gd name="connsiteX0-1" fmla="*/ 0 w 4566065"/>
              <a:gd name="connsiteY0-2" fmla="*/ 3698239 h 3698239"/>
              <a:gd name="connsiteX1-3" fmla="*/ 4566065 w 4566065"/>
              <a:gd name="connsiteY1-4" fmla="*/ 0 h 3698239"/>
              <a:gd name="connsiteX2-5" fmla="*/ 4566065 w 4566065"/>
              <a:gd name="connsiteY2-6" fmla="*/ 3698239 h 3698239"/>
              <a:gd name="connsiteX3-7" fmla="*/ 0 w 4566065"/>
              <a:gd name="connsiteY3-8" fmla="*/ 3698239 h 3698239"/>
              <a:gd name="connsiteX0-9" fmla="*/ 0 w 4566065"/>
              <a:gd name="connsiteY0-10" fmla="*/ 3698239 h 3698239"/>
              <a:gd name="connsiteX1-11" fmla="*/ 4566065 w 4566065"/>
              <a:gd name="connsiteY1-12" fmla="*/ 0 h 3698239"/>
              <a:gd name="connsiteX2-13" fmla="*/ 4566065 w 4566065"/>
              <a:gd name="connsiteY2-14" fmla="*/ 3698239 h 3698239"/>
              <a:gd name="connsiteX3-15" fmla="*/ 0 w 4566065"/>
              <a:gd name="connsiteY3-16" fmla="*/ 3698239 h 3698239"/>
              <a:gd name="connsiteX0-17" fmla="*/ 0 w 4566065"/>
              <a:gd name="connsiteY0-18" fmla="*/ 3698239 h 3698239"/>
              <a:gd name="connsiteX1-19" fmla="*/ 4566065 w 4566065"/>
              <a:gd name="connsiteY1-20" fmla="*/ 0 h 3698239"/>
              <a:gd name="connsiteX2-21" fmla="*/ 4566065 w 4566065"/>
              <a:gd name="connsiteY2-22" fmla="*/ 3698239 h 3698239"/>
              <a:gd name="connsiteX3-23" fmla="*/ 0 w 4566065"/>
              <a:gd name="connsiteY3-24" fmla="*/ 3698239 h 3698239"/>
              <a:gd name="connsiteX0-25" fmla="*/ 0 w 4566065"/>
              <a:gd name="connsiteY0-26" fmla="*/ 3698239 h 3698239"/>
              <a:gd name="connsiteX1-27" fmla="*/ 4566065 w 4566065"/>
              <a:gd name="connsiteY1-28" fmla="*/ 0 h 3698239"/>
              <a:gd name="connsiteX2-29" fmla="*/ 4566065 w 4566065"/>
              <a:gd name="connsiteY2-30" fmla="*/ 3698239 h 3698239"/>
              <a:gd name="connsiteX3-31" fmla="*/ 0 w 4566065"/>
              <a:gd name="connsiteY3-32" fmla="*/ 3698239 h 3698239"/>
              <a:gd name="connsiteX0-33" fmla="*/ 0 w 4566065"/>
              <a:gd name="connsiteY0-34" fmla="*/ 3698239 h 3698239"/>
              <a:gd name="connsiteX1-35" fmla="*/ 4566065 w 4566065"/>
              <a:gd name="connsiteY1-36" fmla="*/ 0 h 3698239"/>
              <a:gd name="connsiteX2-37" fmla="*/ 4566065 w 4566065"/>
              <a:gd name="connsiteY2-38" fmla="*/ 3698239 h 3698239"/>
              <a:gd name="connsiteX3-39" fmla="*/ 0 w 4566065"/>
              <a:gd name="connsiteY3-40" fmla="*/ 3698239 h 3698239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</a:cxnLst>
            <a:rect l="l" t="t" r="r" b="b"/>
            <a:pathLst>
              <a:path w="4566065" h="3698239">
                <a:moveTo>
                  <a:pt x="0" y="3698239"/>
                </a:moveTo>
                <a:cubicBezTo>
                  <a:pt x="1003862" y="2485813"/>
                  <a:pt x="1906123" y="1344506"/>
                  <a:pt x="4566065" y="0"/>
                </a:cubicBezTo>
                <a:lnTo>
                  <a:pt x="4566065" y="3698239"/>
                </a:lnTo>
                <a:lnTo>
                  <a:pt x="0" y="3698239"/>
                </a:lnTo>
                <a:close/>
              </a:path>
            </a:pathLst>
          </a:custGeom>
          <a:gradFill flip="none" rotWithShape="1">
            <a:gsLst>
              <a:gs pos="0">
                <a:srgbClr val="339A2C"/>
              </a:gs>
              <a:gs pos="45000">
                <a:srgbClr val="0075B3">
                  <a:alpha val="100000"/>
                </a:srgb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kumimoji="1" lang="zh-CN" altLang="en-US"/>
          </a:p>
        </p:txBody>
      </p:sp>
      <p:sp>
        <p:nvSpPr>
          <p:cNvPr id="5" name="矩形 6"/>
          <p:cNvSpPr/>
          <p:nvPr userDrawn="1"/>
        </p:nvSpPr>
        <p:spPr>
          <a:xfrm flipH="1">
            <a:off x="1452880" y="4368800"/>
            <a:ext cx="10586720" cy="2489200"/>
          </a:xfrm>
          <a:custGeom>
            <a:avLst/>
            <a:gdLst>
              <a:gd name="connsiteX0" fmla="*/ 0 w 5760720"/>
              <a:gd name="connsiteY0" fmla="*/ 0 h 2262126"/>
              <a:gd name="connsiteX1" fmla="*/ 5760720 w 5760720"/>
              <a:gd name="connsiteY1" fmla="*/ 0 h 2262126"/>
              <a:gd name="connsiteX2" fmla="*/ 5760720 w 5760720"/>
              <a:gd name="connsiteY2" fmla="*/ 2262126 h 2262126"/>
              <a:gd name="connsiteX3" fmla="*/ 0 w 5760720"/>
              <a:gd name="connsiteY3" fmla="*/ 2262126 h 2262126"/>
              <a:gd name="connsiteX4" fmla="*/ 0 w 5760720"/>
              <a:gd name="connsiteY4" fmla="*/ 0 h 2262126"/>
              <a:gd name="connsiteX0-1" fmla="*/ 0 w 10505440"/>
              <a:gd name="connsiteY0-2" fmla="*/ 1402080 h 3664206"/>
              <a:gd name="connsiteX1-3" fmla="*/ 10505440 w 10505440"/>
              <a:gd name="connsiteY1-4" fmla="*/ 0 h 3664206"/>
              <a:gd name="connsiteX2-5" fmla="*/ 5760720 w 10505440"/>
              <a:gd name="connsiteY2-6" fmla="*/ 3664206 h 3664206"/>
              <a:gd name="connsiteX3-7" fmla="*/ 0 w 10505440"/>
              <a:gd name="connsiteY3-8" fmla="*/ 3664206 h 3664206"/>
              <a:gd name="connsiteX4-9" fmla="*/ 0 w 10505440"/>
              <a:gd name="connsiteY4-10" fmla="*/ 1402080 h 3664206"/>
              <a:gd name="connsiteX0-11" fmla="*/ 0 w 10505440"/>
              <a:gd name="connsiteY0-12" fmla="*/ 1402080 h 3664206"/>
              <a:gd name="connsiteX1-13" fmla="*/ 10505440 w 10505440"/>
              <a:gd name="connsiteY1-14" fmla="*/ 0 h 3664206"/>
              <a:gd name="connsiteX2-15" fmla="*/ 5760720 w 10505440"/>
              <a:gd name="connsiteY2-16" fmla="*/ 3664206 h 3664206"/>
              <a:gd name="connsiteX3-17" fmla="*/ 0 w 10505440"/>
              <a:gd name="connsiteY3-18" fmla="*/ 3664206 h 3664206"/>
              <a:gd name="connsiteX4-19" fmla="*/ 0 w 10505440"/>
              <a:gd name="connsiteY4-20" fmla="*/ 1402080 h 3664206"/>
              <a:gd name="connsiteX0-21" fmla="*/ 0 w 10505440"/>
              <a:gd name="connsiteY0-22" fmla="*/ 1402080 h 3664206"/>
              <a:gd name="connsiteX1-23" fmla="*/ 10505440 w 10505440"/>
              <a:gd name="connsiteY1-24" fmla="*/ 0 h 3664206"/>
              <a:gd name="connsiteX2-25" fmla="*/ 5760720 w 10505440"/>
              <a:gd name="connsiteY2-26" fmla="*/ 3664206 h 3664206"/>
              <a:gd name="connsiteX3-27" fmla="*/ 0 w 10505440"/>
              <a:gd name="connsiteY3-28" fmla="*/ 3664206 h 3664206"/>
              <a:gd name="connsiteX4-29" fmla="*/ 0 w 10505440"/>
              <a:gd name="connsiteY4-30" fmla="*/ 1402080 h 3664206"/>
              <a:gd name="connsiteX0-31" fmla="*/ 0 w 10505440"/>
              <a:gd name="connsiteY0-32" fmla="*/ 1402080 h 3664206"/>
              <a:gd name="connsiteX1-33" fmla="*/ 10505440 w 10505440"/>
              <a:gd name="connsiteY1-34" fmla="*/ 0 h 3664206"/>
              <a:gd name="connsiteX2-35" fmla="*/ 5760720 w 10505440"/>
              <a:gd name="connsiteY2-36" fmla="*/ 3664206 h 3664206"/>
              <a:gd name="connsiteX3-37" fmla="*/ 0 w 10505440"/>
              <a:gd name="connsiteY3-38" fmla="*/ 3664206 h 3664206"/>
              <a:gd name="connsiteX4-39" fmla="*/ 0 w 10505440"/>
              <a:gd name="connsiteY4-40" fmla="*/ 1402080 h 3664206"/>
              <a:gd name="connsiteX0-41" fmla="*/ 0 w 10505440"/>
              <a:gd name="connsiteY0-42" fmla="*/ 1402080 h 3664206"/>
              <a:gd name="connsiteX1-43" fmla="*/ 10505440 w 10505440"/>
              <a:gd name="connsiteY1-44" fmla="*/ 0 h 3664206"/>
              <a:gd name="connsiteX2-45" fmla="*/ 5760720 w 10505440"/>
              <a:gd name="connsiteY2-46" fmla="*/ 3664206 h 3664206"/>
              <a:gd name="connsiteX3-47" fmla="*/ 0 w 10505440"/>
              <a:gd name="connsiteY3-48" fmla="*/ 3664206 h 3664206"/>
              <a:gd name="connsiteX4-49" fmla="*/ 0 w 10505440"/>
              <a:gd name="connsiteY4-50" fmla="*/ 1402080 h 3664206"/>
              <a:gd name="connsiteX0-51" fmla="*/ 0 w 10505440"/>
              <a:gd name="connsiteY0-52" fmla="*/ 1402080 h 3664206"/>
              <a:gd name="connsiteX1-53" fmla="*/ 10505440 w 10505440"/>
              <a:gd name="connsiteY1-54" fmla="*/ 0 h 3664206"/>
              <a:gd name="connsiteX2-55" fmla="*/ 5760720 w 10505440"/>
              <a:gd name="connsiteY2-56" fmla="*/ 3664206 h 3664206"/>
              <a:gd name="connsiteX3-57" fmla="*/ 0 w 10505440"/>
              <a:gd name="connsiteY3-58" fmla="*/ 3664206 h 3664206"/>
              <a:gd name="connsiteX4-59" fmla="*/ 0 w 10505440"/>
              <a:gd name="connsiteY4-60" fmla="*/ 1402080 h 3664206"/>
              <a:gd name="connsiteX0-61" fmla="*/ 0 w 10505440"/>
              <a:gd name="connsiteY0-62" fmla="*/ 1402080 h 3664206"/>
              <a:gd name="connsiteX1-63" fmla="*/ 10505440 w 10505440"/>
              <a:gd name="connsiteY1-64" fmla="*/ 0 h 3664206"/>
              <a:gd name="connsiteX2-65" fmla="*/ 5760720 w 10505440"/>
              <a:gd name="connsiteY2-66" fmla="*/ 3664206 h 3664206"/>
              <a:gd name="connsiteX3-67" fmla="*/ 0 w 10505440"/>
              <a:gd name="connsiteY3-68" fmla="*/ 3664206 h 3664206"/>
              <a:gd name="connsiteX4-69" fmla="*/ 0 w 10505440"/>
              <a:gd name="connsiteY4-70" fmla="*/ 1402080 h 3664206"/>
              <a:gd name="connsiteX0-71" fmla="*/ 0 w 10505440"/>
              <a:gd name="connsiteY0-72" fmla="*/ 3664206 h 3664206"/>
              <a:gd name="connsiteX1-73" fmla="*/ 10505440 w 10505440"/>
              <a:gd name="connsiteY1-74" fmla="*/ 0 h 3664206"/>
              <a:gd name="connsiteX2-75" fmla="*/ 5760720 w 10505440"/>
              <a:gd name="connsiteY2-76" fmla="*/ 3664206 h 3664206"/>
              <a:gd name="connsiteX3-77" fmla="*/ 0 w 10505440"/>
              <a:gd name="connsiteY3-78" fmla="*/ 3664206 h 3664206"/>
              <a:gd name="connsiteX0-79" fmla="*/ 0 w 10505440"/>
              <a:gd name="connsiteY0-80" fmla="*/ 3664206 h 3664206"/>
              <a:gd name="connsiteX1-81" fmla="*/ 10505440 w 10505440"/>
              <a:gd name="connsiteY1-82" fmla="*/ 0 h 3664206"/>
              <a:gd name="connsiteX2-83" fmla="*/ 5760720 w 10505440"/>
              <a:gd name="connsiteY2-84" fmla="*/ 3664206 h 3664206"/>
              <a:gd name="connsiteX3-85" fmla="*/ 0 w 10505440"/>
              <a:gd name="connsiteY3-86" fmla="*/ 3664206 h 3664206"/>
              <a:gd name="connsiteX0-87" fmla="*/ 0 w 10505440"/>
              <a:gd name="connsiteY0-88" fmla="*/ 3664206 h 3664206"/>
              <a:gd name="connsiteX1-89" fmla="*/ 10505440 w 10505440"/>
              <a:gd name="connsiteY1-90" fmla="*/ 0 h 3664206"/>
              <a:gd name="connsiteX2-91" fmla="*/ 5760720 w 10505440"/>
              <a:gd name="connsiteY2-92" fmla="*/ 3664206 h 3664206"/>
              <a:gd name="connsiteX3-93" fmla="*/ 0 w 10505440"/>
              <a:gd name="connsiteY3-94" fmla="*/ 3664206 h 3664206"/>
              <a:gd name="connsiteX0-95" fmla="*/ 0 w 10505440"/>
              <a:gd name="connsiteY0-96" fmla="*/ 3328926 h 3328926"/>
              <a:gd name="connsiteX1-97" fmla="*/ 10505440 w 10505440"/>
              <a:gd name="connsiteY1-98" fmla="*/ 0 h 3328926"/>
              <a:gd name="connsiteX2-99" fmla="*/ 5760720 w 10505440"/>
              <a:gd name="connsiteY2-100" fmla="*/ 3328926 h 3328926"/>
              <a:gd name="connsiteX3-101" fmla="*/ 0 w 10505440"/>
              <a:gd name="connsiteY3-102" fmla="*/ 3328926 h 3328926"/>
              <a:gd name="connsiteX0-103" fmla="*/ 0 w 10505440"/>
              <a:gd name="connsiteY0-104" fmla="*/ 3328926 h 3328926"/>
              <a:gd name="connsiteX1-105" fmla="*/ 10505440 w 10505440"/>
              <a:gd name="connsiteY1-106" fmla="*/ 0 h 3328926"/>
              <a:gd name="connsiteX2-107" fmla="*/ 5760720 w 10505440"/>
              <a:gd name="connsiteY2-108" fmla="*/ 3328926 h 3328926"/>
              <a:gd name="connsiteX3-109" fmla="*/ 0 w 10505440"/>
              <a:gd name="connsiteY3-110" fmla="*/ 3328926 h 3328926"/>
              <a:gd name="connsiteX0-111" fmla="*/ 0 w 10505440"/>
              <a:gd name="connsiteY0-112" fmla="*/ 3328926 h 3328926"/>
              <a:gd name="connsiteX1-113" fmla="*/ 10505440 w 10505440"/>
              <a:gd name="connsiteY1-114" fmla="*/ 0 h 3328926"/>
              <a:gd name="connsiteX2-115" fmla="*/ 5760720 w 10505440"/>
              <a:gd name="connsiteY2-116" fmla="*/ 3328926 h 3328926"/>
              <a:gd name="connsiteX3-117" fmla="*/ 0 w 10505440"/>
              <a:gd name="connsiteY3-118" fmla="*/ 3328926 h 3328926"/>
              <a:gd name="connsiteX0-119" fmla="*/ 0 w 10505440"/>
              <a:gd name="connsiteY0-120" fmla="*/ 3328926 h 3328926"/>
              <a:gd name="connsiteX1-121" fmla="*/ 10505440 w 10505440"/>
              <a:gd name="connsiteY1-122" fmla="*/ 0 h 3328926"/>
              <a:gd name="connsiteX2-123" fmla="*/ 5760720 w 10505440"/>
              <a:gd name="connsiteY2-124" fmla="*/ 3328926 h 3328926"/>
              <a:gd name="connsiteX3-125" fmla="*/ 0 w 10505440"/>
              <a:gd name="connsiteY3-126" fmla="*/ 3328926 h 3328926"/>
              <a:gd name="connsiteX0-127" fmla="*/ 0 w 10505440"/>
              <a:gd name="connsiteY0-128" fmla="*/ 3328926 h 3328926"/>
              <a:gd name="connsiteX1-129" fmla="*/ 10505440 w 10505440"/>
              <a:gd name="connsiteY1-130" fmla="*/ 0 h 3328926"/>
              <a:gd name="connsiteX2-131" fmla="*/ 5760720 w 10505440"/>
              <a:gd name="connsiteY2-132" fmla="*/ 3328926 h 3328926"/>
              <a:gd name="connsiteX3-133" fmla="*/ 0 w 10505440"/>
              <a:gd name="connsiteY3-134" fmla="*/ 3328926 h 3328926"/>
              <a:gd name="connsiteX0-135" fmla="*/ 0 w 10505440"/>
              <a:gd name="connsiteY0-136" fmla="*/ 3328926 h 3328926"/>
              <a:gd name="connsiteX1-137" fmla="*/ 10505440 w 10505440"/>
              <a:gd name="connsiteY1-138" fmla="*/ 0 h 3328926"/>
              <a:gd name="connsiteX2-139" fmla="*/ 5760720 w 10505440"/>
              <a:gd name="connsiteY2-140" fmla="*/ 3328926 h 3328926"/>
              <a:gd name="connsiteX3-141" fmla="*/ 0 w 10505440"/>
              <a:gd name="connsiteY3-142" fmla="*/ 3328926 h 3328926"/>
              <a:gd name="connsiteX0-143" fmla="*/ 0 w 10355057"/>
              <a:gd name="connsiteY0-144" fmla="*/ 3467063 h 3467063"/>
              <a:gd name="connsiteX1-145" fmla="*/ 10355057 w 10355057"/>
              <a:gd name="connsiteY1-146" fmla="*/ 0 h 3467063"/>
              <a:gd name="connsiteX2-147" fmla="*/ 5760720 w 10355057"/>
              <a:gd name="connsiteY2-148" fmla="*/ 3467063 h 3467063"/>
              <a:gd name="connsiteX3-149" fmla="*/ 0 w 10355057"/>
              <a:gd name="connsiteY3-150" fmla="*/ 3467063 h 3467063"/>
              <a:gd name="connsiteX0-151" fmla="*/ 0 w 10031156"/>
              <a:gd name="connsiteY0-152" fmla="*/ 3167766 h 3167766"/>
              <a:gd name="connsiteX1-153" fmla="*/ 10031156 w 10031156"/>
              <a:gd name="connsiteY1-154" fmla="*/ 0 h 3167766"/>
              <a:gd name="connsiteX2-155" fmla="*/ 5760720 w 10031156"/>
              <a:gd name="connsiteY2-156" fmla="*/ 3167766 h 3167766"/>
              <a:gd name="connsiteX3-157" fmla="*/ 0 w 10031156"/>
              <a:gd name="connsiteY3-158" fmla="*/ 3167766 h 3167766"/>
              <a:gd name="connsiteX0-159" fmla="*/ 0 w 10031156"/>
              <a:gd name="connsiteY0-160" fmla="*/ 3167766 h 3167766"/>
              <a:gd name="connsiteX1-161" fmla="*/ 10031156 w 10031156"/>
              <a:gd name="connsiteY1-162" fmla="*/ 0 h 3167766"/>
              <a:gd name="connsiteX2-163" fmla="*/ 5760720 w 10031156"/>
              <a:gd name="connsiteY2-164" fmla="*/ 3167766 h 3167766"/>
              <a:gd name="connsiteX3-165" fmla="*/ 0 w 10031156"/>
              <a:gd name="connsiteY3-166" fmla="*/ 3167766 h 3167766"/>
              <a:gd name="connsiteX0-167" fmla="*/ 0 w 10031156"/>
              <a:gd name="connsiteY0-168" fmla="*/ 3167766 h 3167766"/>
              <a:gd name="connsiteX1-169" fmla="*/ 10031156 w 10031156"/>
              <a:gd name="connsiteY1-170" fmla="*/ 0 h 3167766"/>
              <a:gd name="connsiteX2-171" fmla="*/ 5760720 w 10031156"/>
              <a:gd name="connsiteY2-172" fmla="*/ 3167766 h 3167766"/>
              <a:gd name="connsiteX3-173" fmla="*/ 0 w 10031156"/>
              <a:gd name="connsiteY3-174" fmla="*/ 3167766 h 3167766"/>
              <a:gd name="connsiteX0-175" fmla="*/ 0 w 9846069"/>
              <a:gd name="connsiteY0-176" fmla="*/ 3144743 h 3144743"/>
              <a:gd name="connsiteX1-177" fmla="*/ 9846069 w 9846069"/>
              <a:gd name="connsiteY1-178" fmla="*/ 0 h 3144743"/>
              <a:gd name="connsiteX2-179" fmla="*/ 5760720 w 9846069"/>
              <a:gd name="connsiteY2-180" fmla="*/ 3144743 h 3144743"/>
              <a:gd name="connsiteX3-181" fmla="*/ 0 w 9846069"/>
              <a:gd name="connsiteY3-182" fmla="*/ 3144743 h 3144743"/>
              <a:gd name="connsiteX0-183" fmla="*/ 0 w 9846069"/>
              <a:gd name="connsiteY0-184" fmla="*/ 3144743 h 3144743"/>
              <a:gd name="connsiteX1-185" fmla="*/ 9846069 w 9846069"/>
              <a:gd name="connsiteY1-186" fmla="*/ 0 h 3144743"/>
              <a:gd name="connsiteX2-187" fmla="*/ 5760720 w 9846069"/>
              <a:gd name="connsiteY2-188" fmla="*/ 3144743 h 3144743"/>
              <a:gd name="connsiteX3-189" fmla="*/ 0 w 9846069"/>
              <a:gd name="connsiteY3-190" fmla="*/ 3144743 h 3144743"/>
              <a:gd name="connsiteX0-191" fmla="*/ 0 w 9811365"/>
              <a:gd name="connsiteY0-192" fmla="*/ 3075674 h 3075674"/>
              <a:gd name="connsiteX1-193" fmla="*/ 9811365 w 9811365"/>
              <a:gd name="connsiteY1-194" fmla="*/ 0 h 3075674"/>
              <a:gd name="connsiteX2-195" fmla="*/ 5760720 w 9811365"/>
              <a:gd name="connsiteY2-196" fmla="*/ 3075674 h 3075674"/>
              <a:gd name="connsiteX3-197" fmla="*/ 0 w 9811365"/>
              <a:gd name="connsiteY3-198" fmla="*/ 3075674 h 3075674"/>
              <a:gd name="connsiteX0-199" fmla="*/ 0 w 9811365"/>
              <a:gd name="connsiteY0-200" fmla="*/ 3075674 h 3075674"/>
              <a:gd name="connsiteX1-201" fmla="*/ 9811365 w 9811365"/>
              <a:gd name="connsiteY1-202" fmla="*/ 0 h 3075674"/>
              <a:gd name="connsiteX2-203" fmla="*/ 5760720 w 9811365"/>
              <a:gd name="connsiteY2-204" fmla="*/ 3075674 h 3075674"/>
              <a:gd name="connsiteX3-205" fmla="*/ 0 w 9811365"/>
              <a:gd name="connsiteY3-206" fmla="*/ 3075674 h 3075674"/>
              <a:gd name="connsiteX0-207" fmla="*/ 0 w 9811365"/>
              <a:gd name="connsiteY0-208" fmla="*/ 3075674 h 3075674"/>
              <a:gd name="connsiteX1-209" fmla="*/ 9811365 w 9811365"/>
              <a:gd name="connsiteY1-210" fmla="*/ 0 h 3075674"/>
              <a:gd name="connsiteX2-211" fmla="*/ 5760720 w 9811365"/>
              <a:gd name="connsiteY2-212" fmla="*/ 3075674 h 3075674"/>
              <a:gd name="connsiteX3-213" fmla="*/ 0 w 9811365"/>
              <a:gd name="connsiteY3-214" fmla="*/ 3075674 h 3075674"/>
              <a:gd name="connsiteX0-215" fmla="*/ 0 w 10019587"/>
              <a:gd name="connsiteY0-216" fmla="*/ 2764865 h 2764865"/>
              <a:gd name="connsiteX1-217" fmla="*/ 10019587 w 10019587"/>
              <a:gd name="connsiteY1-218" fmla="*/ 0 h 2764865"/>
              <a:gd name="connsiteX2-219" fmla="*/ 5760720 w 10019587"/>
              <a:gd name="connsiteY2-220" fmla="*/ 2764865 h 2764865"/>
              <a:gd name="connsiteX3-221" fmla="*/ 0 w 10019587"/>
              <a:gd name="connsiteY3-222" fmla="*/ 2764865 h 2764865"/>
              <a:gd name="connsiteX0-223" fmla="*/ 0 w 10019587"/>
              <a:gd name="connsiteY0-224" fmla="*/ 2764865 h 2764865"/>
              <a:gd name="connsiteX1-225" fmla="*/ 10019587 w 10019587"/>
              <a:gd name="connsiteY1-226" fmla="*/ 0 h 2764865"/>
              <a:gd name="connsiteX2-227" fmla="*/ 5760720 w 10019587"/>
              <a:gd name="connsiteY2-228" fmla="*/ 2764865 h 2764865"/>
              <a:gd name="connsiteX3-229" fmla="*/ 0 w 10019587"/>
              <a:gd name="connsiteY3-230" fmla="*/ 2764865 h 2764865"/>
              <a:gd name="connsiteX0-231" fmla="*/ 0 w 10019587"/>
              <a:gd name="connsiteY0-232" fmla="*/ 2764865 h 2764865"/>
              <a:gd name="connsiteX1-233" fmla="*/ 10019587 w 10019587"/>
              <a:gd name="connsiteY1-234" fmla="*/ 0 h 2764865"/>
              <a:gd name="connsiteX2-235" fmla="*/ 5760720 w 10019587"/>
              <a:gd name="connsiteY2-236" fmla="*/ 2764865 h 2764865"/>
              <a:gd name="connsiteX3-237" fmla="*/ 0 w 10019587"/>
              <a:gd name="connsiteY3-238" fmla="*/ 2764865 h 2764865"/>
              <a:gd name="connsiteX0-239" fmla="*/ 0 w 10019587"/>
              <a:gd name="connsiteY0-240" fmla="*/ 2764865 h 2764865"/>
              <a:gd name="connsiteX1-241" fmla="*/ 10019587 w 10019587"/>
              <a:gd name="connsiteY1-242" fmla="*/ 0 h 2764865"/>
              <a:gd name="connsiteX2-243" fmla="*/ 5760720 w 10019587"/>
              <a:gd name="connsiteY2-244" fmla="*/ 2764865 h 2764865"/>
              <a:gd name="connsiteX3-245" fmla="*/ 0 w 10019587"/>
              <a:gd name="connsiteY3-246" fmla="*/ 2764865 h 2764865"/>
              <a:gd name="connsiteX0-247" fmla="*/ 0 w 9961747"/>
              <a:gd name="connsiteY0-248" fmla="*/ 2833934 h 2833934"/>
              <a:gd name="connsiteX1-249" fmla="*/ 9961747 w 9961747"/>
              <a:gd name="connsiteY1-250" fmla="*/ 0 h 2833934"/>
              <a:gd name="connsiteX2-251" fmla="*/ 5760720 w 9961747"/>
              <a:gd name="connsiteY2-252" fmla="*/ 2833934 h 2833934"/>
              <a:gd name="connsiteX3-253" fmla="*/ 0 w 9961747"/>
              <a:gd name="connsiteY3-254" fmla="*/ 2833934 h 2833934"/>
              <a:gd name="connsiteX0-255" fmla="*/ 0 w 9961747"/>
              <a:gd name="connsiteY0-256" fmla="*/ 2833934 h 2833934"/>
              <a:gd name="connsiteX1-257" fmla="*/ 9961747 w 9961747"/>
              <a:gd name="connsiteY1-258" fmla="*/ 0 h 2833934"/>
              <a:gd name="connsiteX2-259" fmla="*/ 5760720 w 9961747"/>
              <a:gd name="connsiteY2-260" fmla="*/ 2833934 h 2833934"/>
              <a:gd name="connsiteX3-261" fmla="*/ 0 w 9961747"/>
              <a:gd name="connsiteY3-262" fmla="*/ 2833934 h 2833934"/>
              <a:gd name="connsiteX0-263" fmla="*/ 0 w 9961747"/>
              <a:gd name="connsiteY0-264" fmla="*/ 2707308 h 2707308"/>
              <a:gd name="connsiteX1-265" fmla="*/ 9961747 w 9961747"/>
              <a:gd name="connsiteY1-266" fmla="*/ 0 h 2707308"/>
              <a:gd name="connsiteX2-267" fmla="*/ 5760720 w 9961747"/>
              <a:gd name="connsiteY2-268" fmla="*/ 2707308 h 2707308"/>
              <a:gd name="connsiteX3-269" fmla="*/ 0 w 9961747"/>
              <a:gd name="connsiteY3-270" fmla="*/ 2707308 h 2707308"/>
              <a:gd name="connsiteX0-271" fmla="*/ 0 w 9961747"/>
              <a:gd name="connsiteY0-272" fmla="*/ 2707308 h 2707308"/>
              <a:gd name="connsiteX1-273" fmla="*/ 9961747 w 9961747"/>
              <a:gd name="connsiteY1-274" fmla="*/ 0 h 2707308"/>
              <a:gd name="connsiteX2-275" fmla="*/ 5760720 w 9961747"/>
              <a:gd name="connsiteY2-276" fmla="*/ 2707308 h 2707308"/>
              <a:gd name="connsiteX3-277" fmla="*/ 0 w 9961747"/>
              <a:gd name="connsiteY3-278" fmla="*/ 2707308 h 2707308"/>
              <a:gd name="connsiteX0-279" fmla="*/ 0 w 9961747"/>
              <a:gd name="connsiteY0-280" fmla="*/ 2707308 h 2707308"/>
              <a:gd name="connsiteX1-281" fmla="*/ 9961747 w 9961747"/>
              <a:gd name="connsiteY1-282" fmla="*/ 0 h 2707308"/>
              <a:gd name="connsiteX2-283" fmla="*/ 5760720 w 9961747"/>
              <a:gd name="connsiteY2-284" fmla="*/ 2707308 h 2707308"/>
              <a:gd name="connsiteX3-285" fmla="*/ 0 w 9961747"/>
              <a:gd name="connsiteY3-286" fmla="*/ 2707308 h 2707308"/>
              <a:gd name="connsiteX0-287" fmla="*/ 0 w 9961747"/>
              <a:gd name="connsiteY0-288" fmla="*/ 2707308 h 2707308"/>
              <a:gd name="connsiteX1-289" fmla="*/ 9961747 w 9961747"/>
              <a:gd name="connsiteY1-290" fmla="*/ 0 h 2707308"/>
              <a:gd name="connsiteX2-291" fmla="*/ 5760720 w 9961747"/>
              <a:gd name="connsiteY2-292" fmla="*/ 2707308 h 2707308"/>
              <a:gd name="connsiteX3-293" fmla="*/ 0 w 9961747"/>
              <a:gd name="connsiteY3-294" fmla="*/ 2707308 h 2707308"/>
              <a:gd name="connsiteX0-295" fmla="*/ 0 w 9961747"/>
              <a:gd name="connsiteY0-296" fmla="*/ 2707308 h 2707308"/>
              <a:gd name="connsiteX1-297" fmla="*/ 9961747 w 9961747"/>
              <a:gd name="connsiteY1-298" fmla="*/ 0 h 2707308"/>
              <a:gd name="connsiteX2-299" fmla="*/ 5760720 w 9961747"/>
              <a:gd name="connsiteY2-300" fmla="*/ 2707308 h 2707308"/>
              <a:gd name="connsiteX3-301" fmla="*/ 0 w 9961747"/>
              <a:gd name="connsiteY3-302" fmla="*/ 2707308 h 2707308"/>
              <a:gd name="connsiteX0-303" fmla="*/ 0 w 9961747"/>
              <a:gd name="connsiteY0-304" fmla="*/ 2707308 h 2707308"/>
              <a:gd name="connsiteX1-305" fmla="*/ 9961747 w 9961747"/>
              <a:gd name="connsiteY1-306" fmla="*/ 0 h 2707308"/>
              <a:gd name="connsiteX2-307" fmla="*/ 5760720 w 9961747"/>
              <a:gd name="connsiteY2-308" fmla="*/ 2707308 h 2707308"/>
              <a:gd name="connsiteX3-309" fmla="*/ 0 w 9961747"/>
              <a:gd name="connsiteY3-310" fmla="*/ 2707308 h 2707308"/>
              <a:gd name="connsiteX0-311" fmla="*/ 0 w 9393792"/>
              <a:gd name="connsiteY0-312" fmla="*/ 2729590 h 2729590"/>
              <a:gd name="connsiteX1-313" fmla="*/ 9393792 w 9393792"/>
              <a:gd name="connsiteY1-314" fmla="*/ 0 h 2729590"/>
              <a:gd name="connsiteX2-315" fmla="*/ 5760720 w 9393792"/>
              <a:gd name="connsiteY2-316" fmla="*/ 2729590 h 2729590"/>
              <a:gd name="connsiteX3-317" fmla="*/ 0 w 9393792"/>
              <a:gd name="connsiteY3-318" fmla="*/ 2729590 h 2729590"/>
              <a:gd name="connsiteX0-319" fmla="*/ 0 w 9393792"/>
              <a:gd name="connsiteY0-320" fmla="*/ 2729590 h 2729590"/>
              <a:gd name="connsiteX1-321" fmla="*/ 9393792 w 9393792"/>
              <a:gd name="connsiteY1-322" fmla="*/ 0 h 2729590"/>
              <a:gd name="connsiteX2-323" fmla="*/ 5760720 w 9393792"/>
              <a:gd name="connsiteY2-324" fmla="*/ 2729590 h 2729590"/>
              <a:gd name="connsiteX3-325" fmla="*/ 0 w 9393792"/>
              <a:gd name="connsiteY3-326" fmla="*/ 2729590 h 2729590"/>
              <a:gd name="connsiteX0-327" fmla="*/ 0 w 9393792"/>
              <a:gd name="connsiteY0-328" fmla="*/ 2729590 h 2729590"/>
              <a:gd name="connsiteX1-329" fmla="*/ 9393792 w 9393792"/>
              <a:gd name="connsiteY1-330" fmla="*/ 0 h 2729590"/>
              <a:gd name="connsiteX2-331" fmla="*/ 5760720 w 9393792"/>
              <a:gd name="connsiteY2-332" fmla="*/ 2729590 h 2729590"/>
              <a:gd name="connsiteX3-333" fmla="*/ 0 w 9393792"/>
              <a:gd name="connsiteY3-334" fmla="*/ 2729590 h 272959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</a:cxnLst>
            <a:rect l="l" t="t" r="r" b="b"/>
            <a:pathLst>
              <a:path w="9393792" h="2729590">
                <a:moveTo>
                  <a:pt x="0" y="2729590"/>
                </a:moveTo>
                <a:cubicBezTo>
                  <a:pt x="2384213" y="1162748"/>
                  <a:pt x="5869194" y="359028"/>
                  <a:pt x="9393792" y="0"/>
                </a:cubicBezTo>
                <a:cubicBezTo>
                  <a:pt x="8281262" y="528616"/>
                  <a:pt x="7047349" y="1349682"/>
                  <a:pt x="5760720" y="2729590"/>
                </a:cubicBezTo>
                <a:lnTo>
                  <a:pt x="0" y="2729590"/>
                </a:lnTo>
                <a:close/>
              </a:path>
            </a:pathLst>
          </a:custGeom>
          <a:blipFill dpi="0" rotWithShape="1">
            <a:blip r:embed="rId2" cstate="screen">
              <a:alphaModFix amt="72000"/>
            </a:blip>
            <a:srcRect/>
            <a:stretch>
              <a:fillRect t="-4000"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kumimoji="1" lang="zh-CN" altLang="en-US"/>
          </a:p>
        </p:txBody>
      </p:sp>
      <p:sp>
        <p:nvSpPr>
          <p:cNvPr id="9" name="矩形 7"/>
          <p:cNvSpPr/>
          <p:nvPr userDrawn="1"/>
        </p:nvSpPr>
        <p:spPr>
          <a:xfrm flipH="1">
            <a:off x="393674" y="4030771"/>
            <a:ext cx="4876800" cy="2839374"/>
          </a:xfrm>
          <a:custGeom>
            <a:avLst/>
            <a:gdLst>
              <a:gd name="connsiteX0" fmla="*/ 0 w 1137920"/>
              <a:gd name="connsiteY0" fmla="*/ 0 h 1158240"/>
              <a:gd name="connsiteX1" fmla="*/ 1137920 w 1137920"/>
              <a:gd name="connsiteY1" fmla="*/ 0 h 1158240"/>
              <a:gd name="connsiteX2" fmla="*/ 1137920 w 1137920"/>
              <a:gd name="connsiteY2" fmla="*/ 1158240 h 1158240"/>
              <a:gd name="connsiteX3" fmla="*/ 0 w 1137920"/>
              <a:gd name="connsiteY3" fmla="*/ 1158240 h 1158240"/>
              <a:gd name="connsiteX4" fmla="*/ 0 w 1137920"/>
              <a:gd name="connsiteY4" fmla="*/ 0 h 1158240"/>
              <a:gd name="connsiteX0-1" fmla="*/ 0 w 5019040"/>
              <a:gd name="connsiteY0-2" fmla="*/ 2499360 h 3657600"/>
              <a:gd name="connsiteX1-3" fmla="*/ 5019040 w 5019040"/>
              <a:gd name="connsiteY1-4" fmla="*/ 0 h 3657600"/>
              <a:gd name="connsiteX2-5" fmla="*/ 1137920 w 5019040"/>
              <a:gd name="connsiteY2-6" fmla="*/ 3657600 h 3657600"/>
              <a:gd name="connsiteX3-7" fmla="*/ 0 w 5019040"/>
              <a:gd name="connsiteY3-8" fmla="*/ 3657600 h 3657600"/>
              <a:gd name="connsiteX4-9" fmla="*/ 0 w 5019040"/>
              <a:gd name="connsiteY4-10" fmla="*/ 2499360 h 3657600"/>
              <a:gd name="connsiteX0-11" fmla="*/ 0 w 5019040"/>
              <a:gd name="connsiteY0-12" fmla="*/ 2499360 h 3657600"/>
              <a:gd name="connsiteX1-13" fmla="*/ 5019040 w 5019040"/>
              <a:gd name="connsiteY1-14" fmla="*/ 0 h 3657600"/>
              <a:gd name="connsiteX2-15" fmla="*/ 1137920 w 5019040"/>
              <a:gd name="connsiteY2-16" fmla="*/ 3657600 h 3657600"/>
              <a:gd name="connsiteX3-17" fmla="*/ 0 w 5019040"/>
              <a:gd name="connsiteY3-18" fmla="*/ 3657600 h 3657600"/>
              <a:gd name="connsiteX4-19" fmla="*/ 0 w 5019040"/>
              <a:gd name="connsiteY4-20" fmla="*/ 2499360 h 3657600"/>
              <a:gd name="connsiteX0-21" fmla="*/ 0 w 5019040"/>
              <a:gd name="connsiteY0-22" fmla="*/ 2499360 h 3657600"/>
              <a:gd name="connsiteX1-23" fmla="*/ 5019040 w 5019040"/>
              <a:gd name="connsiteY1-24" fmla="*/ 0 h 3657600"/>
              <a:gd name="connsiteX2-25" fmla="*/ 1137920 w 5019040"/>
              <a:gd name="connsiteY2-26" fmla="*/ 3657600 h 3657600"/>
              <a:gd name="connsiteX3-27" fmla="*/ 0 w 5019040"/>
              <a:gd name="connsiteY3-28" fmla="*/ 3657600 h 3657600"/>
              <a:gd name="connsiteX4-29" fmla="*/ 0 w 5019040"/>
              <a:gd name="connsiteY4-30" fmla="*/ 2499360 h 3657600"/>
              <a:gd name="connsiteX0-31" fmla="*/ 0 w 5019040"/>
              <a:gd name="connsiteY0-32" fmla="*/ 3657600 h 3657600"/>
              <a:gd name="connsiteX1-33" fmla="*/ 5019040 w 5019040"/>
              <a:gd name="connsiteY1-34" fmla="*/ 0 h 3657600"/>
              <a:gd name="connsiteX2-35" fmla="*/ 1137920 w 5019040"/>
              <a:gd name="connsiteY2-36" fmla="*/ 3657600 h 3657600"/>
              <a:gd name="connsiteX3-37" fmla="*/ 0 w 5019040"/>
              <a:gd name="connsiteY3-38" fmla="*/ 3657600 h 3657600"/>
              <a:gd name="connsiteX0-39" fmla="*/ 0 w 5019040"/>
              <a:gd name="connsiteY0-40" fmla="*/ 3657600 h 3657600"/>
              <a:gd name="connsiteX1-41" fmla="*/ 5019040 w 5019040"/>
              <a:gd name="connsiteY1-42" fmla="*/ 0 h 3657600"/>
              <a:gd name="connsiteX2-43" fmla="*/ 1137920 w 5019040"/>
              <a:gd name="connsiteY2-44" fmla="*/ 3657600 h 3657600"/>
              <a:gd name="connsiteX3-45" fmla="*/ 0 w 5019040"/>
              <a:gd name="connsiteY3-46" fmla="*/ 3657600 h 3657600"/>
              <a:gd name="connsiteX0-47" fmla="*/ 0 w 5019040"/>
              <a:gd name="connsiteY0-48" fmla="*/ 3657600 h 3657600"/>
              <a:gd name="connsiteX1-49" fmla="*/ 5019040 w 5019040"/>
              <a:gd name="connsiteY1-50" fmla="*/ 0 h 3657600"/>
              <a:gd name="connsiteX2-51" fmla="*/ 1137920 w 5019040"/>
              <a:gd name="connsiteY2-52" fmla="*/ 3657600 h 3657600"/>
              <a:gd name="connsiteX3-53" fmla="*/ 0 w 5019040"/>
              <a:gd name="connsiteY3-54" fmla="*/ 3657600 h 3657600"/>
              <a:gd name="connsiteX0-55" fmla="*/ 0 w 5019040"/>
              <a:gd name="connsiteY0-56" fmla="*/ 3637280 h 3637280"/>
              <a:gd name="connsiteX1-57" fmla="*/ 5019040 w 5019040"/>
              <a:gd name="connsiteY1-58" fmla="*/ 0 h 3637280"/>
              <a:gd name="connsiteX2-59" fmla="*/ 1137920 w 5019040"/>
              <a:gd name="connsiteY2-60" fmla="*/ 3637280 h 3637280"/>
              <a:gd name="connsiteX3-61" fmla="*/ 0 w 5019040"/>
              <a:gd name="connsiteY3-62" fmla="*/ 3637280 h 3637280"/>
              <a:gd name="connsiteX0-63" fmla="*/ 0 w 5019040"/>
              <a:gd name="connsiteY0-64" fmla="*/ 3637280 h 3637280"/>
              <a:gd name="connsiteX1-65" fmla="*/ 5019040 w 5019040"/>
              <a:gd name="connsiteY1-66" fmla="*/ 0 h 3637280"/>
              <a:gd name="connsiteX2-67" fmla="*/ 1137920 w 5019040"/>
              <a:gd name="connsiteY2-68" fmla="*/ 3637280 h 3637280"/>
              <a:gd name="connsiteX3-69" fmla="*/ 0 w 5019040"/>
              <a:gd name="connsiteY3-70" fmla="*/ 3637280 h 3637280"/>
              <a:gd name="connsiteX0-71" fmla="*/ 0 w 5181600"/>
              <a:gd name="connsiteY0-72" fmla="*/ 3484880 h 3484880"/>
              <a:gd name="connsiteX1-73" fmla="*/ 5181600 w 5181600"/>
              <a:gd name="connsiteY1-74" fmla="*/ 0 h 3484880"/>
              <a:gd name="connsiteX2-75" fmla="*/ 1137920 w 5181600"/>
              <a:gd name="connsiteY2-76" fmla="*/ 3484880 h 3484880"/>
              <a:gd name="connsiteX3-77" fmla="*/ 0 w 5181600"/>
              <a:gd name="connsiteY3-78" fmla="*/ 3484880 h 3484880"/>
              <a:gd name="connsiteX0-79" fmla="*/ 0 w 5181600"/>
              <a:gd name="connsiteY0-80" fmla="*/ 3484880 h 3484880"/>
              <a:gd name="connsiteX1-81" fmla="*/ 5181600 w 5181600"/>
              <a:gd name="connsiteY1-82" fmla="*/ 0 h 3484880"/>
              <a:gd name="connsiteX2-83" fmla="*/ 1137920 w 5181600"/>
              <a:gd name="connsiteY2-84" fmla="*/ 3484880 h 3484880"/>
              <a:gd name="connsiteX3-85" fmla="*/ 0 w 5181600"/>
              <a:gd name="connsiteY3-86" fmla="*/ 3484880 h 3484880"/>
              <a:gd name="connsiteX0-87" fmla="*/ 0 w 5181600"/>
              <a:gd name="connsiteY0-88" fmla="*/ 3484880 h 3484880"/>
              <a:gd name="connsiteX1-89" fmla="*/ 5181600 w 5181600"/>
              <a:gd name="connsiteY1-90" fmla="*/ 0 h 3484880"/>
              <a:gd name="connsiteX2-91" fmla="*/ 1137920 w 5181600"/>
              <a:gd name="connsiteY2-92" fmla="*/ 3484880 h 3484880"/>
              <a:gd name="connsiteX3-93" fmla="*/ 0 w 5181600"/>
              <a:gd name="connsiteY3-94" fmla="*/ 3484880 h 348488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</a:cxnLst>
            <a:rect l="l" t="t" r="r" b="b"/>
            <a:pathLst>
              <a:path w="5181600" h="3484880">
                <a:moveTo>
                  <a:pt x="0" y="3484880"/>
                </a:moveTo>
                <a:cubicBezTo>
                  <a:pt x="1490133" y="1889760"/>
                  <a:pt x="3132667" y="863600"/>
                  <a:pt x="5181600" y="0"/>
                </a:cubicBezTo>
                <a:cubicBezTo>
                  <a:pt x="3339253" y="1066800"/>
                  <a:pt x="2045547" y="2255520"/>
                  <a:pt x="1137920" y="3484880"/>
                </a:cubicBezTo>
                <a:lnTo>
                  <a:pt x="0" y="3484880"/>
                </a:lnTo>
                <a:close/>
              </a:path>
            </a:pathLst>
          </a:custGeom>
          <a:solidFill>
            <a:schemeClr val="bg1">
              <a:lumMod val="85000"/>
              <a:alpha val="42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kumimoji="1" lang="zh-CN" altLang="en-US"/>
          </a:p>
        </p:txBody>
      </p:sp>
      <p:sp>
        <p:nvSpPr>
          <p:cNvPr id="10" name="矩形 4"/>
          <p:cNvSpPr/>
          <p:nvPr userDrawn="1"/>
        </p:nvSpPr>
        <p:spPr>
          <a:xfrm flipH="1">
            <a:off x="5623508" y="4269913"/>
            <a:ext cx="6568492" cy="1590225"/>
          </a:xfrm>
          <a:custGeom>
            <a:avLst/>
            <a:gdLst>
              <a:gd name="connsiteX0" fmla="*/ 0 w 6096000"/>
              <a:gd name="connsiteY0" fmla="*/ 0 h 1015663"/>
              <a:gd name="connsiteX1" fmla="*/ 6096000 w 6096000"/>
              <a:gd name="connsiteY1" fmla="*/ 0 h 1015663"/>
              <a:gd name="connsiteX2" fmla="*/ 6096000 w 6096000"/>
              <a:gd name="connsiteY2" fmla="*/ 1015663 h 1015663"/>
              <a:gd name="connsiteX3" fmla="*/ 0 w 6096000"/>
              <a:gd name="connsiteY3" fmla="*/ 1015663 h 1015663"/>
              <a:gd name="connsiteX4" fmla="*/ 0 w 6096000"/>
              <a:gd name="connsiteY4" fmla="*/ 0 h 1015663"/>
              <a:gd name="connsiteX0-1" fmla="*/ 0 w 6146800"/>
              <a:gd name="connsiteY0-2" fmla="*/ 0 h 1015663"/>
              <a:gd name="connsiteX1-3" fmla="*/ 6096000 w 6146800"/>
              <a:gd name="connsiteY1-4" fmla="*/ 0 h 1015663"/>
              <a:gd name="connsiteX2-5" fmla="*/ 6146800 w 6146800"/>
              <a:gd name="connsiteY2-6" fmla="*/ 487343 h 1015663"/>
              <a:gd name="connsiteX3-7" fmla="*/ 0 w 6146800"/>
              <a:gd name="connsiteY3-8" fmla="*/ 1015663 h 1015663"/>
              <a:gd name="connsiteX4-9" fmla="*/ 0 w 6146800"/>
              <a:gd name="connsiteY4-10" fmla="*/ 0 h 1015663"/>
              <a:gd name="connsiteX0-11" fmla="*/ 0 w 6146800"/>
              <a:gd name="connsiteY0-12" fmla="*/ 0 h 1015663"/>
              <a:gd name="connsiteX1-13" fmla="*/ 6146800 w 6146800"/>
              <a:gd name="connsiteY1-14" fmla="*/ 487343 h 1015663"/>
              <a:gd name="connsiteX2-15" fmla="*/ 0 w 6146800"/>
              <a:gd name="connsiteY2-16" fmla="*/ 1015663 h 1015663"/>
              <a:gd name="connsiteX3-17" fmla="*/ 0 w 6146800"/>
              <a:gd name="connsiteY3-18" fmla="*/ 0 h 1015663"/>
              <a:gd name="connsiteX0-19" fmla="*/ 0 w 6136640"/>
              <a:gd name="connsiteY0-20" fmla="*/ 0 h 1015663"/>
              <a:gd name="connsiteX1-21" fmla="*/ 6136640 w 6136640"/>
              <a:gd name="connsiteY1-22" fmla="*/ 538143 h 1015663"/>
              <a:gd name="connsiteX2-23" fmla="*/ 0 w 6136640"/>
              <a:gd name="connsiteY2-24" fmla="*/ 1015663 h 1015663"/>
              <a:gd name="connsiteX3-25" fmla="*/ 0 w 6136640"/>
              <a:gd name="connsiteY3-26" fmla="*/ 0 h 1015663"/>
              <a:gd name="connsiteX0-27" fmla="*/ 0 w 6136640"/>
              <a:gd name="connsiteY0-28" fmla="*/ 0 h 1299736"/>
              <a:gd name="connsiteX1-29" fmla="*/ 6136640 w 6136640"/>
              <a:gd name="connsiteY1-30" fmla="*/ 538143 h 1299736"/>
              <a:gd name="connsiteX2-31" fmla="*/ 0 w 6136640"/>
              <a:gd name="connsiteY2-32" fmla="*/ 1015663 h 1299736"/>
              <a:gd name="connsiteX3-33" fmla="*/ 0 w 6136640"/>
              <a:gd name="connsiteY3-34" fmla="*/ 0 h 1299736"/>
              <a:gd name="connsiteX0-35" fmla="*/ 0 w 6136640"/>
              <a:gd name="connsiteY0-36" fmla="*/ 0 h 1512325"/>
              <a:gd name="connsiteX1-37" fmla="*/ 6136640 w 6136640"/>
              <a:gd name="connsiteY1-38" fmla="*/ 538143 h 1512325"/>
              <a:gd name="connsiteX2-39" fmla="*/ 0 w 6136640"/>
              <a:gd name="connsiteY2-40" fmla="*/ 1015663 h 1512325"/>
              <a:gd name="connsiteX3-41" fmla="*/ 0 w 6136640"/>
              <a:gd name="connsiteY3-42" fmla="*/ 0 h 1512325"/>
              <a:gd name="connsiteX0-43" fmla="*/ 0 w 6136640"/>
              <a:gd name="connsiteY0-44" fmla="*/ 0 h 1481822"/>
              <a:gd name="connsiteX1-45" fmla="*/ 6136640 w 6136640"/>
              <a:gd name="connsiteY1-46" fmla="*/ 538143 h 1481822"/>
              <a:gd name="connsiteX2-47" fmla="*/ 0 w 6136640"/>
              <a:gd name="connsiteY2-48" fmla="*/ 1015663 h 1481822"/>
              <a:gd name="connsiteX3-49" fmla="*/ 0 w 6136640"/>
              <a:gd name="connsiteY3-50" fmla="*/ 0 h 1481822"/>
              <a:gd name="connsiteX0-51" fmla="*/ 0 w 6136640"/>
              <a:gd name="connsiteY0-52" fmla="*/ 0 h 1481822"/>
              <a:gd name="connsiteX1-53" fmla="*/ 6136640 w 6136640"/>
              <a:gd name="connsiteY1-54" fmla="*/ 538143 h 1481822"/>
              <a:gd name="connsiteX2-55" fmla="*/ 0 w 6136640"/>
              <a:gd name="connsiteY2-56" fmla="*/ 1015663 h 1481822"/>
              <a:gd name="connsiteX3-57" fmla="*/ 0 w 6136640"/>
              <a:gd name="connsiteY3-58" fmla="*/ 0 h 1481822"/>
              <a:gd name="connsiteX0-59" fmla="*/ 0 w 6136640"/>
              <a:gd name="connsiteY0-60" fmla="*/ 0 h 1481822"/>
              <a:gd name="connsiteX1-61" fmla="*/ 6136640 w 6136640"/>
              <a:gd name="connsiteY1-62" fmla="*/ 538143 h 1481822"/>
              <a:gd name="connsiteX2-63" fmla="*/ 0 w 6136640"/>
              <a:gd name="connsiteY2-64" fmla="*/ 1015663 h 1481822"/>
              <a:gd name="connsiteX3-65" fmla="*/ 0 w 6136640"/>
              <a:gd name="connsiteY3-66" fmla="*/ 0 h 1481822"/>
              <a:gd name="connsiteX0-67" fmla="*/ 0 w 6136640"/>
              <a:gd name="connsiteY0-68" fmla="*/ 0 h 1485674"/>
              <a:gd name="connsiteX1-69" fmla="*/ 6136640 w 6136640"/>
              <a:gd name="connsiteY1-70" fmla="*/ 538143 h 1485674"/>
              <a:gd name="connsiteX2-71" fmla="*/ 0 w 6136640"/>
              <a:gd name="connsiteY2-72" fmla="*/ 1015663 h 1485674"/>
              <a:gd name="connsiteX3-73" fmla="*/ 0 w 6136640"/>
              <a:gd name="connsiteY3-74" fmla="*/ 0 h 1485674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</a:cxnLst>
            <a:rect l="l" t="t" r="r" b="b"/>
            <a:pathLst>
              <a:path w="6136640" h="1485674">
                <a:moveTo>
                  <a:pt x="0" y="0"/>
                </a:moveTo>
                <a:cubicBezTo>
                  <a:pt x="1222587" y="982021"/>
                  <a:pt x="3247813" y="1263002"/>
                  <a:pt x="6136640" y="538143"/>
                </a:cubicBezTo>
                <a:cubicBezTo>
                  <a:pt x="2932853" y="1936836"/>
                  <a:pt x="887307" y="1506730"/>
                  <a:pt x="0" y="1015663"/>
                </a:cubicBez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0">
                <a:srgbClr val="339A2C">
                  <a:alpha val="79000"/>
                </a:srgbClr>
              </a:gs>
              <a:gs pos="60000">
                <a:srgbClr val="3269C8"/>
              </a:gs>
            </a:gsLst>
            <a:lin ang="9180000" scaled="1"/>
            <a:tileRect/>
          </a:gradFill>
          <a:ln w="254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kumimoji="1" lang="zh-CN" altLang="en-US"/>
          </a:p>
        </p:txBody>
      </p:sp>
      <p:sp>
        <p:nvSpPr>
          <p:cNvPr id="11" name="矩形 5"/>
          <p:cNvSpPr/>
          <p:nvPr userDrawn="1"/>
        </p:nvSpPr>
        <p:spPr>
          <a:xfrm flipH="1">
            <a:off x="0" y="4360545"/>
            <a:ext cx="3615055" cy="2509520"/>
          </a:xfrm>
          <a:custGeom>
            <a:avLst/>
            <a:gdLst>
              <a:gd name="connsiteX0" fmla="*/ 0 w 5693"/>
              <a:gd name="connsiteY0" fmla="*/ 3950 h 3952"/>
              <a:gd name="connsiteX1" fmla="*/ 5693 w 5693"/>
              <a:gd name="connsiteY1" fmla="*/ 0 h 3952"/>
              <a:gd name="connsiteX2" fmla="*/ 5693 w 5693"/>
              <a:gd name="connsiteY2" fmla="*/ 3952 h 3952"/>
              <a:gd name="connsiteX3" fmla="*/ 0 w 5693"/>
              <a:gd name="connsiteY3" fmla="*/ 3950 h 39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693" h="3952">
                <a:moveTo>
                  <a:pt x="0" y="3950"/>
                </a:moveTo>
                <a:cubicBezTo>
                  <a:pt x="1072" y="2654"/>
                  <a:pt x="2851" y="1437"/>
                  <a:pt x="5693" y="0"/>
                </a:cubicBezTo>
                <a:lnTo>
                  <a:pt x="5693" y="3952"/>
                </a:lnTo>
                <a:lnTo>
                  <a:pt x="0" y="3950"/>
                </a:lnTo>
                <a:close/>
              </a:path>
            </a:pathLst>
          </a:custGeom>
          <a:blipFill rotWithShape="1">
            <a:blip r:embed="rId3">
              <a:alphaModFix amt="44000"/>
            </a:blip>
            <a:stretch>
              <a:fillRect t="-4000"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kumimoji="1" lang="zh-CN" altLang="en-US"/>
          </a:p>
        </p:txBody>
      </p:sp>
      <p:pic>
        <p:nvPicPr>
          <p:cNvPr id="12" name="图片 11" descr="健康科普行-标识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116820" y="236220"/>
            <a:ext cx="1473835" cy="1295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弦形 6"/>
          <p:cNvSpPr/>
          <p:nvPr userDrawn="1"/>
        </p:nvSpPr>
        <p:spPr>
          <a:xfrm>
            <a:off x="-490220" y="-9525"/>
            <a:ext cx="5641975" cy="6876415"/>
          </a:xfrm>
          <a:prstGeom prst="chord">
            <a:avLst/>
          </a:prstGeom>
          <a:blipFill rotWithShape="1">
            <a:blip r:embed="rId2"/>
            <a:stretch>
              <a:fillRect/>
            </a:stretch>
          </a:blip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46" name="矩形 4"/>
          <p:cNvSpPr/>
          <p:nvPr userDrawn="1"/>
        </p:nvSpPr>
        <p:spPr>
          <a:xfrm flipH="1">
            <a:off x="-481330" y="0"/>
            <a:ext cx="6464300" cy="6858000"/>
          </a:xfrm>
          <a:custGeom>
            <a:avLst/>
            <a:gdLst>
              <a:gd name="connsiteX0" fmla="*/ 0 w 4680857"/>
              <a:gd name="connsiteY0" fmla="*/ 0 h 6858000"/>
              <a:gd name="connsiteX1" fmla="*/ 4680857 w 4680857"/>
              <a:gd name="connsiteY1" fmla="*/ 0 h 6858000"/>
              <a:gd name="connsiteX2" fmla="*/ 4680857 w 4680857"/>
              <a:gd name="connsiteY2" fmla="*/ 6858000 h 6858000"/>
              <a:gd name="connsiteX3" fmla="*/ 0 w 4680857"/>
              <a:gd name="connsiteY3" fmla="*/ 6858000 h 6858000"/>
              <a:gd name="connsiteX4" fmla="*/ 0 w 4680857"/>
              <a:gd name="connsiteY4" fmla="*/ 0 h 6858000"/>
              <a:gd name="connsiteX0-1" fmla="*/ 0 w 4680857"/>
              <a:gd name="connsiteY0-2" fmla="*/ 1 h 6858001"/>
              <a:gd name="connsiteX1-3" fmla="*/ 359228 w 4680857"/>
              <a:gd name="connsiteY1-4" fmla="*/ 0 h 6858001"/>
              <a:gd name="connsiteX2-5" fmla="*/ 4680857 w 4680857"/>
              <a:gd name="connsiteY2-6" fmla="*/ 1 h 6858001"/>
              <a:gd name="connsiteX3-7" fmla="*/ 4680857 w 4680857"/>
              <a:gd name="connsiteY3-8" fmla="*/ 6858001 h 6858001"/>
              <a:gd name="connsiteX4-9" fmla="*/ 0 w 4680857"/>
              <a:gd name="connsiteY4-10" fmla="*/ 6858001 h 6858001"/>
              <a:gd name="connsiteX5" fmla="*/ 0 w 4680857"/>
              <a:gd name="connsiteY5" fmla="*/ 1 h 6858001"/>
              <a:gd name="connsiteX0-11" fmla="*/ 1387929 w 4680857"/>
              <a:gd name="connsiteY0-12" fmla="*/ 3298372 h 6858001"/>
              <a:gd name="connsiteX1-13" fmla="*/ 359228 w 4680857"/>
              <a:gd name="connsiteY1-14" fmla="*/ 0 h 6858001"/>
              <a:gd name="connsiteX2-15" fmla="*/ 4680857 w 4680857"/>
              <a:gd name="connsiteY2-16" fmla="*/ 1 h 6858001"/>
              <a:gd name="connsiteX3-17" fmla="*/ 4680857 w 4680857"/>
              <a:gd name="connsiteY3-18" fmla="*/ 6858001 h 6858001"/>
              <a:gd name="connsiteX4-19" fmla="*/ 0 w 4680857"/>
              <a:gd name="connsiteY4-20" fmla="*/ 6858001 h 6858001"/>
              <a:gd name="connsiteX5-21" fmla="*/ 1387929 w 4680857"/>
              <a:gd name="connsiteY5-22" fmla="*/ 3298372 h 6858001"/>
              <a:gd name="connsiteX0-23" fmla="*/ 1387929 w 4680857"/>
              <a:gd name="connsiteY0-24" fmla="*/ 3298372 h 6858001"/>
              <a:gd name="connsiteX1-25" fmla="*/ 359228 w 4680857"/>
              <a:gd name="connsiteY1-26" fmla="*/ 0 h 6858001"/>
              <a:gd name="connsiteX2-27" fmla="*/ 4680857 w 4680857"/>
              <a:gd name="connsiteY2-28" fmla="*/ 1 h 6858001"/>
              <a:gd name="connsiteX3-29" fmla="*/ 4680857 w 4680857"/>
              <a:gd name="connsiteY3-30" fmla="*/ 6858001 h 6858001"/>
              <a:gd name="connsiteX4-31" fmla="*/ 0 w 4680857"/>
              <a:gd name="connsiteY4-32" fmla="*/ 6858001 h 6858001"/>
              <a:gd name="connsiteX5-33" fmla="*/ 1387929 w 4680857"/>
              <a:gd name="connsiteY5-34" fmla="*/ 3298372 h 6858001"/>
              <a:gd name="connsiteX0-35" fmla="*/ 1387929 w 4680857"/>
              <a:gd name="connsiteY0-36" fmla="*/ 3298372 h 6858001"/>
              <a:gd name="connsiteX1-37" fmla="*/ 359228 w 4680857"/>
              <a:gd name="connsiteY1-38" fmla="*/ 0 h 6858001"/>
              <a:gd name="connsiteX2-39" fmla="*/ 4680857 w 4680857"/>
              <a:gd name="connsiteY2-40" fmla="*/ 1 h 6858001"/>
              <a:gd name="connsiteX3-41" fmla="*/ 4680857 w 4680857"/>
              <a:gd name="connsiteY3-42" fmla="*/ 6858001 h 6858001"/>
              <a:gd name="connsiteX4-43" fmla="*/ 0 w 4680857"/>
              <a:gd name="connsiteY4-44" fmla="*/ 6858001 h 6858001"/>
              <a:gd name="connsiteX5-45" fmla="*/ 1387929 w 4680857"/>
              <a:gd name="connsiteY5-46" fmla="*/ 3298372 h 6858001"/>
              <a:gd name="connsiteX0-47" fmla="*/ 1427689 w 4720617"/>
              <a:gd name="connsiteY0-48" fmla="*/ 3298372 h 6858001"/>
              <a:gd name="connsiteX1-49" fmla="*/ 398988 w 4720617"/>
              <a:gd name="connsiteY1-50" fmla="*/ 0 h 6858001"/>
              <a:gd name="connsiteX2-51" fmla="*/ 4720617 w 4720617"/>
              <a:gd name="connsiteY2-52" fmla="*/ 1 h 6858001"/>
              <a:gd name="connsiteX3-53" fmla="*/ 4720617 w 4720617"/>
              <a:gd name="connsiteY3-54" fmla="*/ 6858001 h 6858001"/>
              <a:gd name="connsiteX4-55" fmla="*/ 39760 w 4720617"/>
              <a:gd name="connsiteY4-56" fmla="*/ 6858001 h 6858001"/>
              <a:gd name="connsiteX5-57" fmla="*/ 1427689 w 4720617"/>
              <a:gd name="connsiteY5-58" fmla="*/ 3298372 h 6858001"/>
              <a:gd name="connsiteX0-59" fmla="*/ 1427689 w 4720617"/>
              <a:gd name="connsiteY0-60" fmla="*/ 3368711 h 6858001"/>
              <a:gd name="connsiteX1-61" fmla="*/ 398988 w 4720617"/>
              <a:gd name="connsiteY1-62" fmla="*/ 0 h 6858001"/>
              <a:gd name="connsiteX2-63" fmla="*/ 4720617 w 4720617"/>
              <a:gd name="connsiteY2-64" fmla="*/ 1 h 6858001"/>
              <a:gd name="connsiteX3-65" fmla="*/ 4720617 w 4720617"/>
              <a:gd name="connsiteY3-66" fmla="*/ 6858001 h 6858001"/>
              <a:gd name="connsiteX4-67" fmla="*/ 39760 w 4720617"/>
              <a:gd name="connsiteY4-68" fmla="*/ 6858001 h 6858001"/>
              <a:gd name="connsiteX5-69" fmla="*/ 1427689 w 4720617"/>
              <a:gd name="connsiteY5-70" fmla="*/ 3368711 h 6858001"/>
              <a:gd name="connsiteX0-71" fmla="*/ 1427689 w 4720617"/>
              <a:gd name="connsiteY0-72" fmla="*/ 3368711 h 6858001"/>
              <a:gd name="connsiteX1-73" fmla="*/ 398988 w 4720617"/>
              <a:gd name="connsiteY1-74" fmla="*/ 0 h 6858001"/>
              <a:gd name="connsiteX2-75" fmla="*/ 4720617 w 4720617"/>
              <a:gd name="connsiteY2-76" fmla="*/ 1 h 6858001"/>
              <a:gd name="connsiteX3-77" fmla="*/ 4720617 w 4720617"/>
              <a:gd name="connsiteY3-78" fmla="*/ 6858001 h 6858001"/>
              <a:gd name="connsiteX4-79" fmla="*/ 39760 w 4720617"/>
              <a:gd name="connsiteY4-80" fmla="*/ 6858001 h 6858001"/>
              <a:gd name="connsiteX5-81" fmla="*/ 1427689 w 4720617"/>
              <a:gd name="connsiteY5-82" fmla="*/ 3368711 h 6858001"/>
              <a:gd name="connsiteX0-83" fmla="*/ 1427689 w 4720617"/>
              <a:gd name="connsiteY0-84" fmla="*/ 3368711 h 6858001"/>
              <a:gd name="connsiteX1-85" fmla="*/ 398988 w 4720617"/>
              <a:gd name="connsiteY1-86" fmla="*/ 0 h 6858001"/>
              <a:gd name="connsiteX2-87" fmla="*/ 4720617 w 4720617"/>
              <a:gd name="connsiteY2-88" fmla="*/ 1 h 6858001"/>
              <a:gd name="connsiteX3-89" fmla="*/ 4720617 w 4720617"/>
              <a:gd name="connsiteY3-90" fmla="*/ 6858001 h 6858001"/>
              <a:gd name="connsiteX4-91" fmla="*/ 39760 w 4720617"/>
              <a:gd name="connsiteY4-92" fmla="*/ 6858001 h 6858001"/>
              <a:gd name="connsiteX5-93" fmla="*/ 1427689 w 4720617"/>
              <a:gd name="connsiteY5-94" fmla="*/ 3368711 h 6858001"/>
              <a:gd name="connsiteX0-95" fmla="*/ 1427689 w 4720617"/>
              <a:gd name="connsiteY0-96" fmla="*/ 3368711 h 6858001"/>
              <a:gd name="connsiteX1-97" fmla="*/ 398988 w 4720617"/>
              <a:gd name="connsiteY1-98" fmla="*/ 0 h 6858001"/>
              <a:gd name="connsiteX2-99" fmla="*/ 4720617 w 4720617"/>
              <a:gd name="connsiteY2-100" fmla="*/ 1 h 6858001"/>
              <a:gd name="connsiteX3-101" fmla="*/ 4720617 w 4720617"/>
              <a:gd name="connsiteY3-102" fmla="*/ 6858001 h 6858001"/>
              <a:gd name="connsiteX4-103" fmla="*/ 39760 w 4720617"/>
              <a:gd name="connsiteY4-104" fmla="*/ 6858001 h 6858001"/>
              <a:gd name="connsiteX5-105" fmla="*/ 1427689 w 4720617"/>
              <a:gd name="connsiteY5-106" fmla="*/ 3368711 h 6858001"/>
              <a:gd name="connsiteX0-107" fmla="*/ 1427689 w 4720617"/>
              <a:gd name="connsiteY0-108" fmla="*/ 3368711 h 6858001"/>
              <a:gd name="connsiteX1-109" fmla="*/ 398988 w 4720617"/>
              <a:gd name="connsiteY1-110" fmla="*/ 0 h 6858001"/>
              <a:gd name="connsiteX2-111" fmla="*/ 4720617 w 4720617"/>
              <a:gd name="connsiteY2-112" fmla="*/ 1 h 6858001"/>
              <a:gd name="connsiteX3-113" fmla="*/ 4720617 w 4720617"/>
              <a:gd name="connsiteY3-114" fmla="*/ 6858001 h 6858001"/>
              <a:gd name="connsiteX4-115" fmla="*/ 39760 w 4720617"/>
              <a:gd name="connsiteY4-116" fmla="*/ 6858001 h 6858001"/>
              <a:gd name="connsiteX5-117" fmla="*/ 1427689 w 4720617"/>
              <a:gd name="connsiteY5-118" fmla="*/ 3368711 h 6858001"/>
              <a:gd name="connsiteX0-119" fmla="*/ 1455699 w 4748627"/>
              <a:gd name="connsiteY0-120" fmla="*/ 3368711 h 6858001"/>
              <a:gd name="connsiteX1-121" fmla="*/ 426998 w 4748627"/>
              <a:gd name="connsiteY1-122" fmla="*/ 0 h 6858001"/>
              <a:gd name="connsiteX2-123" fmla="*/ 4748627 w 4748627"/>
              <a:gd name="connsiteY2-124" fmla="*/ 1 h 6858001"/>
              <a:gd name="connsiteX3-125" fmla="*/ 4748627 w 4748627"/>
              <a:gd name="connsiteY3-126" fmla="*/ 6858001 h 6858001"/>
              <a:gd name="connsiteX4-127" fmla="*/ 67770 w 4748627"/>
              <a:gd name="connsiteY4-128" fmla="*/ 6858001 h 6858001"/>
              <a:gd name="connsiteX5-129" fmla="*/ 1455699 w 4748627"/>
              <a:gd name="connsiteY5-130" fmla="*/ 3368711 h 6858001"/>
              <a:gd name="connsiteX0-131" fmla="*/ 2341686 w 5634614"/>
              <a:gd name="connsiteY0-132" fmla="*/ 3368711 h 6858001"/>
              <a:gd name="connsiteX1-133" fmla="*/ 0 w 5634614"/>
              <a:gd name="connsiteY1-134" fmla="*/ 0 h 6858001"/>
              <a:gd name="connsiteX2-135" fmla="*/ 5634614 w 5634614"/>
              <a:gd name="connsiteY2-136" fmla="*/ 1 h 6858001"/>
              <a:gd name="connsiteX3-137" fmla="*/ 5634614 w 5634614"/>
              <a:gd name="connsiteY3-138" fmla="*/ 6858001 h 6858001"/>
              <a:gd name="connsiteX4-139" fmla="*/ 953757 w 5634614"/>
              <a:gd name="connsiteY4-140" fmla="*/ 6858001 h 6858001"/>
              <a:gd name="connsiteX5-141" fmla="*/ 2341686 w 5634614"/>
              <a:gd name="connsiteY5-142" fmla="*/ 3368711 h 6858001"/>
              <a:gd name="connsiteX0-143" fmla="*/ 2189286 w 5634614"/>
              <a:gd name="connsiteY0-144" fmla="*/ 3392157 h 6858001"/>
              <a:gd name="connsiteX1-145" fmla="*/ 0 w 5634614"/>
              <a:gd name="connsiteY1-146" fmla="*/ 0 h 6858001"/>
              <a:gd name="connsiteX2-147" fmla="*/ 5634614 w 5634614"/>
              <a:gd name="connsiteY2-148" fmla="*/ 1 h 6858001"/>
              <a:gd name="connsiteX3-149" fmla="*/ 5634614 w 5634614"/>
              <a:gd name="connsiteY3-150" fmla="*/ 6858001 h 6858001"/>
              <a:gd name="connsiteX4-151" fmla="*/ 953757 w 5634614"/>
              <a:gd name="connsiteY4-152" fmla="*/ 6858001 h 6858001"/>
              <a:gd name="connsiteX5-153" fmla="*/ 2189286 w 5634614"/>
              <a:gd name="connsiteY5-154" fmla="*/ 3392157 h 6858001"/>
              <a:gd name="connsiteX0-155" fmla="*/ 2189286 w 5634614"/>
              <a:gd name="connsiteY0-156" fmla="*/ 3392157 h 6858001"/>
              <a:gd name="connsiteX1-157" fmla="*/ 0 w 5634614"/>
              <a:gd name="connsiteY1-158" fmla="*/ 0 h 6858001"/>
              <a:gd name="connsiteX2-159" fmla="*/ 5634614 w 5634614"/>
              <a:gd name="connsiteY2-160" fmla="*/ 1 h 6858001"/>
              <a:gd name="connsiteX3-161" fmla="*/ 5634614 w 5634614"/>
              <a:gd name="connsiteY3-162" fmla="*/ 6858001 h 6858001"/>
              <a:gd name="connsiteX4-163" fmla="*/ 953757 w 5634614"/>
              <a:gd name="connsiteY4-164" fmla="*/ 6858001 h 6858001"/>
              <a:gd name="connsiteX5-165" fmla="*/ 2189286 w 5634614"/>
              <a:gd name="connsiteY5-166" fmla="*/ 3392157 h 6858001"/>
              <a:gd name="connsiteX0-167" fmla="*/ 2189286 w 5634614"/>
              <a:gd name="connsiteY0-168" fmla="*/ 3392157 h 6858001"/>
              <a:gd name="connsiteX1-169" fmla="*/ 0 w 5634614"/>
              <a:gd name="connsiteY1-170" fmla="*/ 0 h 6858001"/>
              <a:gd name="connsiteX2-171" fmla="*/ 5634614 w 5634614"/>
              <a:gd name="connsiteY2-172" fmla="*/ 1 h 6858001"/>
              <a:gd name="connsiteX3-173" fmla="*/ 5634614 w 5634614"/>
              <a:gd name="connsiteY3-174" fmla="*/ 6858001 h 6858001"/>
              <a:gd name="connsiteX4-175" fmla="*/ 953757 w 5634614"/>
              <a:gd name="connsiteY4-176" fmla="*/ 6858001 h 6858001"/>
              <a:gd name="connsiteX5-177" fmla="*/ 2189286 w 5634614"/>
              <a:gd name="connsiteY5-178" fmla="*/ 3392157 h 6858001"/>
              <a:gd name="connsiteX0-179" fmla="*/ 2189286 w 5634614"/>
              <a:gd name="connsiteY0-180" fmla="*/ 3392157 h 6858001"/>
              <a:gd name="connsiteX1-181" fmla="*/ 0 w 5634614"/>
              <a:gd name="connsiteY1-182" fmla="*/ 0 h 6858001"/>
              <a:gd name="connsiteX2-183" fmla="*/ 5634614 w 5634614"/>
              <a:gd name="connsiteY2-184" fmla="*/ 1 h 6858001"/>
              <a:gd name="connsiteX3-185" fmla="*/ 5634614 w 5634614"/>
              <a:gd name="connsiteY3-186" fmla="*/ 6858001 h 6858001"/>
              <a:gd name="connsiteX4-187" fmla="*/ 953757 w 5634614"/>
              <a:gd name="connsiteY4-188" fmla="*/ 6858001 h 6858001"/>
              <a:gd name="connsiteX5-189" fmla="*/ 2189286 w 5634614"/>
              <a:gd name="connsiteY5-190" fmla="*/ 3392157 h 6858001"/>
              <a:gd name="connsiteX0-191" fmla="*/ 2189286 w 5634614"/>
              <a:gd name="connsiteY0-192" fmla="*/ 3392157 h 6858001"/>
              <a:gd name="connsiteX1-193" fmla="*/ 0 w 5634614"/>
              <a:gd name="connsiteY1-194" fmla="*/ 0 h 6858001"/>
              <a:gd name="connsiteX2-195" fmla="*/ 5634614 w 5634614"/>
              <a:gd name="connsiteY2-196" fmla="*/ 1 h 6858001"/>
              <a:gd name="connsiteX3-197" fmla="*/ 5634614 w 5634614"/>
              <a:gd name="connsiteY3-198" fmla="*/ 6858001 h 6858001"/>
              <a:gd name="connsiteX4-199" fmla="*/ 953757 w 5634614"/>
              <a:gd name="connsiteY4-200" fmla="*/ 6858001 h 6858001"/>
              <a:gd name="connsiteX5-201" fmla="*/ 2189286 w 5634614"/>
              <a:gd name="connsiteY5-202" fmla="*/ 3392157 h 6858001"/>
              <a:gd name="connsiteX0-203" fmla="*/ 2189286 w 5634614"/>
              <a:gd name="connsiteY0-204" fmla="*/ 3392157 h 6858001"/>
              <a:gd name="connsiteX1-205" fmla="*/ 0 w 5634614"/>
              <a:gd name="connsiteY1-206" fmla="*/ 0 h 6858001"/>
              <a:gd name="connsiteX2-207" fmla="*/ 5634614 w 5634614"/>
              <a:gd name="connsiteY2-208" fmla="*/ 1 h 6858001"/>
              <a:gd name="connsiteX3-209" fmla="*/ 5634614 w 5634614"/>
              <a:gd name="connsiteY3-210" fmla="*/ 6858001 h 6858001"/>
              <a:gd name="connsiteX4-211" fmla="*/ 953757 w 5634614"/>
              <a:gd name="connsiteY4-212" fmla="*/ 6858001 h 6858001"/>
              <a:gd name="connsiteX5-213" fmla="*/ 2189286 w 5634614"/>
              <a:gd name="connsiteY5-214" fmla="*/ 3392157 h 6858001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21" y="connsiteY5-22"/>
              </a:cxn>
            </a:cxnLst>
            <a:rect l="l" t="t" r="r" b="b"/>
            <a:pathLst>
              <a:path w="5634614" h="6858001">
                <a:moveTo>
                  <a:pt x="2189286" y="3392157"/>
                </a:moveTo>
                <a:cubicBezTo>
                  <a:pt x="2535954" y="1577175"/>
                  <a:pt x="450920" y="396910"/>
                  <a:pt x="0" y="0"/>
                </a:cubicBezTo>
                <a:lnTo>
                  <a:pt x="5634614" y="1"/>
                </a:lnTo>
                <a:lnTo>
                  <a:pt x="5634614" y="6858001"/>
                </a:lnTo>
                <a:lnTo>
                  <a:pt x="953757" y="6858001"/>
                </a:lnTo>
                <a:cubicBezTo>
                  <a:pt x="576106" y="5488076"/>
                  <a:pt x="2043167" y="4191839"/>
                  <a:pt x="2189286" y="3392157"/>
                </a:cubicBez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7" name="矩形 4"/>
          <p:cNvSpPr/>
          <p:nvPr userDrawn="1"/>
        </p:nvSpPr>
        <p:spPr>
          <a:xfrm flipH="1">
            <a:off x="-481330" y="0"/>
            <a:ext cx="5618480" cy="6858000"/>
          </a:xfrm>
          <a:custGeom>
            <a:avLst/>
            <a:gdLst>
              <a:gd name="connsiteX0" fmla="*/ 0 w 4680857"/>
              <a:gd name="connsiteY0" fmla="*/ 0 h 6858000"/>
              <a:gd name="connsiteX1" fmla="*/ 4680857 w 4680857"/>
              <a:gd name="connsiteY1" fmla="*/ 0 h 6858000"/>
              <a:gd name="connsiteX2" fmla="*/ 4680857 w 4680857"/>
              <a:gd name="connsiteY2" fmla="*/ 6858000 h 6858000"/>
              <a:gd name="connsiteX3" fmla="*/ 0 w 4680857"/>
              <a:gd name="connsiteY3" fmla="*/ 6858000 h 6858000"/>
              <a:gd name="connsiteX4" fmla="*/ 0 w 4680857"/>
              <a:gd name="connsiteY4" fmla="*/ 0 h 6858000"/>
              <a:gd name="connsiteX0-1" fmla="*/ 0 w 4680857"/>
              <a:gd name="connsiteY0-2" fmla="*/ 1 h 6858001"/>
              <a:gd name="connsiteX1-3" fmla="*/ 359228 w 4680857"/>
              <a:gd name="connsiteY1-4" fmla="*/ 0 h 6858001"/>
              <a:gd name="connsiteX2-5" fmla="*/ 4680857 w 4680857"/>
              <a:gd name="connsiteY2-6" fmla="*/ 1 h 6858001"/>
              <a:gd name="connsiteX3-7" fmla="*/ 4680857 w 4680857"/>
              <a:gd name="connsiteY3-8" fmla="*/ 6858001 h 6858001"/>
              <a:gd name="connsiteX4-9" fmla="*/ 0 w 4680857"/>
              <a:gd name="connsiteY4-10" fmla="*/ 6858001 h 6858001"/>
              <a:gd name="connsiteX5" fmla="*/ 0 w 4680857"/>
              <a:gd name="connsiteY5" fmla="*/ 1 h 6858001"/>
              <a:gd name="connsiteX0-11" fmla="*/ 1387929 w 4680857"/>
              <a:gd name="connsiteY0-12" fmla="*/ 3298372 h 6858001"/>
              <a:gd name="connsiteX1-13" fmla="*/ 359228 w 4680857"/>
              <a:gd name="connsiteY1-14" fmla="*/ 0 h 6858001"/>
              <a:gd name="connsiteX2-15" fmla="*/ 4680857 w 4680857"/>
              <a:gd name="connsiteY2-16" fmla="*/ 1 h 6858001"/>
              <a:gd name="connsiteX3-17" fmla="*/ 4680857 w 4680857"/>
              <a:gd name="connsiteY3-18" fmla="*/ 6858001 h 6858001"/>
              <a:gd name="connsiteX4-19" fmla="*/ 0 w 4680857"/>
              <a:gd name="connsiteY4-20" fmla="*/ 6858001 h 6858001"/>
              <a:gd name="connsiteX5-21" fmla="*/ 1387929 w 4680857"/>
              <a:gd name="connsiteY5-22" fmla="*/ 3298372 h 6858001"/>
              <a:gd name="connsiteX0-23" fmla="*/ 1387929 w 4680857"/>
              <a:gd name="connsiteY0-24" fmla="*/ 3298372 h 6858001"/>
              <a:gd name="connsiteX1-25" fmla="*/ 359228 w 4680857"/>
              <a:gd name="connsiteY1-26" fmla="*/ 0 h 6858001"/>
              <a:gd name="connsiteX2-27" fmla="*/ 4680857 w 4680857"/>
              <a:gd name="connsiteY2-28" fmla="*/ 1 h 6858001"/>
              <a:gd name="connsiteX3-29" fmla="*/ 4680857 w 4680857"/>
              <a:gd name="connsiteY3-30" fmla="*/ 6858001 h 6858001"/>
              <a:gd name="connsiteX4-31" fmla="*/ 0 w 4680857"/>
              <a:gd name="connsiteY4-32" fmla="*/ 6858001 h 6858001"/>
              <a:gd name="connsiteX5-33" fmla="*/ 1387929 w 4680857"/>
              <a:gd name="connsiteY5-34" fmla="*/ 3298372 h 6858001"/>
              <a:gd name="connsiteX0-35" fmla="*/ 1387929 w 4680857"/>
              <a:gd name="connsiteY0-36" fmla="*/ 3298372 h 6858001"/>
              <a:gd name="connsiteX1-37" fmla="*/ 359228 w 4680857"/>
              <a:gd name="connsiteY1-38" fmla="*/ 0 h 6858001"/>
              <a:gd name="connsiteX2-39" fmla="*/ 4680857 w 4680857"/>
              <a:gd name="connsiteY2-40" fmla="*/ 1 h 6858001"/>
              <a:gd name="connsiteX3-41" fmla="*/ 4680857 w 4680857"/>
              <a:gd name="connsiteY3-42" fmla="*/ 6858001 h 6858001"/>
              <a:gd name="connsiteX4-43" fmla="*/ 0 w 4680857"/>
              <a:gd name="connsiteY4-44" fmla="*/ 6858001 h 6858001"/>
              <a:gd name="connsiteX5-45" fmla="*/ 1387929 w 4680857"/>
              <a:gd name="connsiteY5-46" fmla="*/ 3298372 h 6858001"/>
              <a:gd name="connsiteX0-47" fmla="*/ 1427689 w 4720617"/>
              <a:gd name="connsiteY0-48" fmla="*/ 3298372 h 6858001"/>
              <a:gd name="connsiteX1-49" fmla="*/ 398988 w 4720617"/>
              <a:gd name="connsiteY1-50" fmla="*/ 0 h 6858001"/>
              <a:gd name="connsiteX2-51" fmla="*/ 4720617 w 4720617"/>
              <a:gd name="connsiteY2-52" fmla="*/ 1 h 6858001"/>
              <a:gd name="connsiteX3-53" fmla="*/ 4720617 w 4720617"/>
              <a:gd name="connsiteY3-54" fmla="*/ 6858001 h 6858001"/>
              <a:gd name="connsiteX4-55" fmla="*/ 39760 w 4720617"/>
              <a:gd name="connsiteY4-56" fmla="*/ 6858001 h 6858001"/>
              <a:gd name="connsiteX5-57" fmla="*/ 1427689 w 4720617"/>
              <a:gd name="connsiteY5-58" fmla="*/ 3298372 h 6858001"/>
              <a:gd name="connsiteX0-59" fmla="*/ 1427689 w 4720617"/>
              <a:gd name="connsiteY0-60" fmla="*/ 3368711 h 6858001"/>
              <a:gd name="connsiteX1-61" fmla="*/ 398988 w 4720617"/>
              <a:gd name="connsiteY1-62" fmla="*/ 0 h 6858001"/>
              <a:gd name="connsiteX2-63" fmla="*/ 4720617 w 4720617"/>
              <a:gd name="connsiteY2-64" fmla="*/ 1 h 6858001"/>
              <a:gd name="connsiteX3-65" fmla="*/ 4720617 w 4720617"/>
              <a:gd name="connsiteY3-66" fmla="*/ 6858001 h 6858001"/>
              <a:gd name="connsiteX4-67" fmla="*/ 39760 w 4720617"/>
              <a:gd name="connsiteY4-68" fmla="*/ 6858001 h 6858001"/>
              <a:gd name="connsiteX5-69" fmla="*/ 1427689 w 4720617"/>
              <a:gd name="connsiteY5-70" fmla="*/ 3368711 h 6858001"/>
              <a:gd name="connsiteX0-71" fmla="*/ 1427689 w 4720617"/>
              <a:gd name="connsiteY0-72" fmla="*/ 3368711 h 6858001"/>
              <a:gd name="connsiteX1-73" fmla="*/ 398988 w 4720617"/>
              <a:gd name="connsiteY1-74" fmla="*/ 0 h 6858001"/>
              <a:gd name="connsiteX2-75" fmla="*/ 4720617 w 4720617"/>
              <a:gd name="connsiteY2-76" fmla="*/ 1 h 6858001"/>
              <a:gd name="connsiteX3-77" fmla="*/ 4720617 w 4720617"/>
              <a:gd name="connsiteY3-78" fmla="*/ 6858001 h 6858001"/>
              <a:gd name="connsiteX4-79" fmla="*/ 39760 w 4720617"/>
              <a:gd name="connsiteY4-80" fmla="*/ 6858001 h 6858001"/>
              <a:gd name="connsiteX5-81" fmla="*/ 1427689 w 4720617"/>
              <a:gd name="connsiteY5-82" fmla="*/ 3368711 h 6858001"/>
              <a:gd name="connsiteX0-83" fmla="*/ 1427689 w 4720617"/>
              <a:gd name="connsiteY0-84" fmla="*/ 3368711 h 6858001"/>
              <a:gd name="connsiteX1-85" fmla="*/ 398988 w 4720617"/>
              <a:gd name="connsiteY1-86" fmla="*/ 0 h 6858001"/>
              <a:gd name="connsiteX2-87" fmla="*/ 4720617 w 4720617"/>
              <a:gd name="connsiteY2-88" fmla="*/ 1 h 6858001"/>
              <a:gd name="connsiteX3-89" fmla="*/ 4720617 w 4720617"/>
              <a:gd name="connsiteY3-90" fmla="*/ 6858001 h 6858001"/>
              <a:gd name="connsiteX4-91" fmla="*/ 39760 w 4720617"/>
              <a:gd name="connsiteY4-92" fmla="*/ 6858001 h 6858001"/>
              <a:gd name="connsiteX5-93" fmla="*/ 1427689 w 4720617"/>
              <a:gd name="connsiteY5-94" fmla="*/ 3368711 h 6858001"/>
              <a:gd name="connsiteX0-95" fmla="*/ 1427689 w 4720617"/>
              <a:gd name="connsiteY0-96" fmla="*/ 3368711 h 6858001"/>
              <a:gd name="connsiteX1-97" fmla="*/ 398988 w 4720617"/>
              <a:gd name="connsiteY1-98" fmla="*/ 0 h 6858001"/>
              <a:gd name="connsiteX2-99" fmla="*/ 4720617 w 4720617"/>
              <a:gd name="connsiteY2-100" fmla="*/ 1 h 6858001"/>
              <a:gd name="connsiteX3-101" fmla="*/ 4720617 w 4720617"/>
              <a:gd name="connsiteY3-102" fmla="*/ 6858001 h 6858001"/>
              <a:gd name="connsiteX4-103" fmla="*/ 39760 w 4720617"/>
              <a:gd name="connsiteY4-104" fmla="*/ 6858001 h 6858001"/>
              <a:gd name="connsiteX5-105" fmla="*/ 1427689 w 4720617"/>
              <a:gd name="connsiteY5-106" fmla="*/ 3368711 h 6858001"/>
              <a:gd name="connsiteX0-107" fmla="*/ 1427689 w 4720617"/>
              <a:gd name="connsiteY0-108" fmla="*/ 3368711 h 6858001"/>
              <a:gd name="connsiteX1-109" fmla="*/ 398988 w 4720617"/>
              <a:gd name="connsiteY1-110" fmla="*/ 0 h 6858001"/>
              <a:gd name="connsiteX2-111" fmla="*/ 4720617 w 4720617"/>
              <a:gd name="connsiteY2-112" fmla="*/ 1 h 6858001"/>
              <a:gd name="connsiteX3-113" fmla="*/ 4720617 w 4720617"/>
              <a:gd name="connsiteY3-114" fmla="*/ 6858001 h 6858001"/>
              <a:gd name="connsiteX4-115" fmla="*/ 39760 w 4720617"/>
              <a:gd name="connsiteY4-116" fmla="*/ 6858001 h 6858001"/>
              <a:gd name="connsiteX5-117" fmla="*/ 1427689 w 4720617"/>
              <a:gd name="connsiteY5-118" fmla="*/ 3368711 h 6858001"/>
              <a:gd name="connsiteX0-119" fmla="*/ 1455699 w 4748627"/>
              <a:gd name="connsiteY0-120" fmla="*/ 3368711 h 6858001"/>
              <a:gd name="connsiteX1-121" fmla="*/ 426998 w 4748627"/>
              <a:gd name="connsiteY1-122" fmla="*/ 0 h 6858001"/>
              <a:gd name="connsiteX2-123" fmla="*/ 4748627 w 4748627"/>
              <a:gd name="connsiteY2-124" fmla="*/ 1 h 6858001"/>
              <a:gd name="connsiteX3-125" fmla="*/ 4748627 w 4748627"/>
              <a:gd name="connsiteY3-126" fmla="*/ 6858001 h 6858001"/>
              <a:gd name="connsiteX4-127" fmla="*/ 67770 w 4748627"/>
              <a:gd name="connsiteY4-128" fmla="*/ 6858001 h 6858001"/>
              <a:gd name="connsiteX5-129" fmla="*/ 1455699 w 4748627"/>
              <a:gd name="connsiteY5-130" fmla="*/ 3368711 h 6858001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21" y="connsiteY5-22"/>
              </a:cxn>
            </a:cxnLst>
            <a:rect l="l" t="t" r="r" b="b"/>
            <a:pathLst>
              <a:path w="4748627" h="6858001">
                <a:moveTo>
                  <a:pt x="1455699" y="3368711"/>
                </a:moveTo>
                <a:cubicBezTo>
                  <a:pt x="2189228" y="1377882"/>
                  <a:pt x="748964" y="396910"/>
                  <a:pt x="426998" y="0"/>
                </a:cubicBezTo>
                <a:lnTo>
                  <a:pt x="4748627" y="1"/>
                </a:lnTo>
                <a:lnTo>
                  <a:pt x="4748627" y="6858001"/>
                </a:lnTo>
                <a:lnTo>
                  <a:pt x="67770" y="6858001"/>
                </a:lnTo>
                <a:cubicBezTo>
                  <a:pt x="-309881" y="5488076"/>
                  <a:pt x="993056" y="4555254"/>
                  <a:pt x="1455699" y="3368711"/>
                </a:cubicBezTo>
                <a:close/>
              </a:path>
            </a:pathLst>
          </a:custGeom>
          <a:blipFill rotWithShape="1">
            <a:blip r:embed="rId3">
              <a:alphaModFix amt="76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 l="-6000" r="-44000"/>
            </a:stretch>
          </a:blipFill>
          <a:ln w="38100">
            <a:noFill/>
          </a:ln>
          <a:effectLst>
            <a:outerShdw blurRad="381000" dist="190500" dir="10800000" algn="r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48" name="矩形 6"/>
          <p:cNvSpPr/>
          <p:nvPr userDrawn="1"/>
        </p:nvSpPr>
        <p:spPr>
          <a:xfrm flipH="1">
            <a:off x="3449320" y="1896110"/>
            <a:ext cx="2664460" cy="4961890"/>
          </a:xfrm>
          <a:custGeom>
            <a:avLst/>
            <a:gdLst>
              <a:gd name="connsiteX0" fmla="*/ 0 w 2309446"/>
              <a:gd name="connsiteY0" fmla="*/ 0 h 5052646"/>
              <a:gd name="connsiteX1" fmla="*/ 2309446 w 2309446"/>
              <a:gd name="connsiteY1" fmla="*/ 0 h 5052646"/>
              <a:gd name="connsiteX2" fmla="*/ 2309446 w 2309446"/>
              <a:gd name="connsiteY2" fmla="*/ 5052646 h 5052646"/>
              <a:gd name="connsiteX3" fmla="*/ 0 w 2309446"/>
              <a:gd name="connsiteY3" fmla="*/ 5052646 h 5052646"/>
              <a:gd name="connsiteX4" fmla="*/ 0 w 2309446"/>
              <a:gd name="connsiteY4" fmla="*/ 0 h 5052646"/>
              <a:gd name="connsiteX0-1" fmla="*/ 0 w 2309446"/>
              <a:gd name="connsiteY0-2" fmla="*/ 0 h 5052646"/>
              <a:gd name="connsiteX1-3" fmla="*/ 2309446 w 2309446"/>
              <a:gd name="connsiteY1-4" fmla="*/ 0 h 5052646"/>
              <a:gd name="connsiteX2-5" fmla="*/ 2309446 w 2309446"/>
              <a:gd name="connsiteY2-6" fmla="*/ 5052646 h 5052646"/>
              <a:gd name="connsiteX3-7" fmla="*/ 1359877 w 2309446"/>
              <a:gd name="connsiteY3-8" fmla="*/ 5040923 h 5052646"/>
              <a:gd name="connsiteX4-9" fmla="*/ 0 w 2309446"/>
              <a:gd name="connsiteY4-10" fmla="*/ 5052646 h 5052646"/>
              <a:gd name="connsiteX5" fmla="*/ 0 w 2309446"/>
              <a:gd name="connsiteY5" fmla="*/ 0 h 5052646"/>
              <a:gd name="connsiteX0-11" fmla="*/ 0 w 2309446"/>
              <a:gd name="connsiteY0-12" fmla="*/ 0 h 5052646"/>
              <a:gd name="connsiteX1-13" fmla="*/ 2309446 w 2309446"/>
              <a:gd name="connsiteY1-14" fmla="*/ 0 h 5052646"/>
              <a:gd name="connsiteX2-15" fmla="*/ 1699846 w 2309446"/>
              <a:gd name="connsiteY2-16" fmla="*/ 1899138 h 5052646"/>
              <a:gd name="connsiteX3-17" fmla="*/ 1359877 w 2309446"/>
              <a:gd name="connsiteY3-18" fmla="*/ 5040923 h 5052646"/>
              <a:gd name="connsiteX4-19" fmla="*/ 0 w 2309446"/>
              <a:gd name="connsiteY4-20" fmla="*/ 5052646 h 5052646"/>
              <a:gd name="connsiteX5-21" fmla="*/ 0 w 2309446"/>
              <a:gd name="connsiteY5-22" fmla="*/ 0 h 5052646"/>
              <a:gd name="connsiteX0-23" fmla="*/ 0 w 2309446"/>
              <a:gd name="connsiteY0-24" fmla="*/ 0 h 5052646"/>
              <a:gd name="connsiteX1-25" fmla="*/ 2309446 w 2309446"/>
              <a:gd name="connsiteY1-26" fmla="*/ 0 h 5052646"/>
              <a:gd name="connsiteX2-27" fmla="*/ 1359877 w 2309446"/>
              <a:gd name="connsiteY2-28" fmla="*/ 5040923 h 5052646"/>
              <a:gd name="connsiteX3-29" fmla="*/ 0 w 2309446"/>
              <a:gd name="connsiteY3-30" fmla="*/ 5052646 h 5052646"/>
              <a:gd name="connsiteX4-31" fmla="*/ 0 w 2309446"/>
              <a:gd name="connsiteY4-32" fmla="*/ 0 h 5052646"/>
              <a:gd name="connsiteX0-33" fmla="*/ 0 w 2309446"/>
              <a:gd name="connsiteY0-34" fmla="*/ 0 h 5052646"/>
              <a:gd name="connsiteX1-35" fmla="*/ 2309446 w 2309446"/>
              <a:gd name="connsiteY1-36" fmla="*/ 0 h 5052646"/>
              <a:gd name="connsiteX2-37" fmla="*/ 1359877 w 2309446"/>
              <a:gd name="connsiteY2-38" fmla="*/ 5040923 h 5052646"/>
              <a:gd name="connsiteX3-39" fmla="*/ 0 w 2309446"/>
              <a:gd name="connsiteY3-40" fmla="*/ 5052646 h 5052646"/>
              <a:gd name="connsiteX4-41" fmla="*/ 0 w 2309446"/>
              <a:gd name="connsiteY4-42" fmla="*/ 0 h 5052646"/>
              <a:gd name="connsiteX0-43" fmla="*/ 0 w 2563719"/>
              <a:gd name="connsiteY0-44" fmla="*/ 0 h 5052646"/>
              <a:gd name="connsiteX1-45" fmla="*/ 2309446 w 2563719"/>
              <a:gd name="connsiteY1-46" fmla="*/ 0 h 5052646"/>
              <a:gd name="connsiteX2-47" fmla="*/ 1359877 w 2563719"/>
              <a:gd name="connsiteY2-48" fmla="*/ 5040923 h 5052646"/>
              <a:gd name="connsiteX3-49" fmla="*/ 0 w 2563719"/>
              <a:gd name="connsiteY3-50" fmla="*/ 5052646 h 5052646"/>
              <a:gd name="connsiteX4-51" fmla="*/ 0 w 2563719"/>
              <a:gd name="connsiteY4-52" fmla="*/ 0 h 5052646"/>
              <a:gd name="connsiteX0-53" fmla="*/ 0 w 2630510"/>
              <a:gd name="connsiteY0-54" fmla="*/ 0 h 5052646"/>
              <a:gd name="connsiteX1-55" fmla="*/ 2309446 w 2630510"/>
              <a:gd name="connsiteY1-56" fmla="*/ 0 h 5052646"/>
              <a:gd name="connsiteX2-57" fmla="*/ 1359877 w 2630510"/>
              <a:gd name="connsiteY2-58" fmla="*/ 5040923 h 5052646"/>
              <a:gd name="connsiteX3-59" fmla="*/ 0 w 2630510"/>
              <a:gd name="connsiteY3-60" fmla="*/ 5052646 h 5052646"/>
              <a:gd name="connsiteX4-61" fmla="*/ 0 w 2630510"/>
              <a:gd name="connsiteY4-62" fmla="*/ 0 h 5052646"/>
              <a:gd name="connsiteX0-63" fmla="*/ 0 w 2602955"/>
              <a:gd name="connsiteY0-64" fmla="*/ 0 h 5052646"/>
              <a:gd name="connsiteX1-65" fmla="*/ 2309446 w 2602955"/>
              <a:gd name="connsiteY1-66" fmla="*/ 0 h 5052646"/>
              <a:gd name="connsiteX2-67" fmla="*/ 1359877 w 2602955"/>
              <a:gd name="connsiteY2-68" fmla="*/ 5040923 h 5052646"/>
              <a:gd name="connsiteX3-69" fmla="*/ 0 w 2602955"/>
              <a:gd name="connsiteY3-70" fmla="*/ 5052646 h 5052646"/>
              <a:gd name="connsiteX4-71" fmla="*/ 0 w 2602955"/>
              <a:gd name="connsiteY4-72" fmla="*/ 0 h 5052646"/>
              <a:gd name="connsiteX0-73" fmla="*/ 0 w 2633424"/>
              <a:gd name="connsiteY0-74" fmla="*/ 0 h 5052646"/>
              <a:gd name="connsiteX1-75" fmla="*/ 2309446 w 2633424"/>
              <a:gd name="connsiteY1-76" fmla="*/ 0 h 5052646"/>
              <a:gd name="connsiteX2-77" fmla="*/ 1359877 w 2633424"/>
              <a:gd name="connsiteY2-78" fmla="*/ 5040923 h 5052646"/>
              <a:gd name="connsiteX3-79" fmla="*/ 0 w 2633424"/>
              <a:gd name="connsiteY3-80" fmla="*/ 5052646 h 5052646"/>
              <a:gd name="connsiteX4-81" fmla="*/ 0 w 2633424"/>
              <a:gd name="connsiteY4-82" fmla="*/ 0 h 5052646"/>
              <a:gd name="connsiteX0-83" fmla="*/ 0 w 2623399"/>
              <a:gd name="connsiteY0-84" fmla="*/ 0 h 5052646"/>
              <a:gd name="connsiteX1-85" fmla="*/ 2309446 w 2623399"/>
              <a:gd name="connsiteY1-86" fmla="*/ 0 h 5052646"/>
              <a:gd name="connsiteX2-87" fmla="*/ 1359877 w 2623399"/>
              <a:gd name="connsiteY2-88" fmla="*/ 5040923 h 5052646"/>
              <a:gd name="connsiteX3-89" fmla="*/ 0 w 2623399"/>
              <a:gd name="connsiteY3-90" fmla="*/ 5052646 h 5052646"/>
              <a:gd name="connsiteX4-91" fmla="*/ 0 w 2623399"/>
              <a:gd name="connsiteY4-92" fmla="*/ 0 h 5052646"/>
              <a:gd name="connsiteX0-93" fmla="*/ 0 w 2645086"/>
              <a:gd name="connsiteY0-94" fmla="*/ 0 h 5052646"/>
              <a:gd name="connsiteX1-95" fmla="*/ 2309446 w 2645086"/>
              <a:gd name="connsiteY1-96" fmla="*/ 0 h 5052646"/>
              <a:gd name="connsiteX2-97" fmla="*/ 1359877 w 2645086"/>
              <a:gd name="connsiteY2-98" fmla="*/ 5040923 h 5052646"/>
              <a:gd name="connsiteX3-99" fmla="*/ 0 w 2645086"/>
              <a:gd name="connsiteY3-100" fmla="*/ 5052646 h 5052646"/>
              <a:gd name="connsiteX4-101" fmla="*/ 0 w 2645086"/>
              <a:gd name="connsiteY4-102" fmla="*/ 0 h 5052646"/>
              <a:gd name="connsiteX0-103" fmla="*/ 0 w 2647120"/>
              <a:gd name="connsiteY0-104" fmla="*/ 0 h 5052646"/>
              <a:gd name="connsiteX1-105" fmla="*/ 2309446 w 2647120"/>
              <a:gd name="connsiteY1-106" fmla="*/ 0 h 5052646"/>
              <a:gd name="connsiteX2-107" fmla="*/ 1359877 w 2647120"/>
              <a:gd name="connsiteY2-108" fmla="*/ 5040923 h 5052646"/>
              <a:gd name="connsiteX3-109" fmla="*/ 0 w 2647120"/>
              <a:gd name="connsiteY3-110" fmla="*/ 5052646 h 5052646"/>
              <a:gd name="connsiteX4-111" fmla="*/ 0 w 2647120"/>
              <a:gd name="connsiteY4-112" fmla="*/ 0 h 5052646"/>
              <a:gd name="connsiteX0-113" fmla="*/ 0 w 2647120"/>
              <a:gd name="connsiteY0-114" fmla="*/ 5052646 h 5052646"/>
              <a:gd name="connsiteX1-115" fmla="*/ 2309446 w 2647120"/>
              <a:gd name="connsiteY1-116" fmla="*/ 0 h 5052646"/>
              <a:gd name="connsiteX2-117" fmla="*/ 1359877 w 2647120"/>
              <a:gd name="connsiteY2-118" fmla="*/ 5040923 h 5052646"/>
              <a:gd name="connsiteX3-119" fmla="*/ 0 w 2647120"/>
              <a:gd name="connsiteY3-120" fmla="*/ 5052646 h 5052646"/>
              <a:gd name="connsiteX0-121" fmla="*/ 0 w 2647120"/>
              <a:gd name="connsiteY0-122" fmla="*/ 5052646 h 5052646"/>
              <a:gd name="connsiteX1-123" fmla="*/ 2309446 w 2647120"/>
              <a:gd name="connsiteY1-124" fmla="*/ 0 h 5052646"/>
              <a:gd name="connsiteX2-125" fmla="*/ 1359877 w 2647120"/>
              <a:gd name="connsiteY2-126" fmla="*/ 5040923 h 5052646"/>
              <a:gd name="connsiteX3-127" fmla="*/ 0 w 2647120"/>
              <a:gd name="connsiteY3-128" fmla="*/ 5052646 h 5052646"/>
              <a:gd name="connsiteX0-129" fmla="*/ 958 w 2648078"/>
              <a:gd name="connsiteY0-130" fmla="*/ 5052646 h 5052646"/>
              <a:gd name="connsiteX1-131" fmla="*/ 2310404 w 2648078"/>
              <a:gd name="connsiteY1-132" fmla="*/ 0 h 5052646"/>
              <a:gd name="connsiteX2-133" fmla="*/ 1360835 w 2648078"/>
              <a:gd name="connsiteY2-134" fmla="*/ 5040923 h 5052646"/>
              <a:gd name="connsiteX3-135" fmla="*/ 958 w 2648078"/>
              <a:gd name="connsiteY3-136" fmla="*/ 5052646 h 5052646"/>
              <a:gd name="connsiteX0-137" fmla="*/ 913 w 2648033"/>
              <a:gd name="connsiteY0-138" fmla="*/ 5052646 h 5052646"/>
              <a:gd name="connsiteX1-139" fmla="*/ 2310359 w 2648033"/>
              <a:gd name="connsiteY1-140" fmla="*/ 0 h 5052646"/>
              <a:gd name="connsiteX2-141" fmla="*/ 1360790 w 2648033"/>
              <a:gd name="connsiteY2-142" fmla="*/ 5040923 h 5052646"/>
              <a:gd name="connsiteX3-143" fmla="*/ 913 w 2648033"/>
              <a:gd name="connsiteY3-144" fmla="*/ 5052646 h 5052646"/>
              <a:gd name="connsiteX0-145" fmla="*/ 0 w 2647120"/>
              <a:gd name="connsiteY0-146" fmla="*/ 5052646 h 5052646"/>
              <a:gd name="connsiteX1-147" fmla="*/ 2309446 w 2647120"/>
              <a:gd name="connsiteY1-148" fmla="*/ 0 h 5052646"/>
              <a:gd name="connsiteX2-149" fmla="*/ 1359877 w 2647120"/>
              <a:gd name="connsiteY2-150" fmla="*/ 5040923 h 5052646"/>
              <a:gd name="connsiteX3-151" fmla="*/ 0 w 2647120"/>
              <a:gd name="connsiteY3-152" fmla="*/ 5052646 h 5052646"/>
              <a:gd name="connsiteX0-153" fmla="*/ 0 w 2647120"/>
              <a:gd name="connsiteY0-154" fmla="*/ 5052646 h 5052646"/>
              <a:gd name="connsiteX1-155" fmla="*/ 2309446 w 2647120"/>
              <a:gd name="connsiteY1-156" fmla="*/ 0 h 5052646"/>
              <a:gd name="connsiteX2-157" fmla="*/ 1359877 w 2647120"/>
              <a:gd name="connsiteY2-158" fmla="*/ 5040923 h 5052646"/>
              <a:gd name="connsiteX3-159" fmla="*/ 0 w 2647120"/>
              <a:gd name="connsiteY3-160" fmla="*/ 5052646 h 5052646"/>
              <a:gd name="connsiteX0-161" fmla="*/ 0 w 2614215"/>
              <a:gd name="connsiteY0-162" fmla="*/ 5052646 h 5052646"/>
              <a:gd name="connsiteX1-163" fmla="*/ 2309446 w 2614215"/>
              <a:gd name="connsiteY1-164" fmla="*/ 0 h 5052646"/>
              <a:gd name="connsiteX2-165" fmla="*/ 1359877 w 2614215"/>
              <a:gd name="connsiteY2-166" fmla="*/ 5040923 h 5052646"/>
              <a:gd name="connsiteX3-167" fmla="*/ 0 w 2614215"/>
              <a:gd name="connsiteY3-168" fmla="*/ 5052646 h 5052646"/>
              <a:gd name="connsiteX0-169" fmla="*/ 0 w 2630519"/>
              <a:gd name="connsiteY0-170" fmla="*/ 5052646 h 5052646"/>
              <a:gd name="connsiteX1-171" fmla="*/ 2309446 w 2630519"/>
              <a:gd name="connsiteY1-172" fmla="*/ 0 h 5052646"/>
              <a:gd name="connsiteX2-173" fmla="*/ 1359877 w 2630519"/>
              <a:gd name="connsiteY2-174" fmla="*/ 5040923 h 5052646"/>
              <a:gd name="connsiteX3-175" fmla="*/ 0 w 2630519"/>
              <a:gd name="connsiteY3-176" fmla="*/ 5052646 h 5052646"/>
              <a:gd name="connsiteX0-177" fmla="*/ 0 w 2646967"/>
              <a:gd name="connsiteY0-178" fmla="*/ 5052646 h 5052646"/>
              <a:gd name="connsiteX1-179" fmla="*/ 2309446 w 2646967"/>
              <a:gd name="connsiteY1-180" fmla="*/ 0 h 5052646"/>
              <a:gd name="connsiteX2-181" fmla="*/ 1359877 w 2646967"/>
              <a:gd name="connsiteY2-182" fmla="*/ 5040923 h 5052646"/>
              <a:gd name="connsiteX3-183" fmla="*/ 0 w 2646967"/>
              <a:gd name="connsiteY3-184" fmla="*/ 5052646 h 5052646"/>
              <a:gd name="connsiteX0-185" fmla="*/ 0 w 2664477"/>
              <a:gd name="connsiteY0-186" fmla="*/ 5052646 h 5052646"/>
              <a:gd name="connsiteX1-187" fmla="*/ 2309446 w 2664477"/>
              <a:gd name="connsiteY1-188" fmla="*/ 0 h 5052646"/>
              <a:gd name="connsiteX2-189" fmla="*/ 1359877 w 2664477"/>
              <a:gd name="connsiteY2-190" fmla="*/ 5040923 h 5052646"/>
              <a:gd name="connsiteX3-191" fmla="*/ 0 w 2664477"/>
              <a:gd name="connsiteY3-192" fmla="*/ 5052646 h 5052646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</a:cxnLst>
            <a:rect l="l" t="t" r="r" b="b"/>
            <a:pathLst>
              <a:path w="2664477" h="5052646">
                <a:moveTo>
                  <a:pt x="0" y="5052646"/>
                </a:moveTo>
                <a:cubicBezTo>
                  <a:pt x="54708" y="3216031"/>
                  <a:pt x="3133970" y="2188307"/>
                  <a:pt x="2309446" y="0"/>
                </a:cubicBezTo>
                <a:cubicBezTo>
                  <a:pt x="3586853" y="2281998"/>
                  <a:pt x="977176" y="2828349"/>
                  <a:pt x="1359877" y="5040923"/>
                </a:cubicBezTo>
                <a:lnTo>
                  <a:pt x="0" y="5052646"/>
                </a:lnTo>
                <a:close/>
              </a:path>
            </a:pathLst>
          </a:custGeom>
          <a:gradFill>
            <a:gsLst>
              <a:gs pos="10000">
                <a:srgbClr val="FFFFFF"/>
              </a:gs>
              <a:gs pos="80000">
                <a:schemeClr val="accent1">
                  <a:lumMod val="75000"/>
                </a:schemeClr>
              </a:gs>
            </a:gsLst>
            <a:lin ang="5400000" scaled="1"/>
          </a:gradFill>
          <a:ln w="57150"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文本框 5"/>
          <p:cNvSpPr txBox="1"/>
          <p:nvPr userDrawn="1"/>
        </p:nvSpPr>
        <p:spPr bwMode="auto">
          <a:xfrm>
            <a:off x="9275493" y="929923"/>
            <a:ext cx="2025893" cy="768350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contourW="12700"/>
          </a:bodyPr>
          <a:lstStyle>
            <a:defPPr>
              <a:defRPr lang="en-US"/>
            </a:defPPr>
            <a:lvl1pPr>
              <a:defRPr sz="2800" b="1" spc="30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Segoe UI Light" panose="020B0502040204020203" pitchFamily="34" charset="0"/>
              </a:defRPr>
            </a:lvl1pPr>
          </a:lstStyle>
          <a:p>
            <a:pPr algn="ctr">
              <a:defRPr/>
            </a:pPr>
            <a:r>
              <a:rPr lang="zh-CN" altLang="en-US" sz="4400" spc="0" dirty="0">
                <a:solidFill>
                  <a:schemeClr val="accent1">
                    <a:lumMod val="75000"/>
                  </a:schemeClr>
                </a:solidFill>
                <a:effectLst>
                  <a:outerShdw blurRad="25400" dist="25400" dir="2700000" algn="tl">
                    <a:srgbClr val="000000">
                      <a:alpha val="30000"/>
                    </a:srgbClr>
                  </a:outerShdw>
                </a:effectLst>
                <a:latin typeface="仿宋" panose="02010609060101010101" charset="-122"/>
                <a:ea typeface="仿宋" panose="02010609060101010101" charset="-122"/>
              </a:rPr>
              <a:t>目录</a:t>
            </a:r>
            <a:endParaRPr lang="zh-CN" altLang="en-US" sz="4400" spc="0" dirty="0">
              <a:solidFill>
                <a:schemeClr val="accent1">
                  <a:lumMod val="75000"/>
                </a:schemeClr>
              </a:solidFill>
              <a:effectLst>
                <a:outerShdw blurRad="25400" dist="25400" dir="2700000" algn="tl">
                  <a:srgbClr val="000000">
                    <a:alpha val="30000"/>
                  </a:srgbClr>
                </a:outerShdw>
              </a:effectLst>
              <a:latin typeface="仿宋" panose="02010609060101010101" charset="-122"/>
              <a:ea typeface="仿宋" panose="02010609060101010101" charset="-122"/>
            </a:endParaRPr>
          </a:p>
        </p:txBody>
      </p:sp>
      <p:cxnSp>
        <p:nvCxnSpPr>
          <p:cNvPr id="9" name="直接连接符 8"/>
          <p:cNvCxnSpPr/>
          <p:nvPr userDrawn="1"/>
        </p:nvCxnSpPr>
        <p:spPr>
          <a:xfrm>
            <a:off x="5997575" y="1686560"/>
            <a:ext cx="4892040" cy="0"/>
          </a:xfrm>
          <a:prstGeom prst="line">
            <a:avLst/>
          </a:prstGeom>
          <a:ln>
            <a:gradFill>
              <a:gsLst>
                <a:gs pos="0">
                  <a:schemeClr val="bg1"/>
                </a:gs>
                <a:gs pos="78000">
                  <a:schemeClr val="accent1">
                    <a:lumMod val="60000"/>
                    <a:lumOff val="40000"/>
                  </a:schemeClr>
                </a:gs>
              </a:gsLst>
              <a:lin ang="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直接连接符 9"/>
          <p:cNvCxnSpPr/>
          <p:nvPr userDrawn="1"/>
        </p:nvCxnSpPr>
        <p:spPr>
          <a:xfrm>
            <a:off x="9686925" y="1686560"/>
            <a:ext cx="1202690" cy="0"/>
          </a:xfrm>
          <a:prstGeom prst="line">
            <a:avLst/>
          </a:prstGeom>
          <a:ln w="381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图片 10" descr="健康科普行-标识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1115675" y="243523"/>
            <a:ext cx="844550" cy="742950"/>
          </a:xfrm>
          <a:prstGeom prst="rect">
            <a:avLst/>
          </a:prstGeom>
          <a:effectLst/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/>
          <p:nvPr userDrawn="1"/>
        </p:nvGrpSpPr>
        <p:grpSpPr>
          <a:xfrm>
            <a:off x="0" y="0"/>
            <a:ext cx="12192000" cy="1017270"/>
            <a:chOff x="0" y="0"/>
            <a:chExt cx="19200" cy="1602"/>
          </a:xfrm>
        </p:grpSpPr>
        <p:sp>
          <p:nvSpPr>
            <p:cNvPr id="31" name="五边形 30"/>
            <p:cNvSpPr/>
            <p:nvPr userDrawn="1"/>
          </p:nvSpPr>
          <p:spPr>
            <a:xfrm flipH="1">
              <a:off x="1352" y="0"/>
              <a:ext cx="17849" cy="1503"/>
            </a:xfrm>
            <a:prstGeom prst="homePlate">
              <a:avLst/>
            </a:prstGeom>
            <a:gradFill>
              <a:gsLst>
                <a:gs pos="67000">
                  <a:schemeClr val="accent1">
                    <a:lumMod val="40000"/>
                    <a:lumOff val="60000"/>
                  </a:schemeClr>
                </a:gs>
                <a:gs pos="15000">
                  <a:srgbClr val="DBE3F5">
                    <a:alpha val="100000"/>
                  </a:srgbClr>
                </a:gs>
                <a:gs pos="0">
                  <a:schemeClr val="bg1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Overflow="overflow" horzOverflow="overflow" vert="horz" wrap="square" numCol="1" spcCol="0" rtlCol="0" fromWordArt="0" anchor="ctr" anchorCtr="0" forceAA="0" compatLnSpc="1">
              <a:noAutofit/>
            </a:bodyPr>
            <a:p>
              <a:pPr lvl="0" algn="ctr">
                <a:buClrTx/>
                <a:buSzTx/>
                <a:buFontTx/>
              </a:pPr>
              <a:endParaRPr lang="zh-CN" altLang="en-US">
                <a:sym typeface="+mn-ea"/>
              </a:endParaRPr>
            </a:p>
          </p:txBody>
        </p:sp>
        <p:sp>
          <p:nvSpPr>
            <p:cNvPr id="32" name="五边形 31"/>
            <p:cNvSpPr/>
            <p:nvPr userDrawn="1"/>
          </p:nvSpPr>
          <p:spPr>
            <a:xfrm>
              <a:off x="179" y="0"/>
              <a:ext cx="2640" cy="1503"/>
            </a:xfrm>
            <a:prstGeom prst="homePlate">
              <a:avLst>
                <a:gd name="adj" fmla="val 42207"/>
              </a:avLst>
            </a:prstGeom>
            <a:solidFill>
              <a:srgbClr val="2E54A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>
                <a:cs typeface="思源黑体 CN Medium" panose="020B0600000000000000" pitchFamily="34" charset="-122"/>
              </a:endParaRPr>
            </a:p>
          </p:txBody>
        </p:sp>
        <p:sp>
          <p:nvSpPr>
            <p:cNvPr id="33" name="五边形 32"/>
            <p:cNvSpPr/>
            <p:nvPr userDrawn="1"/>
          </p:nvSpPr>
          <p:spPr>
            <a:xfrm>
              <a:off x="0" y="0"/>
              <a:ext cx="2130" cy="1503"/>
            </a:xfrm>
            <a:prstGeom prst="homePlate">
              <a:avLst>
                <a:gd name="adj" fmla="val 42207"/>
              </a:avLst>
            </a:prstGeom>
            <a:solidFill>
              <a:schemeClr val="bg1"/>
            </a:solidFill>
            <a:ln>
              <a:noFill/>
            </a:ln>
            <a:effectLst>
              <a:outerShdw blurRad="2540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>
                <a:cs typeface="思源黑体 CN Medium" panose="020B0600000000000000" pitchFamily="34" charset="-122"/>
              </a:endParaRPr>
            </a:p>
          </p:txBody>
        </p:sp>
        <p:pic>
          <p:nvPicPr>
            <p:cNvPr id="2" name="图片 1" descr="健康科普行-标识"/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177" y="167"/>
              <a:ext cx="1330" cy="1170"/>
            </a:xfrm>
            <a:prstGeom prst="rect">
              <a:avLst/>
            </a:prstGeom>
            <a:effectLst/>
          </p:spPr>
        </p:pic>
        <p:sp>
          <p:nvSpPr>
            <p:cNvPr id="18" name="矩形 17"/>
            <p:cNvSpPr/>
            <p:nvPr userDrawn="1"/>
          </p:nvSpPr>
          <p:spPr>
            <a:xfrm>
              <a:off x="0" y="1482"/>
              <a:ext cx="19200" cy="12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101600" dist="38100" dir="2700000" algn="tl" rotWithShape="0">
                <a:prstClr val="black">
                  <a:alpha val="1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Freeform 5"/>
          <p:cNvSpPr/>
          <p:nvPr userDrawn="1"/>
        </p:nvSpPr>
        <p:spPr bwMode="auto">
          <a:xfrm rot="5400000">
            <a:off x="5452428" y="1853565"/>
            <a:ext cx="1287145" cy="1179830"/>
          </a:xfrm>
          <a:custGeom>
            <a:avLst/>
            <a:gdLst>
              <a:gd name="T0" fmla="*/ 407 w 1375"/>
              <a:gd name="T1" fmla="*/ 1218 h 1218"/>
              <a:gd name="T2" fmla="*/ 299 w 1375"/>
              <a:gd name="T3" fmla="*/ 1156 h 1218"/>
              <a:gd name="T4" fmla="*/ 19 w 1375"/>
              <a:gd name="T5" fmla="*/ 671 h 1218"/>
              <a:gd name="T6" fmla="*/ 19 w 1375"/>
              <a:gd name="T7" fmla="*/ 547 h 1218"/>
              <a:gd name="T8" fmla="*/ 299 w 1375"/>
              <a:gd name="T9" fmla="*/ 62 h 1218"/>
              <a:gd name="T10" fmla="*/ 407 w 1375"/>
              <a:gd name="T11" fmla="*/ 0 h 1218"/>
              <a:gd name="T12" fmla="*/ 967 w 1375"/>
              <a:gd name="T13" fmla="*/ 0 h 1218"/>
              <a:gd name="T14" fmla="*/ 1075 w 1375"/>
              <a:gd name="T15" fmla="*/ 62 h 1218"/>
              <a:gd name="T16" fmla="*/ 1355 w 1375"/>
              <a:gd name="T17" fmla="*/ 547 h 1218"/>
              <a:gd name="T18" fmla="*/ 1355 w 1375"/>
              <a:gd name="T19" fmla="*/ 671 h 1218"/>
              <a:gd name="T20" fmla="*/ 1075 w 1375"/>
              <a:gd name="T21" fmla="*/ 1156 h 1218"/>
              <a:gd name="T22" fmla="*/ 967 w 1375"/>
              <a:gd name="T23" fmla="*/ 1218 h 1218"/>
              <a:gd name="T24" fmla="*/ 407 w 1375"/>
              <a:gd name="T25" fmla="*/ 1218 h 12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375" h="1218">
                <a:moveTo>
                  <a:pt x="407" y="1218"/>
                </a:moveTo>
                <a:cubicBezTo>
                  <a:pt x="368" y="1218"/>
                  <a:pt x="319" y="1190"/>
                  <a:pt x="299" y="1156"/>
                </a:cubicBezTo>
                <a:cubicBezTo>
                  <a:pt x="19" y="671"/>
                  <a:pt x="19" y="671"/>
                  <a:pt x="19" y="671"/>
                </a:cubicBezTo>
                <a:cubicBezTo>
                  <a:pt x="0" y="637"/>
                  <a:pt x="0" y="581"/>
                  <a:pt x="19" y="547"/>
                </a:cubicBezTo>
                <a:cubicBezTo>
                  <a:pt x="299" y="62"/>
                  <a:pt x="299" y="62"/>
                  <a:pt x="299" y="62"/>
                </a:cubicBezTo>
                <a:cubicBezTo>
                  <a:pt x="319" y="28"/>
                  <a:pt x="368" y="0"/>
                  <a:pt x="407" y="0"/>
                </a:cubicBezTo>
                <a:cubicBezTo>
                  <a:pt x="967" y="0"/>
                  <a:pt x="967" y="0"/>
                  <a:pt x="967" y="0"/>
                </a:cubicBezTo>
                <a:cubicBezTo>
                  <a:pt x="1007" y="0"/>
                  <a:pt x="1055" y="28"/>
                  <a:pt x="1075" y="62"/>
                </a:cubicBezTo>
                <a:cubicBezTo>
                  <a:pt x="1355" y="547"/>
                  <a:pt x="1355" y="547"/>
                  <a:pt x="1355" y="547"/>
                </a:cubicBezTo>
                <a:cubicBezTo>
                  <a:pt x="1375" y="581"/>
                  <a:pt x="1375" y="637"/>
                  <a:pt x="1355" y="671"/>
                </a:cubicBezTo>
                <a:cubicBezTo>
                  <a:pt x="1075" y="1156"/>
                  <a:pt x="1075" y="1156"/>
                  <a:pt x="1075" y="1156"/>
                </a:cubicBezTo>
                <a:cubicBezTo>
                  <a:pt x="1055" y="1190"/>
                  <a:pt x="1007" y="1218"/>
                  <a:pt x="967" y="1218"/>
                </a:cubicBezTo>
                <a:lnTo>
                  <a:pt x="407" y="1218"/>
                </a:lnTo>
                <a:close/>
              </a:path>
            </a:pathLst>
          </a:custGeom>
          <a:gradFill>
            <a:gsLst>
              <a:gs pos="0">
                <a:schemeClr val="bg1"/>
              </a:gs>
              <a:gs pos="62000">
                <a:schemeClr val="accent1">
                  <a:lumMod val="60000"/>
                  <a:lumOff val="40000"/>
                </a:schemeClr>
              </a:gs>
            </a:gsLst>
            <a:lin ang="2700000" scaled="0"/>
          </a:gradFill>
          <a:ln w="25400">
            <a:noFill/>
          </a:ln>
          <a:effectLst>
            <a:outerShdw blurRad="101600" dist="38100" dir="2700000" algn="tl" rotWithShape="0">
              <a:prstClr val="black">
                <a:alpha val="15000"/>
              </a:prstClr>
            </a:outerShdw>
          </a:effectLst>
        </p:spPr>
        <p:txBody>
          <a:bodyPr vert="horz" wrap="square" lIns="91440" tIns="45720" rIns="91440" bIns="45720" numCol="1" anchor="t" anchorCtr="0" compatLnSpc="1"/>
          <a:p>
            <a:endParaRPr lang="zh-CN" altLang="en-US" sz="1600" dirty="0">
              <a:solidFill>
                <a:schemeClr val="tx1">
                  <a:lumMod val="75000"/>
                  <a:lumOff val="25000"/>
                </a:schemeClr>
              </a:solidFill>
              <a:ea typeface="字魂105号-简雅黑" panose="00000500000000000000" pitchFamily="2" charset="-122"/>
            </a:endParaRPr>
          </a:p>
        </p:txBody>
      </p:sp>
      <p:grpSp>
        <p:nvGrpSpPr>
          <p:cNvPr id="6" name="组合 5"/>
          <p:cNvGrpSpPr/>
          <p:nvPr userDrawn="1"/>
        </p:nvGrpSpPr>
        <p:grpSpPr>
          <a:xfrm rot="0">
            <a:off x="7952740" y="1055370"/>
            <a:ext cx="4239260" cy="1912620"/>
            <a:chOff x="12524" y="1494"/>
            <a:chExt cx="6676" cy="3116"/>
          </a:xfrm>
        </p:grpSpPr>
        <p:sp>
          <p:nvSpPr>
            <p:cNvPr id="38" name="矩形 2"/>
            <p:cNvSpPr/>
            <p:nvPr/>
          </p:nvSpPr>
          <p:spPr>
            <a:xfrm flipH="1" flipV="1">
              <a:off x="12524" y="1494"/>
              <a:ext cx="6677" cy="3117"/>
            </a:xfrm>
            <a:custGeom>
              <a:avLst/>
              <a:gdLst>
                <a:gd name="connsiteX0" fmla="*/ 0 w 2685143"/>
                <a:gd name="connsiteY0" fmla="*/ 0 h 1821544"/>
                <a:gd name="connsiteX1" fmla="*/ 2685143 w 2685143"/>
                <a:gd name="connsiteY1" fmla="*/ 0 h 1821544"/>
                <a:gd name="connsiteX2" fmla="*/ 2685143 w 2685143"/>
                <a:gd name="connsiteY2" fmla="*/ 1821544 h 1821544"/>
                <a:gd name="connsiteX3" fmla="*/ 0 w 2685143"/>
                <a:gd name="connsiteY3" fmla="*/ 1821544 h 1821544"/>
                <a:gd name="connsiteX4" fmla="*/ 0 w 2685143"/>
                <a:gd name="connsiteY4" fmla="*/ 0 h 1821544"/>
                <a:gd name="connsiteX0-1" fmla="*/ 0 w 2685143"/>
                <a:gd name="connsiteY0-2" fmla="*/ 0 h 1821544"/>
                <a:gd name="connsiteX1-3" fmla="*/ 2685143 w 2685143"/>
                <a:gd name="connsiteY1-4" fmla="*/ 1821544 h 1821544"/>
                <a:gd name="connsiteX2-5" fmla="*/ 0 w 2685143"/>
                <a:gd name="connsiteY2-6" fmla="*/ 1821544 h 1821544"/>
                <a:gd name="connsiteX3-7" fmla="*/ 0 w 2685143"/>
                <a:gd name="connsiteY3-8" fmla="*/ 0 h 1821544"/>
                <a:gd name="connsiteX0-9" fmla="*/ 0 w 2685143"/>
                <a:gd name="connsiteY0-10" fmla="*/ 0 h 1821544"/>
                <a:gd name="connsiteX1-11" fmla="*/ 2685143 w 2685143"/>
                <a:gd name="connsiteY1-12" fmla="*/ 1821544 h 1821544"/>
                <a:gd name="connsiteX2-13" fmla="*/ 0 w 2685143"/>
                <a:gd name="connsiteY2-14" fmla="*/ 1821544 h 1821544"/>
                <a:gd name="connsiteX3-15" fmla="*/ 0 w 2685143"/>
                <a:gd name="connsiteY3-16" fmla="*/ 0 h 1821544"/>
                <a:gd name="connsiteX0-17" fmla="*/ 0 w 2685143"/>
                <a:gd name="connsiteY0-18" fmla="*/ 0 h 1821544"/>
                <a:gd name="connsiteX1-19" fmla="*/ 2685143 w 2685143"/>
                <a:gd name="connsiteY1-20" fmla="*/ 1821544 h 1821544"/>
                <a:gd name="connsiteX2-21" fmla="*/ 0 w 2685143"/>
                <a:gd name="connsiteY2-22" fmla="*/ 1821544 h 1821544"/>
                <a:gd name="connsiteX3-23" fmla="*/ 0 w 2685143"/>
                <a:gd name="connsiteY3-24" fmla="*/ 0 h 1821544"/>
                <a:gd name="connsiteX0-25" fmla="*/ 0 w 2685143"/>
                <a:gd name="connsiteY0-26" fmla="*/ 0 h 1821544"/>
                <a:gd name="connsiteX1-27" fmla="*/ 2685143 w 2685143"/>
                <a:gd name="connsiteY1-28" fmla="*/ 1821544 h 1821544"/>
                <a:gd name="connsiteX2-29" fmla="*/ 0 w 2685143"/>
                <a:gd name="connsiteY2-30" fmla="*/ 1821544 h 1821544"/>
                <a:gd name="connsiteX3-31" fmla="*/ 0 w 2685143"/>
                <a:gd name="connsiteY3-32" fmla="*/ 0 h 1821544"/>
                <a:gd name="connsiteX0-33" fmla="*/ 0 w 2685143"/>
                <a:gd name="connsiteY0-34" fmla="*/ 0 h 1821544"/>
                <a:gd name="connsiteX1-35" fmla="*/ 2685143 w 2685143"/>
                <a:gd name="connsiteY1-36" fmla="*/ 1821544 h 1821544"/>
                <a:gd name="connsiteX2-37" fmla="*/ 0 w 2685143"/>
                <a:gd name="connsiteY2-38" fmla="*/ 1821544 h 1821544"/>
                <a:gd name="connsiteX3-39" fmla="*/ 0 w 2685143"/>
                <a:gd name="connsiteY3-40" fmla="*/ 0 h 1821544"/>
                <a:gd name="connsiteX0-41" fmla="*/ 0 w 2685143"/>
                <a:gd name="connsiteY0-42" fmla="*/ 0 h 1821544"/>
                <a:gd name="connsiteX1-43" fmla="*/ 2685143 w 2685143"/>
                <a:gd name="connsiteY1-44" fmla="*/ 1821544 h 1821544"/>
                <a:gd name="connsiteX2-45" fmla="*/ 0 w 2685143"/>
                <a:gd name="connsiteY2-46" fmla="*/ 1821544 h 1821544"/>
                <a:gd name="connsiteX3-47" fmla="*/ 0 w 2685143"/>
                <a:gd name="connsiteY3-48" fmla="*/ 0 h 182154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</a:cxnLst>
              <a:rect l="l" t="t" r="r" b="b"/>
              <a:pathLst>
                <a:path w="2685143" h="1821544">
                  <a:moveTo>
                    <a:pt x="0" y="0"/>
                  </a:moveTo>
                  <a:cubicBezTo>
                    <a:pt x="1025676" y="418496"/>
                    <a:pt x="614439" y="1649791"/>
                    <a:pt x="2685143" y="1821544"/>
                  </a:cubicBezTo>
                  <a:lnTo>
                    <a:pt x="0" y="1821544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chemeClr val="bg1"/>
                </a:gs>
                <a:gs pos="81000">
                  <a:schemeClr val="accent1">
                    <a:lumMod val="40000"/>
                    <a:lumOff val="60000"/>
                  </a:schemeClr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39" name="矩形 2"/>
            <p:cNvSpPr/>
            <p:nvPr/>
          </p:nvSpPr>
          <p:spPr>
            <a:xfrm flipH="1" flipV="1">
              <a:off x="12524" y="1494"/>
              <a:ext cx="6677" cy="2029"/>
            </a:xfrm>
            <a:custGeom>
              <a:avLst/>
              <a:gdLst>
                <a:gd name="connsiteX0" fmla="*/ 0 w 2685143"/>
                <a:gd name="connsiteY0" fmla="*/ 0 h 1821544"/>
                <a:gd name="connsiteX1" fmla="*/ 2685143 w 2685143"/>
                <a:gd name="connsiteY1" fmla="*/ 0 h 1821544"/>
                <a:gd name="connsiteX2" fmla="*/ 2685143 w 2685143"/>
                <a:gd name="connsiteY2" fmla="*/ 1821544 h 1821544"/>
                <a:gd name="connsiteX3" fmla="*/ 0 w 2685143"/>
                <a:gd name="connsiteY3" fmla="*/ 1821544 h 1821544"/>
                <a:gd name="connsiteX4" fmla="*/ 0 w 2685143"/>
                <a:gd name="connsiteY4" fmla="*/ 0 h 1821544"/>
                <a:gd name="connsiteX0-1" fmla="*/ 0 w 2685143"/>
                <a:gd name="connsiteY0-2" fmla="*/ 0 h 1821544"/>
                <a:gd name="connsiteX1-3" fmla="*/ 2685143 w 2685143"/>
                <a:gd name="connsiteY1-4" fmla="*/ 1821544 h 1821544"/>
                <a:gd name="connsiteX2-5" fmla="*/ 0 w 2685143"/>
                <a:gd name="connsiteY2-6" fmla="*/ 1821544 h 1821544"/>
                <a:gd name="connsiteX3-7" fmla="*/ 0 w 2685143"/>
                <a:gd name="connsiteY3-8" fmla="*/ 0 h 1821544"/>
                <a:gd name="connsiteX0-9" fmla="*/ 0 w 2685143"/>
                <a:gd name="connsiteY0-10" fmla="*/ 0 h 1821544"/>
                <a:gd name="connsiteX1-11" fmla="*/ 2685143 w 2685143"/>
                <a:gd name="connsiteY1-12" fmla="*/ 1821544 h 1821544"/>
                <a:gd name="connsiteX2-13" fmla="*/ 0 w 2685143"/>
                <a:gd name="connsiteY2-14" fmla="*/ 1821544 h 1821544"/>
                <a:gd name="connsiteX3-15" fmla="*/ 0 w 2685143"/>
                <a:gd name="connsiteY3-16" fmla="*/ 0 h 1821544"/>
                <a:gd name="connsiteX0-17" fmla="*/ 0 w 2685143"/>
                <a:gd name="connsiteY0-18" fmla="*/ 0 h 1821544"/>
                <a:gd name="connsiteX1-19" fmla="*/ 2685143 w 2685143"/>
                <a:gd name="connsiteY1-20" fmla="*/ 1821544 h 1821544"/>
                <a:gd name="connsiteX2-21" fmla="*/ 0 w 2685143"/>
                <a:gd name="connsiteY2-22" fmla="*/ 1821544 h 1821544"/>
                <a:gd name="connsiteX3-23" fmla="*/ 0 w 2685143"/>
                <a:gd name="connsiteY3-24" fmla="*/ 0 h 1821544"/>
                <a:gd name="connsiteX0-25" fmla="*/ 0 w 2685143"/>
                <a:gd name="connsiteY0-26" fmla="*/ 0 h 1821544"/>
                <a:gd name="connsiteX1-27" fmla="*/ 2685143 w 2685143"/>
                <a:gd name="connsiteY1-28" fmla="*/ 1821544 h 1821544"/>
                <a:gd name="connsiteX2-29" fmla="*/ 0 w 2685143"/>
                <a:gd name="connsiteY2-30" fmla="*/ 1821544 h 1821544"/>
                <a:gd name="connsiteX3-31" fmla="*/ 0 w 2685143"/>
                <a:gd name="connsiteY3-32" fmla="*/ 0 h 1821544"/>
                <a:gd name="connsiteX0-33" fmla="*/ 0 w 2685143"/>
                <a:gd name="connsiteY0-34" fmla="*/ 0 h 1821544"/>
                <a:gd name="connsiteX1-35" fmla="*/ 2685143 w 2685143"/>
                <a:gd name="connsiteY1-36" fmla="*/ 1821544 h 1821544"/>
                <a:gd name="connsiteX2-37" fmla="*/ 0 w 2685143"/>
                <a:gd name="connsiteY2-38" fmla="*/ 1821544 h 1821544"/>
                <a:gd name="connsiteX3-39" fmla="*/ 0 w 2685143"/>
                <a:gd name="connsiteY3-40" fmla="*/ 0 h 1821544"/>
                <a:gd name="connsiteX0-41" fmla="*/ 0 w 2685143"/>
                <a:gd name="connsiteY0-42" fmla="*/ 0 h 1821544"/>
                <a:gd name="connsiteX1-43" fmla="*/ 2685143 w 2685143"/>
                <a:gd name="connsiteY1-44" fmla="*/ 1821544 h 1821544"/>
                <a:gd name="connsiteX2-45" fmla="*/ 0 w 2685143"/>
                <a:gd name="connsiteY2-46" fmla="*/ 1821544 h 1821544"/>
                <a:gd name="connsiteX3-47" fmla="*/ 0 w 2685143"/>
                <a:gd name="connsiteY3-48" fmla="*/ 0 h 182154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</a:cxnLst>
              <a:rect l="l" t="t" r="r" b="b"/>
              <a:pathLst>
                <a:path w="2685143" h="1821544">
                  <a:moveTo>
                    <a:pt x="0" y="0"/>
                  </a:moveTo>
                  <a:cubicBezTo>
                    <a:pt x="1025676" y="418496"/>
                    <a:pt x="614439" y="1649791"/>
                    <a:pt x="2685143" y="1821544"/>
                  </a:cubicBezTo>
                  <a:lnTo>
                    <a:pt x="0" y="1821544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100000">
                  <a:schemeClr val="bg1"/>
                </a:gs>
                <a:gs pos="4000">
                  <a:schemeClr val="accent1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</p:grpSp>
      <p:grpSp>
        <p:nvGrpSpPr>
          <p:cNvPr id="7" name="组合 6"/>
          <p:cNvGrpSpPr/>
          <p:nvPr userDrawn="1"/>
        </p:nvGrpSpPr>
        <p:grpSpPr>
          <a:xfrm rot="0">
            <a:off x="0" y="4377690"/>
            <a:ext cx="5492750" cy="2478405"/>
            <a:chOff x="0" y="6761"/>
            <a:chExt cx="8650" cy="4038"/>
          </a:xfrm>
        </p:grpSpPr>
        <p:sp>
          <p:nvSpPr>
            <p:cNvPr id="8" name="矩形 2"/>
            <p:cNvSpPr/>
            <p:nvPr/>
          </p:nvSpPr>
          <p:spPr>
            <a:xfrm rot="10800000" flipH="1" flipV="1">
              <a:off x="0" y="6761"/>
              <a:ext cx="8650" cy="4039"/>
            </a:xfrm>
            <a:custGeom>
              <a:avLst/>
              <a:gdLst>
                <a:gd name="connsiteX0" fmla="*/ 0 w 2685143"/>
                <a:gd name="connsiteY0" fmla="*/ 0 h 1821544"/>
                <a:gd name="connsiteX1" fmla="*/ 2685143 w 2685143"/>
                <a:gd name="connsiteY1" fmla="*/ 0 h 1821544"/>
                <a:gd name="connsiteX2" fmla="*/ 2685143 w 2685143"/>
                <a:gd name="connsiteY2" fmla="*/ 1821544 h 1821544"/>
                <a:gd name="connsiteX3" fmla="*/ 0 w 2685143"/>
                <a:gd name="connsiteY3" fmla="*/ 1821544 h 1821544"/>
                <a:gd name="connsiteX4" fmla="*/ 0 w 2685143"/>
                <a:gd name="connsiteY4" fmla="*/ 0 h 1821544"/>
                <a:gd name="connsiteX0-1" fmla="*/ 0 w 2685143"/>
                <a:gd name="connsiteY0-2" fmla="*/ 0 h 1821544"/>
                <a:gd name="connsiteX1-3" fmla="*/ 2685143 w 2685143"/>
                <a:gd name="connsiteY1-4" fmla="*/ 1821544 h 1821544"/>
                <a:gd name="connsiteX2-5" fmla="*/ 0 w 2685143"/>
                <a:gd name="connsiteY2-6" fmla="*/ 1821544 h 1821544"/>
                <a:gd name="connsiteX3-7" fmla="*/ 0 w 2685143"/>
                <a:gd name="connsiteY3-8" fmla="*/ 0 h 1821544"/>
                <a:gd name="connsiteX0-9" fmla="*/ 0 w 2685143"/>
                <a:gd name="connsiteY0-10" fmla="*/ 0 h 1821544"/>
                <a:gd name="connsiteX1-11" fmla="*/ 2685143 w 2685143"/>
                <a:gd name="connsiteY1-12" fmla="*/ 1821544 h 1821544"/>
                <a:gd name="connsiteX2-13" fmla="*/ 0 w 2685143"/>
                <a:gd name="connsiteY2-14" fmla="*/ 1821544 h 1821544"/>
                <a:gd name="connsiteX3-15" fmla="*/ 0 w 2685143"/>
                <a:gd name="connsiteY3-16" fmla="*/ 0 h 1821544"/>
                <a:gd name="connsiteX0-17" fmla="*/ 0 w 2685143"/>
                <a:gd name="connsiteY0-18" fmla="*/ 0 h 1821544"/>
                <a:gd name="connsiteX1-19" fmla="*/ 2685143 w 2685143"/>
                <a:gd name="connsiteY1-20" fmla="*/ 1821544 h 1821544"/>
                <a:gd name="connsiteX2-21" fmla="*/ 0 w 2685143"/>
                <a:gd name="connsiteY2-22" fmla="*/ 1821544 h 1821544"/>
                <a:gd name="connsiteX3-23" fmla="*/ 0 w 2685143"/>
                <a:gd name="connsiteY3-24" fmla="*/ 0 h 1821544"/>
                <a:gd name="connsiteX0-25" fmla="*/ 0 w 2685143"/>
                <a:gd name="connsiteY0-26" fmla="*/ 0 h 1821544"/>
                <a:gd name="connsiteX1-27" fmla="*/ 2685143 w 2685143"/>
                <a:gd name="connsiteY1-28" fmla="*/ 1821544 h 1821544"/>
                <a:gd name="connsiteX2-29" fmla="*/ 0 w 2685143"/>
                <a:gd name="connsiteY2-30" fmla="*/ 1821544 h 1821544"/>
                <a:gd name="connsiteX3-31" fmla="*/ 0 w 2685143"/>
                <a:gd name="connsiteY3-32" fmla="*/ 0 h 1821544"/>
                <a:gd name="connsiteX0-33" fmla="*/ 0 w 2685143"/>
                <a:gd name="connsiteY0-34" fmla="*/ 0 h 1821544"/>
                <a:gd name="connsiteX1-35" fmla="*/ 2685143 w 2685143"/>
                <a:gd name="connsiteY1-36" fmla="*/ 1821544 h 1821544"/>
                <a:gd name="connsiteX2-37" fmla="*/ 0 w 2685143"/>
                <a:gd name="connsiteY2-38" fmla="*/ 1821544 h 1821544"/>
                <a:gd name="connsiteX3-39" fmla="*/ 0 w 2685143"/>
                <a:gd name="connsiteY3-40" fmla="*/ 0 h 1821544"/>
                <a:gd name="connsiteX0-41" fmla="*/ 0 w 2685143"/>
                <a:gd name="connsiteY0-42" fmla="*/ 0 h 1821544"/>
                <a:gd name="connsiteX1-43" fmla="*/ 2685143 w 2685143"/>
                <a:gd name="connsiteY1-44" fmla="*/ 1821544 h 1821544"/>
                <a:gd name="connsiteX2-45" fmla="*/ 0 w 2685143"/>
                <a:gd name="connsiteY2-46" fmla="*/ 1821544 h 1821544"/>
                <a:gd name="connsiteX3-47" fmla="*/ 0 w 2685143"/>
                <a:gd name="connsiteY3-48" fmla="*/ 0 h 182154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</a:cxnLst>
              <a:rect l="l" t="t" r="r" b="b"/>
              <a:pathLst>
                <a:path w="2685143" h="1821544">
                  <a:moveTo>
                    <a:pt x="0" y="0"/>
                  </a:moveTo>
                  <a:cubicBezTo>
                    <a:pt x="1025676" y="418496"/>
                    <a:pt x="614439" y="1649791"/>
                    <a:pt x="2685143" y="1821544"/>
                  </a:cubicBezTo>
                  <a:lnTo>
                    <a:pt x="0" y="1821544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chemeClr val="bg1"/>
                </a:gs>
                <a:gs pos="81000">
                  <a:schemeClr val="accent1">
                    <a:lumMod val="40000"/>
                    <a:lumOff val="60000"/>
                  </a:schemeClr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9" name="矩形 2"/>
            <p:cNvSpPr/>
            <p:nvPr/>
          </p:nvSpPr>
          <p:spPr>
            <a:xfrm rot="10800000" flipH="1" flipV="1">
              <a:off x="0" y="8171"/>
              <a:ext cx="8650" cy="2629"/>
            </a:xfrm>
            <a:custGeom>
              <a:avLst/>
              <a:gdLst>
                <a:gd name="connsiteX0" fmla="*/ 0 w 2685143"/>
                <a:gd name="connsiteY0" fmla="*/ 0 h 1821544"/>
                <a:gd name="connsiteX1" fmla="*/ 2685143 w 2685143"/>
                <a:gd name="connsiteY1" fmla="*/ 0 h 1821544"/>
                <a:gd name="connsiteX2" fmla="*/ 2685143 w 2685143"/>
                <a:gd name="connsiteY2" fmla="*/ 1821544 h 1821544"/>
                <a:gd name="connsiteX3" fmla="*/ 0 w 2685143"/>
                <a:gd name="connsiteY3" fmla="*/ 1821544 h 1821544"/>
                <a:gd name="connsiteX4" fmla="*/ 0 w 2685143"/>
                <a:gd name="connsiteY4" fmla="*/ 0 h 1821544"/>
                <a:gd name="connsiteX0-1" fmla="*/ 0 w 2685143"/>
                <a:gd name="connsiteY0-2" fmla="*/ 0 h 1821544"/>
                <a:gd name="connsiteX1-3" fmla="*/ 2685143 w 2685143"/>
                <a:gd name="connsiteY1-4" fmla="*/ 1821544 h 1821544"/>
                <a:gd name="connsiteX2-5" fmla="*/ 0 w 2685143"/>
                <a:gd name="connsiteY2-6" fmla="*/ 1821544 h 1821544"/>
                <a:gd name="connsiteX3-7" fmla="*/ 0 w 2685143"/>
                <a:gd name="connsiteY3-8" fmla="*/ 0 h 1821544"/>
                <a:gd name="connsiteX0-9" fmla="*/ 0 w 2685143"/>
                <a:gd name="connsiteY0-10" fmla="*/ 0 h 1821544"/>
                <a:gd name="connsiteX1-11" fmla="*/ 2685143 w 2685143"/>
                <a:gd name="connsiteY1-12" fmla="*/ 1821544 h 1821544"/>
                <a:gd name="connsiteX2-13" fmla="*/ 0 w 2685143"/>
                <a:gd name="connsiteY2-14" fmla="*/ 1821544 h 1821544"/>
                <a:gd name="connsiteX3-15" fmla="*/ 0 w 2685143"/>
                <a:gd name="connsiteY3-16" fmla="*/ 0 h 1821544"/>
                <a:gd name="connsiteX0-17" fmla="*/ 0 w 2685143"/>
                <a:gd name="connsiteY0-18" fmla="*/ 0 h 1821544"/>
                <a:gd name="connsiteX1-19" fmla="*/ 2685143 w 2685143"/>
                <a:gd name="connsiteY1-20" fmla="*/ 1821544 h 1821544"/>
                <a:gd name="connsiteX2-21" fmla="*/ 0 w 2685143"/>
                <a:gd name="connsiteY2-22" fmla="*/ 1821544 h 1821544"/>
                <a:gd name="connsiteX3-23" fmla="*/ 0 w 2685143"/>
                <a:gd name="connsiteY3-24" fmla="*/ 0 h 1821544"/>
                <a:gd name="connsiteX0-25" fmla="*/ 0 w 2685143"/>
                <a:gd name="connsiteY0-26" fmla="*/ 0 h 1821544"/>
                <a:gd name="connsiteX1-27" fmla="*/ 2685143 w 2685143"/>
                <a:gd name="connsiteY1-28" fmla="*/ 1821544 h 1821544"/>
                <a:gd name="connsiteX2-29" fmla="*/ 0 w 2685143"/>
                <a:gd name="connsiteY2-30" fmla="*/ 1821544 h 1821544"/>
                <a:gd name="connsiteX3-31" fmla="*/ 0 w 2685143"/>
                <a:gd name="connsiteY3-32" fmla="*/ 0 h 1821544"/>
                <a:gd name="connsiteX0-33" fmla="*/ 0 w 2685143"/>
                <a:gd name="connsiteY0-34" fmla="*/ 0 h 1821544"/>
                <a:gd name="connsiteX1-35" fmla="*/ 2685143 w 2685143"/>
                <a:gd name="connsiteY1-36" fmla="*/ 1821544 h 1821544"/>
                <a:gd name="connsiteX2-37" fmla="*/ 0 w 2685143"/>
                <a:gd name="connsiteY2-38" fmla="*/ 1821544 h 1821544"/>
                <a:gd name="connsiteX3-39" fmla="*/ 0 w 2685143"/>
                <a:gd name="connsiteY3-40" fmla="*/ 0 h 1821544"/>
                <a:gd name="connsiteX0-41" fmla="*/ 0 w 2685143"/>
                <a:gd name="connsiteY0-42" fmla="*/ 0 h 1821544"/>
                <a:gd name="connsiteX1-43" fmla="*/ 2685143 w 2685143"/>
                <a:gd name="connsiteY1-44" fmla="*/ 1821544 h 1821544"/>
                <a:gd name="connsiteX2-45" fmla="*/ 0 w 2685143"/>
                <a:gd name="connsiteY2-46" fmla="*/ 1821544 h 1821544"/>
                <a:gd name="connsiteX3-47" fmla="*/ 0 w 2685143"/>
                <a:gd name="connsiteY3-48" fmla="*/ 0 h 182154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</a:cxnLst>
              <a:rect l="l" t="t" r="r" b="b"/>
              <a:pathLst>
                <a:path w="2685143" h="1821544">
                  <a:moveTo>
                    <a:pt x="0" y="0"/>
                  </a:moveTo>
                  <a:cubicBezTo>
                    <a:pt x="1025676" y="418496"/>
                    <a:pt x="614439" y="1649791"/>
                    <a:pt x="2685143" y="1821544"/>
                  </a:cubicBezTo>
                  <a:lnTo>
                    <a:pt x="0" y="1821544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100000">
                  <a:schemeClr val="bg1"/>
                </a:gs>
                <a:gs pos="4000">
                  <a:schemeClr val="accent1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</p:grpSp>
      <p:sp>
        <p:nvSpPr>
          <p:cNvPr id="16" name="矩形 15"/>
          <p:cNvSpPr/>
          <p:nvPr userDrawn="1"/>
        </p:nvSpPr>
        <p:spPr>
          <a:xfrm>
            <a:off x="5618798" y="4595495"/>
            <a:ext cx="954405" cy="76200"/>
          </a:xfrm>
          <a:prstGeom prst="rect">
            <a:avLst/>
          </a:prstGeom>
          <a:gradFill>
            <a:gsLst>
              <a:gs pos="0">
                <a:schemeClr val="bg1"/>
              </a:gs>
              <a:gs pos="77000">
                <a:schemeClr val="accent1">
                  <a:lumMod val="75000"/>
                </a:schemeClr>
              </a:gs>
            </a:gsLst>
            <a:lin ang="5400000" scaled="0"/>
          </a:gradFill>
          <a:ln>
            <a:noFill/>
          </a:ln>
          <a:effectLst>
            <a:outerShdw blurRad="127000" dist="38100" dir="2700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dirty="0">
              <a:latin typeface="字魂105号-简雅黑" panose="00000500000000000000" pitchFamily="2" charset="-122"/>
              <a:ea typeface="字魂105号-简雅黑" panose="00000500000000000000" pitchFamily="2" charset="-122"/>
            </a:endParaRPr>
          </a:p>
        </p:txBody>
      </p:sp>
      <p:sp>
        <p:nvSpPr>
          <p:cNvPr id="27" name="五边形 26"/>
          <p:cNvSpPr/>
          <p:nvPr userDrawn="1"/>
        </p:nvSpPr>
        <p:spPr>
          <a:xfrm flipH="1">
            <a:off x="858520" y="0"/>
            <a:ext cx="11334115" cy="954405"/>
          </a:xfrm>
          <a:prstGeom prst="homePlate">
            <a:avLst/>
          </a:prstGeom>
          <a:gradFill>
            <a:gsLst>
              <a:gs pos="50000">
                <a:srgbClr val="A8BDE6"/>
              </a:gs>
              <a:gs pos="0">
                <a:schemeClr val="bg1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p>
            <a:pPr lvl="0" algn="ctr">
              <a:buClrTx/>
              <a:buSzTx/>
              <a:buFontTx/>
            </a:pPr>
            <a:endParaRPr lang="zh-CN" altLang="en-US">
              <a:sym typeface="+mn-ea"/>
            </a:endParaRPr>
          </a:p>
        </p:txBody>
      </p:sp>
      <p:sp>
        <p:nvSpPr>
          <p:cNvPr id="28" name="五边形 27"/>
          <p:cNvSpPr/>
          <p:nvPr userDrawn="1"/>
        </p:nvSpPr>
        <p:spPr>
          <a:xfrm>
            <a:off x="113665" y="0"/>
            <a:ext cx="1676400" cy="954405"/>
          </a:xfrm>
          <a:prstGeom prst="homePlate">
            <a:avLst>
              <a:gd name="adj" fmla="val 42207"/>
            </a:avLst>
          </a:prstGeom>
          <a:solidFill>
            <a:srgbClr val="2E54A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cs typeface="思源黑体 CN Medium" panose="020B0600000000000000" pitchFamily="34" charset="-122"/>
            </a:endParaRPr>
          </a:p>
        </p:txBody>
      </p:sp>
      <p:sp>
        <p:nvSpPr>
          <p:cNvPr id="29" name="五边形 28"/>
          <p:cNvSpPr/>
          <p:nvPr userDrawn="1"/>
        </p:nvSpPr>
        <p:spPr>
          <a:xfrm>
            <a:off x="0" y="0"/>
            <a:ext cx="1352550" cy="954405"/>
          </a:xfrm>
          <a:prstGeom prst="homePlate">
            <a:avLst>
              <a:gd name="adj" fmla="val 42207"/>
            </a:avLst>
          </a:prstGeom>
          <a:solidFill>
            <a:schemeClr val="bg1"/>
          </a:solidFill>
          <a:ln>
            <a:noFill/>
          </a:ln>
          <a:effectLst>
            <a:outerShdw blurRad="2540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cs typeface="思源黑体 CN Medium" panose="020B0600000000000000" pitchFamily="34" charset="-122"/>
            </a:endParaRPr>
          </a:p>
        </p:txBody>
      </p:sp>
      <p:pic>
        <p:nvPicPr>
          <p:cNvPr id="30" name="图片 29" descr="健康科普行-标识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2395" y="105728"/>
            <a:ext cx="844550" cy="742950"/>
          </a:xfrm>
          <a:prstGeom prst="rect">
            <a:avLst/>
          </a:prstGeom>
          <a:effectLst/>
        </p:spPr>
      </p:pic>
      <p:sp>
        <p:nvSpPr>
          <p:cNvPr id="34" name="矩形 33"/>
          <p:cNvSpPr/>
          <p:nvPr userDrawn="1"/>
        </p:nvSpPr>
        <p:spPr>
          <a:xfrm>
            <a:off x="0" y="941070"/>
            <a:ext cx="12192000" cy="762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01600" dist="38100" dir="2700000" algn="tl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5"/>
            </p:custDataLst>
          </p:nvPr>
        </p:nvSpPr>
        <p:spPr>
          <a:xfrm>
            <a:off x="608400" y="774000"/>
            <a:ext cx="10972800" cy="54828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5"/>
          <p:cNvSpPr/>
          <p:nvPr userDrawn="1"/>
        </p:nvSpPr>
        <p:spPr>
          <a:xfrm flipH="1">
            <a:off x="0" y="3912063"/>
            <a:ext cx="3637228" cy="2945937"/>
          </a:xfrm>
          <a:custGeom>
            <a:avLst/>
            <a:gdLst>
              <a:gd name="connsiteX0" fmla="*/ 0 w 4566065"/>
              <a:gd name="connsiteY0" fmla="*/ 0 h 3698239"/>
              <a:gd name="connsiteX1" fmla="*/ 4566065 w 4566065"/>
              <a:gd name="connsiteY1" fmla="*/ 0 h 3698239"/>
              <a:gd name="connsiteX2" fmla="*/ 4566065 w 4566065"/>
              <a:gd name="connsiteY2" fmla="*/ 3698239 h 3698239"/>
              <a:gd name="connsiteX3" fmla="*/ 0 w 4566065"/>
              <a:gd name="connsiteY3" fmla="*/ 3698239 h 3698239"/>
              <a:gd name="connsiteX4" fmla="*/ 0 w 4566065"/>
              <a:gd name="connsiteY4" fmla="*/ 0 h 3698239"/>
              <a:gd name="connsiteX0-1" fmla="*/ 0 w 4566065"/>
              <a:gd name="connsiteY0-2" fmla="*/ 3698239 h 3698239"/>
              <a:gd name="connsiteX1-3" fmla="*/ 4566065 w 4566065"/>
              <a:gd name="connsiteY1-4" fmla="*/ 0 h 3698239"/>
              <a:gd name="connsiteX2-5" fmla="*/ 4566065 w 4566065"/>
              <a:gd name="connsiteY2-6" fmla="*/ 3698239 h 3698239"/>
              <a:gd name="connsiteX3-7" fmla="*/ 0 w 4566065"/>
              <a:gd name="connsiteY3-8" fmla="*/ 3698239 h 3698239"/>
              <a:gd name="connsiteX0-9" fmla="*/ 0 w 4566065"/>
              <a:gd name="connsiteY0-10" fmla="*/ 3698239 h 3698239"/>
              <a:gd name="connsiteX1-11" fmla="*/ 4566065 w 4566065"/>
              <a:gd name="connsiteY1-12" fmla="*/ 0 h 3698239"/>
              <a:gd name="connsiteX2-13" fmla="*/ 4566065 w 4566065"/>
              <a:gd name="connsiteY2-14" fmla="*/ 3698239 h 3698239"/>
              <a:gd name="connsiteX3-15" fmla="*/ 0 w 4566065"/>
              <a:gd name="connsiteY3-16" fmla="*/ 3698239 h 3698239"/>
              <a:gd name="connsiteX0-17" fmla="*/ 0 w 4566065"/>
              <a:gd name="connsiteY0-18" fmla="*/ 3698239 h 3698239"/>
              <a:gd name="connsiteX1-19" fmla="*/ 4566065 w 4566065"/>
              <a:gd name="connsiteY1-20" fmla="*/ 0 h 3698239"/>
              <a:gd name="connsiteX2-21" fmla="*/ 4566065 w 4566065"/>
              <a:gd name="connsiteY2-22" fmla="*/ 3698239 h 3698239"/>
              <a:gd name="connsiteX3-23" fmla="*/ 0 w 4566065"/>
              <a:gd name="connsiteY3-24" fmla="*/ 3698239 h 3698239"/>
              <a:gd name="connsiteX0-25" fmla="*/ 0 w 4566065"/>
              <a:gd name="connsiteY0-26" fmla="*/ 3698239 h 3698239"/>
              <a:gd name="connsiteX1-27" fmla="*/ 4566065 w 4566065"/>
              <a:gd name="connsiteY1-28" fmla="*/ 0 h 3698239"/>
              <a:gd name="connsiteX2-29" fmla="*/ 4566065 w 4566065"/>
              <a:gd name="connsiteY2-30" fmla="*/ 3698239 h 3698239"/>
              <a:gd name="connsiteX3-31" fmla="*/ 0 w 4566065"/>
              <a:gd name="connsiteY3-32" fmla="*/ 3698239 h 3698239"/>
              <a:gd name="connsiteX0-33" fmla="*/ 0 w 4566065"/>
              <a:gd name="connsiteY0-34" fmla="*/ 3698239 h 3698239"/>
              <a:gd name="connsiteX1-35" fmla="*/ 4566065 w 4566065"/>
              <a:gd name="connsiteY1-36" fmla="*/ 0 h 3698239"/>
              <a:gd name="connsiteX2-37" fmla="*/ 4566065 w 4566065"/>
              <a:gd name="connsiteY2-38" fmla="*/ 3698239 h 3698239"/>
              <a:gd name="connsiteX3-39" fmla="*/ 0 w 4566065"/>
              <a:gd name="connsiteY3-40" fmla="*/ 3698239 h 3698239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</a:cxnLst>
            <a:rect l="l" t="t" r="r" b="b"/>
            <a:pathLst>
              <a:path w="4566065" h="3698239">
                <a:moveTo>
                  <a:pt x="0" y="3698239"/>
                </a:moveTo>
                <a:cubicBezTo>
                  <a:pt x="1003862" y="2485813"/>
                  <a:pt x="1906123" y="1344506"/>
                  <a:pt x="4566065" y="0"/>
                </a:cubicBezTo>
                <a:lnTo>
                  <a:pt x="4566065" y="3698239"/>
                </a:lnTo>
                <a:lnTo>
                  <a:pt x="0" y="3698239"/>
                </a:lnTo>
                <a:close/>
              </a:path>
            </a:pathLst>
          </a:custGeom>
          <a:gradFill flip="none" rotWithShape="1">
            <a:gsLst>
              <a:gs pos="0">
                <a:srgbClr val="339A2C"/>
              </a:gs>
              <a:gs pos="45000">
                <a:srgbClr val="0075B3">
                  <a:alpha val="100000"/>
                </a:srgb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kumimoji="1" lang="zh-CN" altLang="en-US"/>
          </a:p>
        </p:txBody>
      </p:sp>
      <p:sp>
        <p:nvSpPr>
          <p:cNvPr id="5" name="矩形 6"/>
          <p:cNvSpPr/>
          <p:nvPr userDrawn="1"/>
        </p:nvSpPr>
        <p:spPr>
          <a:xfrm flipH="1">
            <a:off x="1452880" y="4368800"/>
            <a:ext cx="10586720" cy="2489200"/>
          </a:xfrm>
          <a:custGeom>
            <a:avLst/>
            <a:gdLst>
              <a:gd name="connsiteX0" fmla="*/ 0 w 5760720"/>
              <a:gd name="connsiteY0" fmla="*/ 0 h 2262126"/>
              <a:gd name="connsiteX1" fmla="*/ 5760720 w 5760720"/>
              <a:gd name="connsiteY1" fmla="*/ 0 h 2262126"/>
              <a:gd name="connsiteX2" fmla="*/ 5760720 w 5760720"/>
              <a:gd name="connsiteY2" fmla="*/ 2262126 h 2262126"/>
              <a:gd name="connsiteX3" fmla="*/ 0 w 5760720"/>
              <a:gd name="connsiteY3" fmla="*/ 2262126 h 2262126"/>
              <a:gd name="connsiteX4" fmla="*/ 0 w 5760720"/>
              <a:gd name="connsiteY4" fmla="*/ 0 h 2262126"/>
              <a:gd name="connsiteX0-1" fmla="*/ 0 w 10505440"/>
              <a:gd name="connsiteY0-2" fmla="*/ 1402080 h 3664206"/>
              <a:gd name="connsiteX1-3" fmla="*/ 10505440 w 10505440"/>
              <a:gd name="connsiteY1-4" fmla="*/ 0 h 3664206"/>
              <a:gd name="connsiteX2-5" fmla="*/ 5760720 w 10505440"/>
              <a:gd name="connsiteY2-6" fmla="*/ 3664206 h 3664206"/>
              <a:gd name="connsiteX3-7" fmla="*/ 0 w 10505440"/>
              <a:gd name="connsiteY3-8" fmla="*/ 3664206 h 3664206"/>
              <a:gd name="connsiteX4-9" fmla="*/ 0 w 10505440"/>
              <a:gd name="connsiteY4-10" fmla="*/ 1402080 h 3664206"/>
              <a:gd name="connsiteX0-11" fmla="*/ 0 w 10505440"/>
              <a:gd name="connsiteY0-12" fmla="*/ 1402080 h 3664206"/>
              <a:gd name="connsiteX1-13" fmla="*/ 10505440 w 10505440"/>
              <a:gd name="connsiteY1-14" fmla="*/ 0 h 3664206"/>
              <a:gd name="connsiteX2-15" fmla="*/ 5760720 w 10505440"/>
              <a:gd name="connsiteY2-16" fmla="*/ 3664206 h 3664206"/>
              <a:gd name="connsiteX3-17" fmla="*/ 0 w 10505440"/>
              <a:gd name="connsiteY3-18" fmla="*/ 3664206 h 3664206"/>
              <a:gd name="connsiteX4-19" fmla="*/ 0 w 10505440"/>
              <a:gd name="connsiteY4-20" fmla="*/ 1402080 h 3664206"/>
              <a:gd name="connsiteX0-21" fmla="*/ 0 w 10505440"/>
              <a:gd name="connsiteY0-22" fmla="*/ 1402080 h 3664206"/>
              <a:gd name="connsiteX1-23" fmla="*/ 10505440 w 10505440"/>
              <a:gd name="connsiteY1-24" fmla="*/ 0 h 3664206"/>
              <a:gd name="connsiteX2-25" fmla="*/ 5760720 w 10505440"/>
              <a:gd name="connsiteY2-26" fmla="*/ 3664206 h 3664206"/>
              <a:gd name="connsiteX3-27" fmla="*/ 0 w 10505440"/>
              <a:gd name="connsiteY3-28" fmla="*/ 3664206 h 3664206"/>
              <a:gd name="connsiteX4-29" fmla="*/ 0 w 10505440"/>
              <a:gd name="connsiteY4-30" fmla="*/ 1402080 h 3664206"/>
              <a:gd name="connsiteX0-31" fmla="*/ 0 w 10505440"/>
              <a:gd name="connsiteY0-32" fmla="*/ 1402080 h 3664206"/>
              <a:gd name="connsiteX1-33" fmla="*/ 10505440 w 10505440"/>
              <a:gd name="connsiteY1-34" fmla="*/ 0 h 3664206"/>
              <a:gd name="connsiteX2-35" fmla="*/ 5760720 w 10505440"/>
              <a:gd name="connsiteY2-36" fmla="*/ 3664206 h 3664206"/>
              <a:gd name="connsiteX3-37" fmla="*/ 0 w 10505440"/>
              <a:gd name="connsiteY3-38" fmla="*/ 3664206 h 3664206"/>
              <a:gd name="connsiteX4-39" fmla="*/ 0 w 10505440"/>
              <a:gd name="connsiteY4-40" fmla="*/ 1402080 h 3664206"/>
              <a:gd name="connsiteX0-41" fmla="*/ 0 w 10505440"/>
              <a:gd name="connsiteY0-42" fmla="*/ 1402080 h 3664206"/>
              <a:gd name="connsiteX1-43" fmla="*/ 10505440 w 10505440"/>
              <a:gd name="connsiteY1-44" fmla="*/ 0 h 3664206"/>
              <a:gd name="connsiteX2-45" fmla="*/ 5760720 w 10505440"/>
              <a:gd name="connsiteY2-46" fmla="*/ 3664206 h 3664206"/>
              <a:gd name="connsiteX3-47" fmla="*/ 0 w 10505440"/>
              <a:gd name="connsiteY3-48" fmla="*/ 3664206 h 3664206"/>
              <a:gd name="connsiteX4-49" fmla="*/ 0 w 10505440"/>
              <a:gd name="connsiteY4-50" fmla="*/ 1402080 h 3664206"/>
              <a:gd name="connsiteX0-51" fmla="*/ 0 w 10505440"/>
              <a:gd name="connsiteY0-52" fmla="*/ 1402080 h 3664206"/>
              <a:gd name="connsiteX1-53" fmla="*/ 10505440 w 10505440"/>
              <a:gd name="connsiteY1-54" fmla="*/ 0 h 3664206"/>
              <a:gd name="connsiteX2-55" fmla="*/ 5760720 w 10505440"/>
              <a:gd name="connsiteY2-56" fmla="*/ 3664206 h 3664206"/>
              <a:gd name="connsiteX3-57" fmla="*/ 0 w 10505440"/>
              <a:gd name="connsiteY3-58" fmla="*/ 3664206 h 3664206"/>
              <a:gd name="connsiteX4-59" fmla="*/ 0 w 10505440"/>
              <a:gd name="connsiteY4-60" fmla="*/ 1402080 h 3664206"/>
              <a:gd name="connsiteX0-61" fmla="*/ 0 w 10505440"/>
              <a:gd name="connsiteY0-62" fmla="*/ 1402080 h 3664206"/>
              <a:gd name="connsiteX1-63" fmla="*/ 10505440 w 10505440"/>
              <a:gd name="connsiteY1-64" fmla="*/ 0 h 3664206"/>
              <a:gd name="connsiteX2-65" fmla="*/ 5760720 w 10505440"/>
              <a:gd name="connsiteY2-66" fmla="*/ 3664206 h 3664206"/>
              <a:gd name="connsiteX3-67" fmla="*/ 0 w 10505440"/>
              <a:gd name="connsiteY3-68" fmla="*/ 3664206 h 3664206"/>
              <a:gd name="connsiteX4-69" fmla="*/ 0 w 10505440"/>
              <a:gd name="connsiteY4-70" fmla="*/ 1402080 h 3664206"/>
              <a:gd name="connsiteX0-71" fmla="*/ 0 w 10505440"/>
              <a:gd name="connsiteY0-72" fmla="*/ 3664206 h 3664206"/>
              <a:gd name="connsiteX1-73" fmla="*/ 10505440 w 10505440"/>
              <a:gd name="connsiteY1-74" fmla="*/ 0 h 3664206"/>
              <a:gd name="connsiteX2-75" fmla="*/ 5760720 w 10505440"/>
              <a:gd name="connsiteY2-76" fmla="*/ 3664206 h 3664206"/>
              <a:gd name="connsiteX3-77" fmla="*/ 0 w 10505440"/>
              <a:gd name="connsiteY3-78" fmla="*/ 3664206 h 3664206"/>
              <a:gd name="connsiteX0-79" fmla="*/ 0 w 10505440"/>
              <a:gd name="connsiteY0-80" fmla="*/ 3664206 h 3664206"/>
              <a:gd name="connsiteX1-81" fmla="*/ 10505440 w 10505440"/>
              <a:gd name="connsiteY1-82" fmla="*/ 0 h 3664206"/>
              <a:gd name="connsiteX2-83" fmla="*/ 5760720 w 10505440"/>
              <a:gd name="connsiteY2-84" fmla="*/ 3664206 h 3664206"/>
              <a:gd name="connsiteX3-85" fmla="*/ 0 w 10505440"/>
              <a:gd name="connsiteY3-86" fmla="*/ 3664206 h 3664206"/>
              <a:gd name="connsiteX0-87" fmla="*/ 0 w 10505440"/>
              <a:gd name="connsiteY0-88" fmla="*/ 3664206 h 3664206"/>
              <a:gd name="connsiteX1-89" fmla="*/ 10505440 w 10505440"/>
              <a:gd name="connsiteY1-90" fmla="*/ 0 h 3664206"/>
              <a:gd name="connsiteX2-91" fmla="*/ 5760720 w 10505440"/>
              <a:gd name="connsiteY2-92" fmla="*/ 3664206 h 3664206"/>
              <a:gd name="connsiteX3-93" fmla="*/ 0 w 10505440"/>
              <a:gd name="connsiteY3-94" fmla="*/ 3664206 h 3664206"/>
              <a:gd name="connsiteX0-95" fmla="*/ 0 w 10505440"/>
              <a:gd name="connsiteY0-96" fmla="*/ 3328926 h 3328926"/>
              <a:gd name="connsiteX1-97" fmla="*/ 10505440 w 10505440"/>
              <a:gd name="connsiteY1-98" fmla="*/ 0 h 3328926"/>
              <a:gd name="connsiteX2-99" fmla="*/ 5760720 w 10505440"/>
              <a:gd name="connsiteY2-100" fmla="*/ 3328926 h 3328926"/>
              <a:gd name="connsiteX3-101" fmla="*/ 0 w 10505440"/>
              <a:gd name="connsiteY3-102" fmla="*/ 3328926 h 3328926"/>
              <a:gd name="connsiteX0-103" fmla="*/ 0 w 10505440"/>
              <a:gd name="connsiteY0-104" fmla="*/ 3328926 h 3328926"/>
              <a:gd name="connsiteX1-105" fmla="*/ 10505440 w 10505440"/>
              <a:gd name="connsiteY1-106" fmla="*/ 0 h 3328926"/>
              <a:gd name="connsiteX2-107" fmla="*/ 5760720 w 10505440"/>
              <a:gd name="connsiteY2-108" fmla="*/ 3328926 h 3328926"/>
              <a:gd name="connsiteX3-109" fmla="*/ 0 w 10505440"/>
              <a:gd name="connsiteY3-110" fmla="*/ 3328926 h 3328926"/>
              <a:gd name="connsiteX0-111" fmla="*/ 0 w 10505440"/>
              <a:gd name="connsiteY0-112" fmla="*/ 3328926 h 3328926"/>
              <a:gd name="connsiteX1-113" fmla="*/ 10505440 w 10505440"/>
              <a:gd name="connsiteY1-114" fmla="*/ 0 h 3328926"/>
              <a:gd name="connsiteX2-115" fmla="*/ 5760720 w 10505440"/>
              <a:gd name="connsiteY2-116" fmla="*/ 3328926 h 3328926"/>
              <a:gd name="connsiteX3-117" fmla="*/ 0 w 10505440"/>
              <a:gd name="connsiteY3-118" fmla="*/ 3328926 h 3328926"/>
              <a:gd name="connsiteX0-119" fmla="*/ 0 w 10505440"/>
              <a:gd name="connsiteY0-120" fmla="*/ 3328926 h 3328926"/>
              <a:gd name="connsiteX1-121" fmla="*/ 10505440 w 10505440"/>
              <a:gd name="connsiteY1-122" fmla="*/ 0 h 3328926"/>
              <a:gd name="connsiteX2-123" fmla="*/ 5760720 w 10505440"/>
              <a:gd name="connsiteY2-124" fmla="*/ 3328926 h 3328926"/>
              <a:gd name="connsiteX3-125" fmla="*/ 0 w 10505440"/>
              <a:gd name="connsiteY3-126" fmla="*/ 3328926 h 3328926"/>
              <a:gd name="connsiteX0-127" fmla="*/ 0 w 10505440"/>
              <a:gd name="connsiteY0-128" fmla="*/ 3328926 h 3328926"/>
              <a:gd name="connsiteX1-129" fmla="*/ 10505440 w 10505440"/>
              <a:gd name="connsiteY1-130" fmla="*/ 0 h 3328926"/>
              <a:gd name="connsiteX2-131" fmla="*/ 5760720 w 10505440"/>
              <a:gd name="connsiteY2-132" fmla="*/ 3328926 h 3328926"/>
              <a:gd name="connsiteX3-133" fmla="*/ 0 w 10505440"/>
              <a:gd name="connsiteY3-134" fmla="*/ 3328926 h 3328926"/>
              <a:gd name="connsiteX0-135" fmla="*/ 0 w 10505440"/>
              <a:gd name="connsiteY0-136" fmla="*/ 3328926 h 3328926"/>
              <a:gd name="connsiteX1-137" fmla="*/ 10505440 w 10505440"/>
              <a:gd name="connsiteY1-138" fmla="*/ 0 h 3328926"/>
              <a:gd name="connsiteX2-139" fmla="*/ 5760720 w 10505440"/>
              <a:gd name="connsiteY2-140" fmla="*/ 3328926 h 3328926"/>
              <a:gd name="connsiteX3-141" fmla="*/ 0 w 10505440"/>
              <a:gd name="connsiteY3-142" fmla="*/ 3328926 h 3328926"/>
              <a:gd name="connsiteX0-143" fmla="*/ 0 w 10355057"/>
              <a:gd name="connsiteY0-144" fmla="*/ 3467063 h 3467063"/>
              <a:gd name="connsiteX1-145" fmla="*/ 10355057 w 10355057"/>
              <a:gd name="connsiteY1-146" fmla="*/ 0 h 3467063"/>
              <a:gd name="connsiteX2-147" fmla="*/ 5760720 w 10355057"/>
              <a:gd name="connsiteY2-148" fmla="*/ 3467063 h 3467063"/>
              <a:gd name="connsiteX3-149" fmla="*/ 0 w 10355057"/>
              <a:gd name="connsiteY3-150" fmla="*/ 3467063 h 3467063"/>
              <a:gd name="connsiteX0-151" fmla="*/ 0 w 10031156"/>
              <a:gd name="connsiteY0-152" fmla="*/ 3167766 h 3167766"/>
              <a:gd name="connsiteX1-153" fmla="*/ 10031156 w 10031156"/>
              <a:gd name="connsiteY1-154" fmla="*/ 0 h 3167766"/>
              <a:gd name="connsiteX2-155" fmla="*/ 5760720 w 10031156"/>
              <a:gd name="connsiteY2-156" fmla="*/ 3167766 h 3167766"/>
              <a:gd name="connsiteX3-157" fmla="*/ 0 w 10031156"/>
              <a:gd name="connsiteY3-158" fmla="*/ 3167766 h 3167766"/>
              <a:gd name="connsiteX0-159" fmla="*/ 0 w 10031156"/>
              <a:gd name="connsiteY0-160" fmla="*/ 3167766 h 3167766"/>
              <a:gd name="connsiteX1-161" fmla="*/ 10031156 w 10031156"/>
              <a:gd name="connsiteY1-162" fmla="*/ 0 h 3167766"/>
              <a:gd name="connsiteX2-163" fmla="*/ 5760720 w 10031156"/>
              <a:gd name="connsiteY2-164" fmla="*/ 3167766 h 3167766"/>
              <a:gd name="connsiteX3-165" fmla="*/ 0 w 10031156"/>
              <a:gd name="connsiteY3-166" fmla="*/ 3167766 h 3167766"/>
              <a:gd name="connsiteX0-167" fmla="*/ 0 w 10031156"/>
              <a:gd name="connsiteY0-168" fmla="*/ 3167766 h 3167766"/>
              <a:gd name="connsiteX1-169" fmla="*/ 10031156 w 10031156"/>
              <a:gd name="connsiteY1-170" fmla="*/ 0 h 3167766"/>
              <a:gd name="connsiteX2-171" fmla="*/ 5760720 w 10031156"/>
              <a:gd name="connsiteY2-172" fmla="*/ 3167766 h 3167766"/>
              <a:gd name="connsiteX3-173" fmla="*/ 0 w 10031156"/>
              <a:gd name="connsiteY3-174" fmla="*/ 3167766 h 3167766"/>
              <a:gd name="connsiteX0-175" fmla="*/ 0 w 9846069"/>
              <a:gd name="connsiteY0-176" fmla="*/ 3144743 h 3144743"/>
              <a:gd name="connsiteX1-177" fmla="*/ 9846069 w 9846069"/>
              <a:gd name="connsiteY1-178" fmla="*/ 0 h 3144743"/>
              <a:gd name="connsiteX2-179" fmla="*/ 5760720 w 9846069"/>
              <a:gd name="connsiteY2-180" fmla="*/ 3144743 h 3144743"/>
              <a:gd name="connsiteX3-181" fmla="*/ 0 w 9846069"/>
              <a:gd name="connsiteY3-182" fmla="*/ 3144743 h 3144743"/>
              <a:gd name="connsiteX0-183" fmla="*/ 0 w 9846069"/>
              <a:gd name="connsiteY0-184" fmla="*/ 3144743 h 3144743"/>
              <a:gd name="connsiteX1-185" fmla="*/ 9846069 w 9846069"/>
              <a:gd name="connsiteY1-186" fmla="*/ 0 h 3144743"/>
              <a:gd name="connsiteX2-187" fmla="*/ 5760720 w 9846069"/>
              <a:gd name="connsiteY2-188" fmla="*/ 3144743 h 3144743"/>
              <a:gd name="connsiteX3-189" fmla="*/ 0 w 9846069"/>
              <a:gd name="connsiteY3-190" fmla="*/ 3144743 h 3144743"/>
              <a:gd name="connsiteX0-191" fmla="*/ 0 w 9811365"/>
              <a:gd name="connsiteY0-192" fmla="*/ 3075674 h 3075674"/>
              <a:gd name="connsiteX1-193" fmla="*/ 9811365 w 9811365"/>
              <a:gd name="connsiteY1-194" fmla="*/ 0 h 3075674"/>
              <a:gd name="connsiteX2-195" fmla="*/ 5760720 w 9811365"/>
              <a:gd name="connsiteY2-196" fmla="*/ 3075674 h 3075674"/>
              <a:gd name="connsiteX3-197" fmla="*/ 0 w 9811365"/>
              <a:gd name="connsiteY3-198" fmla="*/ 3075674 h 3075674"/>
              <a:gd name="connsiteX0-199" fmla="*/ 0 w 9811365"/>
              <a:gd name="connsiteY0-200" fmla="*/ 3075674 h 3075674"/>
              <a:gd name="connsiteX1-201" fmla="*/ 9811365 w 9811365"/>
              <a:gd name="connsiteY1-202" fmla="*/ 0 h 3075674"/>
              <a:gd name="connsiteX2-203" fmla="*/ 5760720 w 9811365"/>
              <a:gd name="connsiteY2-204" fmla="*/ 3075674 h 3075674"/>
              <a:gd name="connsiteX3-205" fmla="*/ 0 w 9811365"/>
              <a:gd name="connsiteY3-206" fmla="*/ 3075674 h 3075674"/>
              <a:gd name="connsiteX0-207" fmla="*/ 0 w 9811365"/>
              <a:gd name="connsiteY0-208" fmla="*/ 3075674 h 3075674"/>
              <a:gd name="connsiteX1-209" fmla="*/ 9811365 w 9811365"/>
              <a:gd name="connsiteY1-210" fmla="*/ 0 h 3075674"/>
              <a:gd name="connsiteX2-211" fmla="*/ 5760720 w 9811365"/>
              <a:gd name="connsiteY2-212" fmla="*/ 3075674 h 3075674"/>
              <a:gd name="connsiteX3-213" fmla="*/ 0 w 9811365"/>
              <a:gd name="connsiteY3-214" fmla="*/ 3075674 h 3075674"/>
              <a:gd name="connsiteX0-215" fmla="*/ 0 w 10019587"/>
              <a:gd name="connsiteY0-216" fmla="*/ 2764865 h 2764865"/>
              <a:gd name="connsiteX1-217" fmla="*/ 10019587 w 10019587"/>
              <a:gd name="connsiteY1-218" fmla="*/ 0 h 2764865"/>
              <a:gd name="connsiteX2-219" fmla="*/ 5760720 w 10019587"/>
              <a:gd name="connsiteY2-220" fmla="*/ 2764865 h 2764865"/>
              <a:gd name="connsiteX3-221" fmla="*/ 0 w 10019587"/>
              <a:gd name="connsiteY3-222" fmla="*/ 2764865 h 2764865"/>
              <a:gd name="connsiteX0-223" fmla="*/ 0 w 10019587"/>
              <a:gd name="connsiteY0-224" fmla="*/ 2764865 h 2764865"/>
              <a:gd name="connsiteX1-225" fmla="*/ 10019587 w 10019587"/>
              <a:gd name="connsiteY1-226" fmla="*/ 0 h 2764865"/>
              <a:gd name="connsiteX2-227" fmla="*/ 5760720 w 10019587"/>
              <a:gd name="connsiteY2-228" fmla="*/ 2764865 h 2764865"/>
              <a:gd name="connsiteX3-229" fmla="*/ 0 w 10019587"/>
              <a:gd name="connsiteY3-230" fmla="*/ 2764865 h 2764865"/>
              <a:gd name="connsiteX0-231" fmla="*/ 0 w 10019587"/>
              <a:gd name="connsiteY0-232" fmla="*/ 2764865 h 2764865"/>
              <a:gd name="connsiteX1-233" fmla="*/ 10019587 w 10019587"/>
              <a:gd name="connsiteY1-234" fmla="*/ 0 h 2764865"/>
              <a:gd name="connsiteX2-235" fmla="*/ 5760720 w 10019587"/>
              <a:gd name="connsiteY2-236" fmla="*/ 2764865 h 2764865"/>
              <a:gd name="connsiteX3-237" fmla="*/ 0 w 10019587"/>
              <a:gd name="connsiteY3-238" fmla="*/ 2764865 h 2764865"/>
              <a:gd name="connsiteX0-239" fmla="*/ 0 w 10019587"/>
              <a:gd name="connsiteY0-240" fmla="*/ 2764865 h 2764865"/>
              <a:gd name="connsiteX1-241" fmla="*/ 10019587 w 10019587"/>
              <a:gd name="connsiteY1-242" fmla="*/ 0 h 2764865"/>
              <a:gd name="connsiteX2-243" fmla="*/ 5760720 w 10019587"/>
              <a:gd name="connsiteY2-244" fmla="*/ 2764865 h 2764865"/>
              <a:gd name="connsiteX3-245" fmla="*/ 0 w 10019587"/>
              <a:gd name="connsiteY3-246" fmla="*/ 2764865 h 2764865"/>
              <a:gd name="connsiteX0-247" fmla="*/ 0 w 9961747"/>
              <a:gd name="connsiteY0-248" fmla="*/ 2833934 h 2833934"/>
              <a:gd name="connsiteX1-249" fmla="*/ 9961747 w 9961747"/>
              <a:gd name="connsiteY1-250" fmla="*/ 0 h 2833934"/>
              <a:gd name="connsiteX2-251" fmla="*/ 5760720 w 9961747"/>
              <a:gd name="connsiteY2-252" fmla="*/ 2833934 h 2833934"/>
              <a:gd name="connsiteX3-253" fmla="*/ 0 w 9961747"/>
              <a:gd name="connsiteY3-254" fmla="*/ 2833934 h 2833934"/>
              <a:gd name="connsiteX0-255" fmla="*/ 0 w 9961747"/>
              <a:gd name="connsiteY0-256" fmla="*/ 2833934 h 2833934"/>
              <a:gd name="connsiteX1-257" fmla="*/ 9961747 w 9961747"/>
              <a:gd name="connsiteY1-258" fmla="*/ 0 h 2833934"/>
              <a:gd name="connsiteX2-259" fmla="*/ 5760720 w 9961747"/>
              <a:gd name="connsiteY2-260" fmla="*/ 2833934 h 2833934"/>
              <a:gd name="connsiteX3-261" fmla="*/ 0 w 9961747"/>
              <a:gd name="connsiteY3-262" fmla="*/ 2833934 h 2833934"/>
              <a:gd name="connsiteX0-263" fmla="*/ 0 w 9961747"/>
              <a:gd name="connsiteY0-264" fmla="*/ 2707308 h 2707308"/>
              <a:gd name="connsiteX1-265" fmla="*/ 9961747 w 9961747"/>
              <a:gd name="connsiteY1-266" fmla="*/ 0 h 2707308"/>
              <a:gd name="connsiteX2-267" fmla="*/ 5760720 w 9961747"/>
              <a:gd name="connsiteY2-268" fmla="*/ 2707308 h 2707308"/>
              <a:gd name="connsiteX3-269" fmla="*/ 0 w 9961747"/>
              <a:gd name="connsiteY3-270" fmla="*/ 2707308 h 2707308"/>
              <a:gd name="connsiteX0-271" fmla="*/ 0 w 9961747"/>
              <a:gd name="connsiteY0-272" fmla="*/ 2707308 h 2707308"/>
              <a:gd name="connsiteX1-273" fmla="*/ 9961747 w 9961747"/>
              <a:gd name="connsiteY1-274" fmla="*/ 0 h 2707308"/>
              <a:gd name="connsiteX2-275" fmla="*/ 5760720 w 9961747"/>
              <a:gd name="connsiteY2-276" fmla="*/ 2707308 h 2707308"/>
              <a:gd name="connsiteX3-277" fmla="*/ 0 w 9961747"/>
              <a:gd name="connsiteY3-278" fmla="*/ 2707308 h 2707308"/>
              <a:gd name="connsiteX0-279" fmla="*/ 0 w 9961747"/>
              <a:gd name="connsiteY0-280" fmla="*/ 2707308 h 2707308"/>
              <a:gd name="connsiteX1-281" fmla="*/ 9961747 w 9961747"/>
              <a:gd name="connsiteY1-282" fmla="*/ 0 h 2707308"/>
              <a:gd name="connsiteX2-283" fmla="*/ 5760720 w 9961747"/>
              <a:gd name="connsiteY2-284" fmla="*/ 2707308 h 2707308"/>
              <a:gd name="connsiteX3-285" fmla="*/ 0 w 9961747"/>
              <a:gd name="connsiteY3-286" fmla="*/ 2707308 h 2707308"/>
              <a:gd name="connsiteX0-287" fmla="*/ 0 w 9961747"/>
              <a:gd name="connsiteY0-288" fmla="*/ 2707308 h 2707308"/>
              <a:gd name="connsiteX1-289" fmla="*/ 9961747 w 9961747"/>
              <a:gd name="connsiteY1-290" fmla="*/ 0 h 2707308"/>
              <a:gd name="connsiteX2-291" fmla="*/ 5760720 w 9961747"/>
              <a:gd name="connsiteY2-292" fmla="*/ 2707308 h 2707308"/>
              <a:gd name="connsiteX3-293" fmla="*/ 0 w 9961747"/>
              <a:gd name="connsiteY3-294" fmla="*/ 2707308 h 2707308"/>
              <a:gd name="connsiteX0-295" fmla="*/ 0 w 9961747"/>
              <a:gd name="connsiteY0-296" fmla="*/ 2707308 h 2707308"/>
              <a:gd name="connsiteX1-297" fmla="*/ 9961747 w 9961747"/>
              <a:gd name="connsiteY1-298" fmla="*/ 0 h 2707308"/>
              <a:gd name="connsiteX2-299" fmla="*/ 5760720 w 9961747"/>
              <a:gd name="connsiteY2-300" fmla="*/ 2707308 h 2707308"/>
              <a:gd name="connsiteX3-301" fmla="*/ 0 w 9961747"/>
              <a:gd name="connsiteY3-302" fmla="*/ 2707308 h 2707308"/>
              <a:gd name="connsiteX0-303" fmla="*/ 0 w 9961747"/>
              <a:gd name="connsiteY0-304" fmla="*/ 2707308 h 2707308"/>
              <a:gd name="connsiteX1-305" fmla="*/ 9961747 w 9961747"/>
              <a:gd name="connsiteY1-306" fmla="*/ 0 h 2707308"/>
              <a:gd name="connsiteX2-307" fmla="*/ 5760720 w 9961747"/>
              <a:gd name="connsiteY2-308" fmla="*/ 2707308 h 2707308"/>
              <a:gd name="connsiteX3-309" fmla="*/ 0 w 9961747"/>
              <a:gd name="connsiteY3-310" fmla="*/ 2707308 h 2707308"/>
              <a:gd name="connsiteX0-311" fmla="*/ 0 w 9393792"/>
              <a:gd name="connsiteY0-312" fmla="*/ 2729590 h 2729590"/>
              <a:gd name="connsiteX1-313" fmla="*/ 9393792 w 9393792"/>
              <a:gd name="connsiteY1-314" fmla="*/ 0 h 2729590"/>
              <a:gd name="connsiteX2-315" fmla="*/ 5760720 w 9393792"/>
              <a:gd name="connsiteY2-316" fmla="*/ 2729590 h 2729590"/>
              <a:gd name="connsiteX3-317" fmla="*/ 0 w 9393792"/>
              <a:gd name="connsiteY3-318" fmla="*/ 2729590 h 2729590"/>
              <a:gd name="connsiteX0-319" fmla="*/ 0 w 9393792"/>
              <a:gd name="connsiteY0-320" fmla="*/ 2729590 h 2729590"/>
              <a:gd name="connsiteX1-321" fmla="*/ 9393792 w 9393792"/>
              <a:gd name="connsiteY1-322" fmla="*/ 0 h 2729590"/>
              <a:gd name="connsiteX2-323" fmla="*/ 5760720 w 9393792"/>
              <a:gd name="connsiteY2-324" fmla="*/ 2729590 h 2729590"/>
              <a:gd name="connsiteX3-325" fmla="*/ 0 w 9393792"/>
              <a:gd name="connsiteY3-326" fmla="*/ 2729590 h 2729590"/>
              <a:gd name="connsiteX0-327" fmla="*/ 0 w 9393792"/>
              <a:gd name="connsiteY0-328" fmla="*/ 2729590 h 2729590"/>
              <a:gd name="connsiteX1-329" fmla="*/ 9393792 w 9393792"/>
              <a:gd name="connsiteY1-330" fmla="*/ 0 h 2729590"/>
              <a:gd name="connsiteX2-331" fmla="*/ 5760720 w 9393792"/>
              <a:gd name="connsiteY2-332" fmla="*/ 2729590 h 2729590"/>
              <a:gd name="connsiteX3-333" fmla="*/ 0 w 9393792"/>
              <a:gd name="connsiteY3-334" fmla="*/ 2729590 h 272959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</a:cxnLst>
            <a:rect l="l" t="t" r="r" b="b"/>
            <a:pathLst>
              <a:path w="9393792" h="2729590">
                <a:moveTo>
                  <a:pt x="0" y="2729590"/>
                </a:moveTo>
                <a:cubicBezTo>
                  <a:pt x="2384213" y="1162748"/>
                  <a:pt x="5869194" y="359028"/>
                  <a:pt x="9393792" y="0"/>
                </a:cubicBezTo>
                <a:cubicBezTo>
                  <a:pt x="8281262" y="528616"/>
                  <a:pt x="7047349" y="1349682"/>
                  <a:pt x="5760720" y="2729590"/>
                </a:cubicBezTo>
                <a:lnTo>
                  <a:pt x="0" y="2729590"/>
                </a:lnTo>
                <a:close/>
              </a:path>
            </a:pathLst>
          </a:custGeom>
          <a:blipFill dpi="0" rotWithShape="1">
            <a:blip r:embed="rId2" cstate="screen">
              <a:alphaModFix amt="72000"/>
            </a:blip>
            <a:srcRect/>
            <a:stretch>
              <a:fillRect t="-4000"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kumimoji="1" lang="zh-CN" altLang="en-US"/>
          </a:p>
        </p:txBody>
      </p:sp>
      <p:sp>
        <p:nvSpPr>
          <p:cNvPr id="9" name="矩形 7"/>
          <p:cNvSpPr/>
          <p:nvPr userDrawn="1"/>
        </p:nvSpPr>
        <p:spPr>
          <a:xfrm flipH="1">
            <a:off x="393674" y="4030771"/>
            <a:ext cx="4876800" cy="2839374"/>
          </a:xfrm>
          <a:custGeom>
            <a:avLst/>
            <a:gdLst>
              <a:gd name="connsiteX0" fmla="*/ 0 w 1137920"/>
              <a:gd name="connsiteY0" fmla="*/ 0 h 1158240"/>
              <a:gd name="connsiteX1" fmla="*/ 1137920 w 1137920"/>
              <a:gd name="connsiteY1" fmla="*/ 0 h 1158240"/>
              <a:gd name="connsiteX2" fmla="*/ 1137920 w 1137920"/>
              <a:gd name="connsiteY2" fmla="*/ 1158240 h 1158240"/>
              <a:gd name="connsiteX3" fmla="*/ 0 w 1137920"/>
              <a:gd name="connsiteY3" fmla="*/ 1158240 h 1158240"/>
              <a:gd name="connsiteX4" fmla="*/ 0 w 1137920"/>
              <a:gd name="connsiteY4" fmla="*/ 0 h 1158240"/>
              <a:gd name="connsiteX0-1" fmla="*/ 0 w 5019040"/>
              <a:gd name="connsiteY0-2" fmla="*/ 2499360 h 3657600"/>
              <a:gd name="connsiteX1-3" fmla="*/ 5019040 w 5019040"/>
              <a:gd name="connsiteY1-4" fmla="*/ 0 h 3657600"/>
              <a:gd name="connsiteX2-5" fmla="*/ 1137920 w 5019040"/>
              <a:gd name="connsiteY2-6" fmla="*/ 3657600 h 3657600"/>
              <a:gd name="connsiteX3-7" fmla="*/ 0 w 5019040"/>
              <a:gd name="connsiteY3-8" fmla="*/ 3657600 h 3657600"/>
              <a:gd name="connsiteX4-9" fmla="*/ 0 w 5019040"/>
              <a:gd name="connsiteY4-10" fmla="*/ 2499360 h 3657600"/>
              <a:gd name="connsiteX0-11" fmla="*/ 0 w 5019040"/>
              <a:gd name="connsiteY0-12" fmla="*/ 2499360 h 3657600"/>
              <a:gd name="connsiteX1-13" fmla="*/ 5019040 w 5019040"/>
              <a:gd name="connsiteY1-14" fmla="*/ 0 h 3657600"/>
              <a:gd name="connsiteX2-15" fmla="*/ 1137920 w 5019040"/>
              <a:gd name="connsiteY2-16" fmla="*/ 3657600 h 3657600"/>
              <a:gd name="connsiteX3-17" fmla="*/ 0 w 5019040"/>
              <a:gd name="connsiteY3-18" fmla="*/ 3657600 h 3657600"/>
              <a:gd name="connsiteX4-19" fmla="*/ 0 w 5019040"/>
              <a:gd name="connsiteY4-20" fmla="*/ 2499360 h 3657600"/>
              <a:gd name="connsiteX0-21" fmla="*/ 0 w 5019040"/>
              <a:gd name="connsiteY0-22" fmla="*/ 2499360 h 3657600"/>
              <a:gd name="connsiteX1-23" fmla="*/ 5019040 w 5019040"/>
              <a:gd name="connsiteY1-24" fmla="*/ 0 h 3657600"/>
              <a:gd name="connsiteX2-25" fmla="*/ 1137920 w 5019040"/>
              <a:gd name="connsiteY2-26" fmla="*/ 3657600 h 3657600"/>
              <a:gd name="connsiteX3-27" fmla="*/ 0 w 5019040"/>
              <a:gd name="connsiteY3-28" fmla="*/ 3657600 h 3657600"/>
              <a:gd name="connsiteX4-29" fmla="*/ 0 w 5019040"/>
              <a:gd name="connsiteY4-30" fmla="*/ 2499360 h 3657600"/>
              <a:gd name="connsiteX0-31" fmla="*/ 0 w 5019040"/>
              <a:gd name="connsiteY0-32" fmla="*/ 3657600 h 3657600"/>
              <a:gd name="connsiteX1-33" fmla="*/ 5019040 w 5019040"/>
              <a:gd name="connsiteY1-34" fmla="*/ 0 h 3657600"/>
              <a:gd name="connsiteX2-35" fmla="*/ 1137920 w 5019040"/>
              <a:gd name="connsiteY2-36" fmla="*/ 3657600 h 3657600"/>
              <a:gd name="connsiteX3-37" fmla="*/ 0 w 5019040"/>
              <a:gd name="connsiteY3-38" fmla="*/ 3657600 h 3657600"/>
              <a:gd name="connsiteX0-39" fmla="*/ 0 w 5019040"/>
              <a:gd name="connsiteY0-40" fmla="*/ 3657600 h 3657600"/>
              <a:gd name="connsiteX1-41" fmla="*/ 5019040 w 5019040"/>
              <a:gd name="connsiteY1-42" fmla="*/ 0 h 3657600"/>
              <a:gd name="connsiteX2-43" fmla="*/ 1137920 w 5019040"/>
              <a:gd name="connsiteY2-44" fmla="*/ 3657600 h 3657600"/>
              <a:gd name="connsiteX3-45" fmla="*/ 0 w 5019040"/>
              <a:gd name="connsiteY3-46" fmla="*/ 3657600 h 3657600"/>
              <a:gd name="connsiteX0-47" fmla="*/ 0 w 5019040"/>
              <a:gd name="connsiteY0-48" fmla="*/ 3657600 h 3657600"/>
              <a:gd name="connsiteX1-49" fmla="*/ 5019040 w 5019040"/>
              <a:gd name="connsiteY1-50" fmla="*/ 0 h 3657600"/>
              <a:gd name="connsiteX2-51" fmla="*/ 1137920 w 5019040"/>
              <a:gd name="connsiteY2-52" fmla="*/ 3657600 h 3657600"/>
              <a:gd name="connsiteX3-53" fmla="*/ 0 w 5019040"/>
              <a:gd name="connsiteY3-54" fmla="*/ 3657600 h 3657600"/>
              <a:gd name="connsiteX0-55" fmla="*/ 0 w 5019040"/>
              <a:gd name="connsiteY0-56" fmla="*/ 3637280 h 3637280"/>
              <a:gd name="connsiteX1-57" fmla="*/ 5019040 w 5019040"/>
              <a:gd name="connsiteY1-58" fmla="*/ 0 h 3637280"/>
              <a:gd name="connsiteX2-59" fmla="*/ 1137920 w 5019040"/>
              <a:gd name="connsiteY2-60" fmla="*/ 3637280 h 3637280"/>
              <a:gd name="connsiteX3-61" fmla="*/ 0 w 5019040"/>
              <a:gd name="connsiteY3-62" fmla="*/ 3637280 h 3637280"/>
              <a:gd name="connsiteX0-63" fmla="*/ 0 w 5019040"/>
              <a:gd name="connsiteY0-64" fmla="*/ 3637280 h 3637280"/>
              <a:gd name="connsiteX1-65" fmla="*/ 5019040 w 5019040"/>
              <a:gd name="connsiteY1-66" fmla="*/ 0 h 3637280"/>
              <a:gd name="connsiteX2-67" fmla="*/ 1137920 w 5019040"/>
              <a:gd name="connsiteY2-68" fmla="*/ 3637280 h 3637280"/>
              <a:gd name="connsiteX3-69" fmla="*/ 0 w 5019040"/>
              <a:gd name="connsiteY3-70" fmla="*/ 3637280 h 3637280"/>
              <a:gd name="connsiteX0-71" fmla="*/ 0 w 5181600"/>
              <a:gd name="connsiteY0-72" fmla="*/ 3484880 h 3484880"/>
              <a:gd name="connsiteX1-73" fmla="*/ 5181600 w 5181600"/>
              <a:gd name="connsiteY1-74" fmla="*/ 0 h 3484880"/>
              <a:gd name="connsiteX2-75" fmla="*/ 1137920 w 5181600"/>
              <a:gd name="connsiteY2-76" fmla="*/ 3484880 h 3484880"/>
              <a:gd name="connsiteX3-77" fmla="*/ 0 w 5181600"/>
              <a:gd name="connsiteY3-78" fmla="*/ 3484880 h 3484880"/>
              <a:gd name="connsiteX0-79" fmla="*/ 0 w 5181600"/>
              <a:gd name="connsiteY0-80" fmla="*/ 3484880 h 3484880"/>
              <a:gd name="connsiteX1-81" fmla="*/ 5181600 w 5181600"/>
              <a:gd name="connsiteY1-82" fmla="*/ 0 h 3484880"/>
              <a:gd name="connsiteX2-83" fmla="*/ 1137920 w 5181600"/>
              <a:gd name="connsiteY2-84" fmla="*/ 3484880 h 3484880"/>
              <a:gd name="connsiteX3-85" fmla="*/ 0 w 5181600"/>
              <a:gd name="connsiteY3-86" fmla="*/ 3484880 h 3484880"/>
              <a:gd name="connsiteX0-87" fmla="*/ 0 w 5181600"/>
              <a:gd name="connsiteY0-88" fmla="*/ 3484880 h 3484880"/>
              <a:gd name="connsiteX1-89" fmla="*/ 5181600 w 5181600"/>
              <a:gd name="connsiteY1-90" fmla="*/ 0 h 3484880"/>
              <a:gd name="connsiteX2-91" fmla="*/ 1137920 w 5181600"/>
              <a:gd name="connsiteY2-92" fmla="*/ 3484880 h 3484880"/>
              <a:gd name="connsiteX3-93" fmla="*/ 0 w 5181600"/>
              <a:gd name="connsiteY3-94" fmla="*/ 3484880 h 348488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</a:cxnLst>
            <a:rect l="l" t="t" r="r" b="b"/>
            <a:pathLst>
              <a:path w="5181600" h="3484880">
                <a:moveTo>
                  <a:pt x="0" y="3484880"/>
                </a:moveTo>
                <a:cubicBezTo>
                  <a:pt x="1490133" y="1889760"/>
                  <a:pt x="3132667" y="863600"/>
                  <a:pt x="5181600" y="0"/>
                </a:cubicBezTo>
                <a:cubicBezTo>
                  <a:pt x="3339253" y="1066800"/>
                  <a:pt x="2045547" y="2255520"/>
                  <a:pt x="1137920" y="3484880"/>
                </a:cubicBezTo>
                <a:lnTo>
                  <a:pt x="0" y="3484880"/>
                </a:lnTo>
                <a:close/>
              </a:path>
            </a:pathLst>
          </a:custGeom>
          <a:solidFill>
            <a:schemeClr val="bg1">
              <a:lumMod val="85000"/>
              <a:alpha val="42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kumimoji="1" lang="zh-CN" altLang="en-US"/>
          </a:p>
        </p:txBody>
      </p:sp>
      <p:sp>
        <p:nvSpPr>
          <p:cNvPr id="10" name="矩形 4"/>
          <p:cNvSpPr/>
          <p:nvPr userDrawn="1"/>
        </p:nvSpPr>
        <p:spPr>
          <a:xfrm flipH="1">
            <a:off x="5623508" y="4269913"/>
            <a:ext cx="6568492" cy="1590225"/>
          </a:xfrm>
          <a:custGeom>
            <a:avLst/>
            <a:gdLst>
              <a:gd name="connsiteX0" fmla="*/ 0 w 6096000"/>
              <a:gd name="connsiteY0" fmla="*/ 0 h 1015663"/>
              <a:gd name="connsiteX1" fmla="*/ 6096000 w 6096000"/>
              <a:gd name="connsiteY1" fmla="*/ 0 h 1015663"/>
              <a:gd name="connsiteX2" fmla="*/ 6096000 w 6096000"/>
              <a:gd name="connsiteY2" fmla="*/ 1015663 h 1015663"/>
              <a:gd name="connsiteX3" fmla="*/ 0 w 6096000"/>
              <a:gd name="connsiteY3" fmla="*/ 1015663 h 1015663"/>
              <a:gd name="connsiteX4" fmla="*/ 0 w 6096000"/>
              <a:gd name="connsiteY4" fmla="*/ 0 h 1015663"/>
              <a:gd name="connsiteX0-1" fmla="*/ 0 w 6146800"/>
              <a:gd name="connsiteY0-2" fmla="*/ 0 h 1015663"/>
              <a:gd name="connsiteX1-3" fmla="*/ 6096000 w 6146800"/>
              <a:gd name="connsiteY1-4" fmla="*/ 0 h 1015663"/>
              <a:gd name="connsiteX2-5" fmla="*/ 6146800 w 6146800"/>
              <a:gd name="connsiteY2-6" fmla="*/ 487343 h 1015663"/>
              <a:gd name="connsiteX3-7" fmla="*/ 0 w 6146800"/>
              <a:gd name="connsiteY3-8" fmla="*/ 1015663 h 1015663"/>
              <a:gd name="connsiteX4-9" fmla="*/ 0 w 6146800"/>
              <a:gd name="connsiteY4-10" fmla="*/ 0 h 1015663"/>
              <a:gd name="connsiteX0-11" fmla="*/ 0 w 6146800"/>
              <a:gd name="connsiteY0-12" fmla="*/ 0 h 1015663"/>
              <a:gd name="connsiteX1-13" fmla="*/ 6146800 w 6146800"/>
              <a:gd name="connsiteY1-14" fmla="*/ 487343 h 1015663"/>
              <a:gd name="connsiteX2-15" fmla="*/ 0 w 6146800"/>
              <a:gd name="connsiteY2-16" fmla="*/ 1015663 h 1015663"/>
              <a:gd name="connsiteX3-17" fmla="*/ 0 w 6146800"/>
              <a:gd name="connsiteY3-18" fmla="*/ 0 h 1015663"/>
              <a:gd name="connsiteX0-19" fmla="*/ 0 w 6136640"/>
              <a:gd name="connsiteY0-20" fmla="*/ 0 h 1015663"/>
              <a:gd name="connsiteX1-21" fmla="*/ 6136640 w 6136640"/>
              <a:gd name="connsiteY1-22" fmla="*/ 538143 h 1015663"/>
              <a:gd name="connsiteX2-23" fmla="*/ 0 w 6136640"/>
              <a:gd name="connsiteY2-24" fmla="*/ 1015663 h 1015663"/>
              <a:gd name="connsiteX3-25" fmla="*/ 0 w 6136640"/>
              <a:gd name="connsiteY3-26" fmla="*/ 0 h 1015663"/>
              <a:gd name="connsiteX0-27" fmla="*/ 0 w 6136640"/>
              <a:gd name="connsiteY0-28" fmla="*/ 0 h 1299736"/>
              <a:gd name="connsiteX1-29" fmla="*/ 6136640 w 6136640"/>
              <a:gd name="connsiteY1-30" fmla="*/ 538143 h 1299736"/>
              <a:gd name="connsiteX2-31" fmla="*/ 0 w 6136640"/>
              <a:gd name="connsiteY2-32" fmla="*/ 1015663 h 1299736"/>
              <a:gd name="connsiteX3-33" fmla="*/ 0 w 6136640"/>
              <a:gd name="connsiteY3-34" fmla="*/ 0 h 1299736"/>
              <a:gd name="connsiteX0-35" fmla="*/ 0 w 6136640"/>
              <a:gd name="connsiteY0-36" fmla="*/ 0 h 1512325"/>
              <a:gd name="connsiteX1-37" fmla="*/ 6136640 w 6136640"/>
              <a:gd name="connsiteY1-38" fmla="*/ 538143 h 1512325"/>
              <a:gd name="connsiteX2-39" fmla="*/ 0 w 6136640"/>
              <a:gd name="connsiteY2-40" fmla="*/ 1015663 h 1512325"/>
              <a:gd name="connsiteX3-41" fmla="*/ 0 w 6136640"/>
              <a:gd name="connsiteY3-42" fmla="*/ 0 h 1512325"/>
              <a:gd name="connsiteX0-43" fmla="*/ 0 w 6136640"/>
              <a:gd name="connsiteY0-44" fmla="*/ 0 h 1481822"/>
              <a:gd name="connsiteX1-45" fmla="*/ 6136640 w 6136640"/>
              <a:gd name="connsiteY1-46" fmla="*/ 538143 h 1481822"/>
              <a:gd name="connsiteX2-47" fmla="*/ 0 w 6136640"/>
              <a:gd name="connsiteY2-48" fmla="*/ 1015663 h 1481822"/>
              <a:gd name="connsiteX3-49" fmla="*/ 0 w 6136640"/>
              <a:gd name="connsiteY3-50" fmla="*/ 0 h 1481822"/>
              <a:gd name="connsiteX0-51" fmla="*/ 0 w 6136640"/>
              <a:gd name="connsiteY0-52" fmla="*/ 0 h 1481822"/>
              <a:gd name="connsiteX1-53" fmla="*/ 6136640 w 6136640"/>
              <a:gd name="connsiteY1-54" fmla="*/ 538143 h 1481822"/>
              <a:gd name="connsiteX2-55" fmla="*/ 0 w 6136640"/>
              <a:gd name="connsiteY2-56" fmla="*/ 1015663 h 1481822"/>
              <a:gd name="connsiteX3-57" fmla="*/ 0 w 6136640"/>
              <a:gd name="connsiteY3-58" fmla="*/ 0 h 1481822"/>
              <a:gd name="connsiteX0-59" fmla="*/ 0 w 6136640"/>
              <a:gd name="connsiteY0-60" fmla="*/ 0 h 1481822"/>
              <a:gd name="connsiteX1-61" fmla="*/ 6136640 w 6136640"/>
              <a:gd name="connsiteY1-62" fmla="*/ 538143 h 1481822"/>
              <a:gd name="connsiteX2-63" fmla="*/ 0 w 6136640"/>
              <a:gd name="connsiteY2-64" fmla="*/ 1015663 h 1481822"/>
              <a:gd name="connsiteX3-65" fmla="*/ 0 w 6136640"/>
              <a:gd name="connsiteY3-66" fmla="*/ 0 h 1481822"/>
              <a:gd name="connsiteX0-67" fmla="*/ 0 w 6136640"/>
              <a:gd name="connsiteY0-68" fmla="*/ 0 h 1485674"/>
              <a:gd name="connsiteX1-69" fmla="*/ 6136640 w 6136640"/>
              <a:gd name="connsiteY1-70" fmla="*/ 538143 h 1485674"/>
              <a:gd name="connsiteX2-71" fmla="*/ 0 w 6136640"/>
              <a:gd name="connsiteY2-72" fmla="*/ 1015663 h 1485674"/>
              <a:gd name="connsiteX3-73" fmla="*/ 0 w 6136640"/>
              <a:gd name="connsiteY3-74" fmla="*/ 0 h 1485674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</a:cxnLst>
            <a:rect l="l" t="t" r="r" b="b"/>
            <a:pathLst>
              <a:path w="6136640" h="1485674">
                <a:moveTo>
                  <a:pt x="0" y="0"/>
                </a:moveTo>
                <a:cubicBezTo>
                  <a:pt x="1222587" y="982021"/>
                  <a:pt x="3247813" y="1263002"/>
                  <a:pt x="6136640" y="538143"/>
                </a:cubicBezTo>
                <a:cubicBezTo>
                  <a:pt x="2932853" y="1936836"/>
                  <a:pt x="887307" y="1506730"/>
                  <a:pt x="0" y="1015663"/>
                </a:cubicBez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0">
                <a:srgbClr val="339A2C">
                  <a:alpha val="79000"/>
                </a:srgbClr>
              </a:gs>
              <a:gs pos="60000">
                <a:srgbClr val="3269C8"/>
              </a:gs>
            </a:gsLst>
            <a:lin ang="9180000" scaled="1"/>
            <a:tileRect/>
          </a:gradFill>
          <a:ln w="254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kumimoji="1" lang="zh-CN" altLang="en-US"/>
          </a:p>
        </p:txBody>
      </p:sp>
      <p:sp>
        <p:nvSpPr>
          <p:cNvPr id="11" name="矩形 5"/>
          <p:cNvSpPr/>
          <p:nvPr userDrawn="1"/>
        </p:nvSpPr>
        <p:spPr>
          <a:xfrm flipH="1">
            <a:off x="0" y="4360545"/>
            <a:ext cx="3615055" cy="2509520"/>
          </a:xfrm>
          <a:custGeom>
            <a:avLst/>
            <a:gdLst>
              <a:gd name="connsiteX0" fmla="*/ 0 w 5693"/>
              <a:gd name="connsiteY0" fmla="*/ 3950 h 3952"/>
              <a:gd name="connsiteX1" fmla="*/ 5693 w 5693"/>
              <a:gd name="connsiteY1" fmla="*/ 0 h 3952"/>
              <a:gd name="connsiteX2" fmla="*/ 5693 w 5693"/>
              <a:gd name="connsiteY2" fmla="*/ 3952 h 3952"/>
              <a:gd name="connsiteX3" fmla="*/ 0 w 5693"/>
              <a:gd name="connsiteY3" fmla="*/ 3950 h 39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693" h="3952">
                <a:moveTo>
                  <a:pt x="0" y="3950"/>
                </a:moveTo>
                <a:cubicBezTo>
                  <a:pt x="1072" y="2654"/>
                  <a:pt x="2851" y="1437"/>
                  <a:pt x="5693" y="0"/>
                </a:cubicBezTo>
                <a:lnTo>
                  <a:pt x="5693" y="3952"/>
                </a:lnTo>
                <a:lnTo>
                  <a:pt x="0" y="3950"/>
                </a:lnTo>
                <a:close/>
              </a:path>
            </a:pathLst>
          </a:custGeom>
          <a:blipFill rotWithShape="1">
            <a:blip r:embed="rId3">
              <a:alphaModFix amt="44000"/>
            </a:blip>
            <a:stretch>
              <a:fillRect t="-4000"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kumimoji="1"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theme" Target="../theme/theme1.xml"/><Relationship Id="rId8" Type="http://schemas.openxmlformats.org/officeDocument/2006/relationships/tags" Target="../tags/tag5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custDataLst>
      <p:tags r:id="rId8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0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6.xml"/><Relationship Id="rId1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3.xml"/><Relationship Id="rId5" Type="http://schemas.openxmlformats.org/officeDocument/2006/relationships/tags" Target="../tags/tag83.xml"/><Relationship Id="rId4" Type="http://schemas.openxmlformats.org/officeDocument/2006/relationships/image" Target="../media/image9.GIF"/><Relationship Id="rId3" Type="http://schemas.openxmlformats.org/officeDocument/2006/relationships/image" Target="../media/image8.png"/><Relationship Id="rId2" Type="http://schemas.openxmlformats.org/officeDocument/2006/relationships/image" Target="../media/image12.jpeg"/><Relationship Id="rId1" Type="http://schemas.openxmlformats.org/officeDocument/2006/relationships/tags" Target="../tags/tag82.xml"/></Relationships>
</file>

<file path=ppt/slides/_rels/slide11.xml.rels><?xml version="1.0" encoding="UTF-8" standalone="yes"?>
<Relationships xmlns="http://schemas.openxmlformats.org/package/2006/relationships"><Relationship Id="rId9" Type="http://schemas.openxmlformats.org/officeDocument/2006/relationships/tags" Target="../tags/tag92.xml"/><Relationship Id="rId8" Type="http://schemas.openxmlformats.org/officeDocument/2006/relationships/tags" Target="../tags/tag91.xml"/><Relationship Id="rId7" Type="http://schemas.openxmlformats.org/officeDocument/2006/relationships/tags" Target="../tags/tag90.xml"/><Relationship Id="rId6" Type="http://schemas.openxmlformats.org/officeDocument/2006/relationships/tags" Target="../tags/tag89.xml"/><Relationship Id="rId5" Type="http://schemas.openxmlformats.org/officeDocument/2006/relationships/tags" Target="../tags/tag88.xml"/><Relationship Id="rId4" Type="http://schemas.openxmlformats.org/officeDocument/2006/relationships/tags" Target="../tags/tag87.xml"/><Relationship Id="rId3" Type="http://schemas.openxmlformats.org/officeDocument/2006/relationships/tags" Target="../tags/tag86.xml"/><Relationship Id="rId23" Type="http://schemas.openxmlformats.org/officeDocument/2006/relationships/slideLayout" Target="../slideLayouts/slideLayout3.xml"/><Relationship Id="rId22" Type="http://schemas.openxmlformats.org/officeDocument/2006/relationships/tags" Target="../tags/tag105.xml"/><Relationship Id="rId21" Type="http://schemas.openxmlformats.org/officeDocument/2006/relationships/tags" Target="../tags/tag104.xml"/><Relationship Id="rId20" Type="http://schemas.openxmlformats.org/officeDocument/2006/relationships/tags" Target="../tags/tag103.xml"/><Relationship Id="rId2" Type="http://schemas.openxmlformats.org/officeDocument/2006/relationships/tags" Target="../tags/tag85.xml"/><Relationship Id="rId19" Type="http://schemas.openxmlformats.org/officeDocument/2006/relationships/tags" Target="../tags/tag102.xml"/><Relationship Id="rId18" Type="http://schemas.openxmlformats.org/officeDocument/2006/relationships/tags" Target="../tags/tag101.xml"/><Relationship Id="rId17" Type="http://schemas.openxmlformats.org/officeDocument/2006/relationships/tags" Target="../tags/tag100.xml"/><Relationship Id="rId16" Type="http://schemas.openxmlformats.org/officeDocument/2006/relationships/tags" Target="../tags/tag99.xml"/><Relationship Id="rId15" Type="http://schemas.openxmlformats.org/officeDocument/2006/relationships/tags" Target="../tags/tag98.xml"/><Relationship Id="rId14" Type="http://schemas.openxmlformats.org/officeDocument/2006/relationships/tags" Target="../tags/tag97.xml"/><Relationship Id="rId13" Type="http://schemas.openxmlformats.org/officeDocument/2006/relationships/tags" Target="../tags/tag96.xml"/><Relationship Id="rId12" Type="http://schemas.openxmlformats.org/officeDocument/2006/relationships/tags" Target="../tags/tag95.xml"/><Relationship Id="rId11" Type="http://schemas.openxmlformats.org/officeDocument/2006/relationships/tags" Target="../tags/tag94.xml"/><Relationship Id="rId10" Type="http://schemas.openxmlformats.org/officeDocument/2006/relationships/tags" Target="../tags/tag93.xml"/><Relationship Id="rId1" Type="http://schemas.openxmlformats.org/officeDocument/2006/relationships/tags" Target="../tags/tag84.xml"/></Relationships>
</file>

<file path=ppt/slides/_rels/slide12.xml.rels><?xml version="1.0" encoding="UTF-8" standalone="yes"?>
<Relationships xmlns="http://schemas.openxmlformats.org/package/2006/relationships"><Relationship Id="rId9" Type="http://schemas.openxmlformats.org/officeDocument/2006/relationships/tags" Target="../tags/tag114.xml"/><Relationship Id="rId8" Type="http://schemas.openxmlformats.org/officeDocument/2006/relationships/tags" Target="../tags/tag113.xml"/><Relationship Id="rId7" Type="http://schemas.openxmlformats.org/officeDocument/2006/relationships/tags" Target="../tags/tag112.xml"/><Relationship Id="rId6" Type="http://schemas.openxmlformats.org/officeDocument/2006/relationships/tags" Target="../tags/tag111.xml"/><Relationship Id="rId5" Type="http://schemas.openxmlformats.org/officeDocument/2006/relationships/tags" Target="../tags/tag110.xml"/><Relationship Id="rId4" Type="http://schemas.openxmlformats.org/officeDocument/2006/relationships/tags" Target="../tags/tag109.xml"/><Relationship Id="rId3" Type="http://schemas.openxmlformats.org/officeDocument/2006/relationships/tags" Target="../tags/tag108.xml"/><Relationship Id="rId24" Type="http://schemas.openxmlformats.org/officeDocument/2006/relationships/slideLayout" Target="../slideLayouts/slideLayout3.xml"/><Relationship Id="rId23" Type="http://schemas.openxmlformats.org/officeDocument/2006/relationships/tags" Target="../tags/tag127.xml"/><Relationship Id="rId22" Type="http://schemas.openxmlformats.org/officeDocument/2006/relationships/image" Target="../media/image13.jpeg"/><Relationship Id="rId21" Type="http://schemas.openxmlformats.org/officeDocument/2006/relationships/tags" Target="../tags/tag126.xml"/><Relationship Id="rId20" Type="http://schemas.openxmlformats.org/officeDocument/2006/relationships/tags" Target="../tags/tag125.xml"/><Relationship Id="rId2" Type="http://schemas.openxmlformats.org/officeDocument/2006/relationships/tags" Target="../tags/tag107.xml"/><Relationship Id="rId19" Type="http://schemas.openxmlformats.org/officeDocument/2006/relationships/tags" Target="../tags/tag124.xml"/><Relationship Id="rId18" Type="http://schemas.openxmlformats.org/officeDocument/2006/relationships/tags" Target="../tags/tag123.xml"/><Relationship Id="rId17" Type="http://schemas.openxmlformats.org/officeDocument/2006/relationships/tags" Target="../tags/tag122.xml"/><Relationship Id="rId16" Type="http://schemas.openxmlformats.org/officeDocument/2006/relationships/tags" Target="../tags/tag121.xml"/><Relationship Id="rId15" Type="http://schemas.openxmlformats.org/officeDocument/2006/relationships/tags" Target="../tags/tag120.xml"/><Relationship Id="rId14" Type="http://schemas.openxmlformats.org/officeDocument/2006/relationships/tags" Target="../tags/tag119.xml"/><Relationship Id="rId13" Type="http://schemas.openxmlformats.org/officeDocument/2006/relationships/tags" Target="../tags/tag118.xml"/><Relationship Id="rId12" Type="http://schemas.openxmlformats.org/officeDocument/2006/relationships/tags" Target="../tags/tag117.xml"/><Relationship Id="rId11" Type="http://schemas.openxmlformats.org/officeDocument/2006/relationships/tags" Target="../tags/tag116.xml"/><Relationship Id="rId10" Type="http://schemas.openxmlformats.org/officeDocument/2006/relationships/tags" Target="../tags/tag115.xml"/><Relationship Id="rId1" Type="http://schemas.openxmlformats.org/officeDocument/2006/relationships/tags" Target="../tags/tag106.xml"/></Relationships>
</file>

<file path=ppt/slides/_rels/slide13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3.xml"/><Relationship Id="rId3" Type="http://schemas.openxmlformats.org/officeDocument/2006/relationships/tags" Target="../tags/tag128.xml"/><Relationship Id="rId2" Type="http://schemas.openxmlformats.org/officeDocument/2006/relationships/image" Target="../media/image9.GIF"/><Relationship Id="rId1" Type="http://schemas.openxmlformats.org/officeDocument/2006/relationships/image" Target="../media/image8.png"/></Relationships>
</file>

<file path=ppt/slides/_rels/slide14.xml.rels><?xml version="1.0" encoding="UTF-8" standalone="yes"?>
<Relationships xmlns="http://schemas.openxmlformats.org/package/2006/relationships"><Relationship Id="rId9" Type="http://schemas.openxmlformats.org/officeDocument/2006/relationships/tags" Target="../tags/tag137.xml"/><Relationship Id="rId8" Type="http://schemas.openxmlformats.org/officeDocument/2006/relationships/tags" Target="../tags/tag136.xml"/><Relationship Id="rId7" Type="http://schemas.openxmlformats.org/officeDocument/2006/relationships/tags" Target="../tags/tag135.xml"/><Relationship Id="rId6" Type="http://schemas.openxmlformats.org/officeDocument/2006/relationships/tags" Target="../tags/tag134.xml"/><Relationship Id="rId5" Type="http://schemas.openxmlformats.org/officeDocument/2006/relationships/tags" Target="../tags/tag133.xml"/><Relationship Id="rId4" Type="http://schemas.openxmlformats.org/officeDocument/2006/relationships/tags" Target="../tags/tag132.xml"/><Relationship Id="rId3" Type="http://schemas.openxmlformats.org/officeDocument/2006/relationships/tags" Target="../tags/tag131.xml"/><Relationship Id="rId22" Type="http://schemas.openxmlformats.org/officeDocument/2006/relationships/slideLayout" Target="../slideLayouts/slideLayout3.xml"/><Relationship Id="rId21" Type="http://schemas.openxmlformats.org/officeDocument/2006/relationships/tags" Target="../tags/tag148.xml"/><Relationship Id="rId20" Type="http://schemas.openxmlformats.org/officeDocument/2006/relationships/image" Target="../media/image14.jpeg"/><Relationship Id="rId2" Type="http://schemas.openxmlformats.org/officeDocument/2006/relationships/tags" Target="../tags/tag130.xml"/><Relationship Id="rId19" Type="http://schemas.openxmlformats.org/officeDocument/2006/relationships/tags" Target="../tags/tag147.xml"/><Relationship Id="rId18" Type="http://schemas.openxmlformats.org/officeDocument/2006/relationships/tags" Target="../tags/tag146.xml"/><Relationship Id="rId17" Type="http://schemas.openxmlformats.org/officeDocument/2006/relationships/tags" Target="../tags/tag145.xml"/><Relationship Id="rId16" Type="http://schemas.openxmlformats.org/officeDocument/2006/relationships/tags" Target="../tags/tag144.xml"/><Relationship Id="rId15" Type="http://schemas.openxmlformats.org/officeDocument/2006/relationships/tags" Target="../tags/tag143.xml"/><Relationship Id="rId14" Type="http://schemas.openxmlformats.org/officeDocument/2006/relationships/tags" Target="../tags/tag142.xml"/><Relationship Id="rId13" Type="http://schemas.openxmlformats.org/officeDocument/2006/relationships/tags" Target="../tags/tag141.xml"/><Relationship Id="rId12" Type="http://schemas.openxmlformats.org/officeDocument/2006/relationships/tags" Target="../tags/tag140.xml"/><Relationship Id="rId11" Type="http://schemas.openxmlformats.org/officeDocument/2006/relationships/tags" Target="../tags/tag139.xml"/><Relationship Id="rId10" Type="http://schemas.openxmlformats.org/officeDocument/2006/relationships/tags" Target="../tags/tag138.xml"/><Relationship Id="rId1" Type="http://schemas.openxmlformats.org/officeDocument/2006/relationships/tags" Target="../tags/tag129.xml"/></Relationships>
</file>

<file path=ppt/slides/_rels/slide15.xml.rels><?xml version="1.0" encoding="UTF-8" standalone="yes"?>
<Relationships xmlns="http://schemas.openxmlformats.org/package/2006/relationships"><Relationship Id="rId9" Type="http://schemas.openxmlformats.org/officeDocument/2006/relationships/tags" Target="../tags/tag157.xml"/><Relationship Id="rId8" Type="http://schemas.openxmlformats.org/officeDocument/2006/relationships/tags" Target="../tags/tag156.xml"/><Relationship Id="rId7" Type="http://schemas.openxmlformats.org/officeDocument/2006/relationships/tags" Target="../tags/tag155.xml"/><Relationship Id="rId6" Type="http://schemas.openxmlformats.org/officeDocument/2006/relationships/tags" Target="../tags/tag154.xml"/><Relationship Id="rId5" Type="http://schemas.openxmlformats.org/officeDocument/2006/relationships/tags" Target="../tags/tag153.xml"/><Relationship Id="rId4" Type="http://schemas.openxmlformats.org/officeDocument/2006/relationships/tags" Target="../tags/tag152.xml"/><Relationship Id="rId3" Type="http://schemas.openxmlformats.org/officeDocument/2006/relationships/tags" Target="../tags/tag151.xml"/><Relationship Id="rId2" Type="http://schemas.openxmlformats.org/officeDocument/2006/relationships/tags" Target="../tags/tag150.xml"/><Relationship Id="rId14" Type="http://schemas.openxmlformats.org/officeDocument/2006/relationships/slideLayout" Target="../slideLayouts/slideLayout3.xml"/><Relationship Id="rId13" Type="http://schemas.openxmlformats.org/officeDocument/2006/relationships/tags" Target="../tags/tag161.xml"/><Relationship Id="rId12" Type="http://schemas.openxmlformats.org/officeDocument/2006/relationships/tags" Target="../tags/tag160.xml"/><Relationship Id="rId11" Type="http://schemas.openxmlformats.org/officeDocument/2006/relationships/tags" Target="../tags/tag159.xml"/><Relationship Id="rId10" Type="http://schemas.openxmlformats.org/officeDocument/2006/relationships/tags" Target="../tags/tag158.xml"/><Relationship Id="rId1" Type="http://schemas.openxmlformats.org/officeDocument/2006/relationships/tags" Target="../tags/tag149.xml"/></Relationships>
</file>

<file path=ppt/slides/_rels/slide16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tags" Target="../tags/tag162.xml"/><Relationship Id="rId2" Type="http://schemas.openxmlformats.org/officeDocument/2006/relationships/image" Target="../media/image8.png"/><Relationship Id="rId1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tags" Target="../tags/tag15.xml"/><Relationship Id="rId8" Type="http://schemas.openxmlformats.org/officeDocument/2006/relationships/tags" Target="../tags/tag14.xml"/><Relationship Id="rId7" Type="http://schemas.openxmlformats.org/officeDocument/2006/relationships/tags" Target="../tags/tag13.xml"/><Relationship Id="rId6" Type="http://schemas.openxmlformats.org/officeDocument/2006/relationships/tags" Target="../tags/tag12.xml"/><Relationship Id="rId5" Type="http://schemas.openxmlformats.org/officeDocument/2006/relationships/tags" Target="../tags/tag11.xml"/><Relationship Id="rId4" Type="http://schemas.openxmlformats.org/officeDocument/2006/relationships/tags" Target="../tags/tag10.xml"/><Relationship Id="rId3" Type="http://schemas.openxmlformats.org/officeDocument/2006/relationships/tags" Target="../tags/tag9.xml"/><Relationship Id="rId2" Type="http://schemas.openxmlformats.org/officeDocument/2006/relationships/tags" Target="../tags/tag8.xml"/><Relationship Id="rId12" Type="http://schemas.openxmlformats.org/officeDocument/2006/relationships/slideLayout" Target="../slideLayouts/slideLayout3.xml"/><Relationship Id="rId11" Type="http://schemas.openxmlformats.org/officeDocument/2006/relationships/tags" Target="../tags/tag16.xml"/><Relationship Id="rId10" Type="http://schemas.openxmlformats.org/officeDocument/2006/relationships/image" Target="../media/image7.jpeg"/><Relationship Id="rId1" Type="http://schemas.openxmlformats.org/officeDocument/2006/relationships/tags" Target="../tags/tag7.xml"/></Relationships>
</file>

<file path=ppt/slides/_rels/slide3.xml.rels><?xml version="1.0" encoding="UTF-8" standalone="yes"?>
<Relationships xmlns="http://schemas.openxmlformats.org/package/2006/relationships"><Relationship Id="rId9" Type="http://schemas.openxmlformats.org/officeDocument/2006/relationships/tags" Target="../tags/tag25.xml"/><Relationship Id="rId8" Type="http://schemas.openxmlformats.org/officeDocument/2006/relationships/tags" Target="../tags/tag24.xml"/><Relationship Id="rId7" Type="http://schemas.openxmlformats.org/officeDocument/2006/relationships/tags" Target="../tags/tag23.xml"/><Relationship Id="rId6" Type="http://schemas.openxmlformats.org/officeDocument/2006/relationships/tags" Target="../tags/tag22.xml"/><Relationship Id="rId5" Type="http://schemas.openxmlformats.org/officeDocument/2006/relationships/tags" Target="../tags/tag21.xml"/><Relationship Id="rId4" Type="http://schemas.openxmlformats.org/officeDocument/2006/relationships/tags" Target="../tags/tag20.xml"/><Relationship Id="rId3" Type="http://schemas.openxmlformats.org/officeDocument/2006/relationships/tags" Target="../tags/tag19.xml"/><Relationship Id="rId22" Type="http://schemas.openxmlformats.org/officeDocument/2006/relationships/slideLayout" Target="../slideLayouts/slideLayout2.xml"/><Relationship Id="rId21" Type="http://schemas.openxmlformats.org/officeDocument/2006/relationships/tags" Target="../tags/tag37.xml"/><Relationship Id="rId20" Type="http://schemas.openxmlformats.org/officeDocument/2006/relationships/tags" Target="../tags/tag36.xml"/><Relationship Id="rId2" Type="http://schemas.openxmlformats.org/officeDocument/2006/relationships/tags" Target="../tags/tag18.xml"/><Relationship Id="rId19" Type="http://schemas.openxmlformats.org/officeDocument/2006/relationships/tags" Target="../tags/tag35.xml"/><Relationship Id="rId18" Type="http://schemas.openxmlformats.org/officeDocument/2006/relationships/tags" Target="../tags/tag34.xml"/><Relationship Id="rId17" Type="http://schemas.openxmlformats.org/officeDocument/2006/relationships/tags" Target="../tags/tag33.xml"/><Relationship Id="rId16" Type="http://schemas.openxmlformats.org/officeDocument/2006/relationships/tags" Target="../tags/tag32.xml"/><Relationship Id="rId15" Type="http://schemas.openxmlformats.org/officeDocument/2006/relationships/tags" Target="../tags/tag31.xml"/><Relationship Id="rId14" Type="http://schemas.openxmlformats.org/officeDocument/2006/relationships/tags" Target="../tags/tag30.xml"/><Relationship Id="rId13" Type="http://schemas.openxmlformats.org/officeDocument/2006/relationships/tags" Target="../tags/tag29.xml"/><Relationship Id="rId12" Type="http://schemas.openxmlformats.org/officeDocument/2006/relationships/tags" Target="../tags/tag28.xml"/><Relationship Id="rId11" Type="http://schemas.openxmlformats.org/officeDocument/2006/relationships/tags" Target="../tags/tag27.xml"/><Relationship Id="rId10" Type="http://schemas.openxmlformats.org/officeDocument/2006/relationships/tags" Target="../tags/tag26.xml"/><Relationship Id="rId1" Type="http://schemas.openxmlformats.org/officeDocument/2006/relationships/tags" Target="../tags/tag1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tags" Target="../tags/tag38.xml"/><Relationship Id="rId1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tags" Target="../tags/tag39.xml"/><Relationship Id="rId1" Type="http://schemas.openxmlformats.org/officeDocument/2006/relationships/image" Target="../media/image9.GIF"/></Relationships>
</file>

<file path=ppt/slides/_rels/slide6.xml.rels><?xml version="1.0" encoding="UTF-8" standalone="yes"?>
<Relationships xmlns="http://schemas.openxmlformats.org/package/2006/relationships"><Relationship Id="rId9" Type="http://schemas.openxmlformats.org/officeDocument/2006/relationships/tags" Target="../tags/tag48.xml"/><Relationship Id="rId8" Type="http://schemas.openxmlformats.org/officeDocument/2006/relationships/tags" Target="../tags/tag47.xml"/><Relationship Id="rId7" Type="http://schemas.openxmlformats.org/officeDocument/2006/relationships/tags" Target="../tags/tag46.xml"/><Relationship Id="rId6" Type="http://schemas.openxmlformats.org/officeDocument/2006/relationships/tags" Target="../tags/tag45.xml"/><Relationship Id="rId5" Type="http://schemas.openxmlformats.org/officeDocument/2006/relationships/tags" Target="../tags/tag44.xml"/><Relationship Id="rId4" Type="http://schemas.openxmlformats.org/officeDocument/2006/relationships/tags" Target="../tags/tag43.xml"/><Relationship Id="rId3" Type="http://schemas.openxmlformats.org/officeDocument/2006/relationships/tags" Target="../tags/tag42.xml"/><Relationship Id="rId2" Type="http://schemas.openxmlformats.org/officeDocument/2006/relationships/tags" Target="../tags/tag41.xml"/><Relationship Id="rId19" Type="http://schemas.openxmlformats.org/officeDocument/2006/relationships/slideLayout" Target="../slideLayouts/slideLayout3.xml"/><Relationship Id="rId18" Type="http://schemas.openxmlformats.org/officeDocument/2006/relationships/tags" Target="../tags/tag57.xml"/><Relationship Id="rId17" Type="http://schemas.openxmlformats.org/officeDocument/2006/relationships/tags" Target="../tags/tag56.xml"/><Relationship Id="rId16" Type="http://schemas.openxmlformats.org/officeDocument/2006/relationships/tags" Target="../tags/tag55.xml"/><Relationship Id="rId15" Type="http://schemas.openxmlformats.org/officeDocument/2006/relationships/tags" Target="../tags/tag54.xml"/><Relationship Id="rId14" Type="http://schemas.openxmlformats.org/officeDocument/2006/relationships/tags" Target="../tags/tag53.xml"/><Relationship Id="rId13" Type="http://schemas.openxmlformats.org/officeDocument/2006/relationships/tags" Target="../tags/tag52.xml"/><Relationship Id="rId12" Type="http://schemas.openxmlformats.org/officeDocument/2006/relationships/tags" Target="../tags/tag51.xml"/><Relationship Id="rId11" Type="http://schemas.openxmlformats.org/officeDocument/2006/relationships/tags" Target="../tags/tag50.xml"/><Relationship Id="rId10" Type="http://schemas.openxmlformats.org/officeDocument/2006/relationships/tags" Target="../tags/tag49.xml"/><Relationship Id="rId1" Type="http://schemas.openxmlformats.org/officeDocument/2006/relationships/tags" Target="../tags/tag40.xml"/></Relationships>
</file>

<file path=ppt/slides/_rels/slide7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3.xml"/><Relationship Id="rId5" Type="http://schemas.openxmlformats.org/officeDocument/2006/relationships/tags" Target="../tags/tag59.xml"/><Relationship Id="rId4" Type="http://schemas.openxmlformats.org/officeDocument/2006/relationships/image" Target="../media/image9.GIF"/><Relationship Id="rId3" Type="http://schemas.openxmlformats.org/officeDocument/2006/relationships/image" Target="../media/image8.png"/><Relationship Id="rId2" Type="http://schemas.openxmlformats.org/officeDocument/2006/relationships/image" Target="../media/image10.png"/><Relationship Id="rId1" Type="http://schemas.openxmlformats.org/officeDocument/2006/relationships/tags" Target="../tags/tag5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tags" Target="../tags/tag60.xml"/></Relationships>
</file>

<file path=ppt/slides/_rels/slide9.xml.rels><?xml version="1.0" encoding="UTF-8" standalone="yes"?>
<Relationships xmlns="http://schemas.openxmlformats.org/package/2006/relationships"><Relationship Id="rId9" Type="http://schemas.openxmlformats.org/officeDocument/2006/relationships/tags" Target="../tags/tag69.xml"/><Relationship Id="rId8" Type="http://schemas.openxmlformats.org/officeDocument/2006/relationships/tags" Target="../tags/tag68.xml"/><Relationship Id="rId7" Type="http://schemas.openxmlformats.org/officeDocument/2006/relationships/tags" Target="../tags/tag67.xml"/><Relationship Id="rId6" Type="http://schemas.openxmlformats.org/officeDocument/2006/relationships/tags" Target="../tags/tag66.xml"/><Relationship Id="rId5" Type="http://schemas.openxmlformats.org/officeDocument/2006/relationships/tags" Target="../tags/tag65.xml"/><Relationship Id="rId4" Type="http://schemas.openxmlformats.org/officeDocument/2006/relationships/tags" Target="../tags/tag64.xml"/><Relationship Id="rId3" Type="http://schemas.openxmlformats.org/officeDocument/2006/relationships/tags" Target="../tags/tag63.xml"/><Relationship Id="rId23" Type="http://schemas.openxmlformats.org/officeDocument/2006/relationships/slideLayout" Target="../slideLayouts/slideLayout3.xml"/><Relationship Id="rId22" Type="http://schemas.openxmlformats.org/officeDocument/2006/relationships/tags" Target="../tags/tag81.xml"/><Relationship Id="rId21" Type="http://schemas.openxmlformats.org/officeDocument/2006/relationships/image" Target="../media/image11.jpeg"/><Relationship Id="rId20" Type="http://schemas.openxmlformats.org/officeDocument/2006/relationships/tags" Target="../tags/tag80.xml"/><Relationship Id="rId2" Type="http://schemas.openxmlformats.org/officeDocument/2006/relationships/tags" Target="../tags/tag62.xml"/><Relationship Id="rId19" Type="http://schemas.openxmlformats.org/officeDocument/2006/relationships/tags" Target="../tags/tag79.xml"/><Relationship Id="rId18" Type="http://schemas.openxmlformats.org/officeDocument/2006/relationships/tags" Target="../tags/tag78.xml"/><Relationship Id="rId17" Type="http://schemas.openxmlformats.org/officeDocument/2006/relationships/tags" Target="../tags/tag77.xml"/><Relationship Id="rId16" Type="http://schemas.openxmlformats.org/officeDocument/2006/relationships/tags" Target="../tags/tag76.xml"/><Relationship Id="rId15" Type="http://schemas.openxmlformats.org/officeDocument/2006/relationships/tags" Target="../tags/tag75.xml"/><Relationship Id="rId14" Type="http://schemas.openxmlformats.org/officeDocument/2006/relationships/tags" Target="../tags/tag74.xml"/><Relationship Id="rId13" Type="http://schemas.openxmlformats.org/officeDocument/2006/relationships/tags" Target="../tags/tag73.xml"/><Relationship Id="rId12" Type="http://schemas.openxmlformats.org/officeDocument/2006/relationships/tags" Target="../tags/tag72.xml"/><Relationship Id="rId11" Type="http://schemas.openxmlformats.org/officeDocument/2006/relationships/tags" Target="../tags/tag71.xml"/><Relationship Id="rId10" Type="http://schemas.openxmlformats.org/officeDocument/2006/relationships/tags" Target="../tags/tag70.xml"/><Relationship Id="rId1" Type="http://schemas.openxmlformats.org/officeDocument/2006/relationships/tags" Target="../tags/tag6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2" name="文本框 21"/>
          <p:cNvSpPr txBox="1"/>
          <p:nvPr/>
        </p:nvSpPr>
        <p:spPr>
          <a:xfrm>
            <a:off x="2237740" y="1464945"/>
            <a:ext cx="8568690" cy="238950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algn="dist"/>
            <a:r>
              <a:rPr lang="zh-CN" altLang="en-US" sz="6000" b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溺水无声,危险就在身边</a:t>
            </a:r>
            <a:endParaRPr lang="zh-CN" altLang="en-US" sz="6000" b="1" dirty="0">
              <a:solidFill>
                <a:srgbClr val="4874CB"/>
              </a:solidFill>
              <a:effectLst/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grpSp>
        <p:nvGrpSpPr>
          <p:cNvPr id="23" name="组合 22"/>
          <p:cNvGrpSpPr/>
          <p:nvPr/>
        </p:nvGrpSpPr>
        <p:grpSpPr>
          <a:xfrm>
            <a:off x="2669540" y="3213100"/>
            <a:ext cx="3814445" cy="306705"/>
            <a:chOff x="3434345" y="5943264"/>
            <a:chExt cx="3501503" cy="395226"/>
          </a:xfrm>
        </p:grpSpPr>
        <p:grpSp>
          <p:nvGrpSpPr>
            <p:cNvPr id="24" name="组合 23"/>
            <p:cNvGrpSpPr/>
            <p:nvPr/>
          </p:nvGrpSpPr>
          <p:grpSpPr>
            <a:xfrm>
              <a:off x="3434345" y="5969714"/>
              <a:ext cx="290422" cy="290422"/>
              <a:chOff x="3434345" y="5959066"/>
              <a:chExt cx="290422" cy="290422"/>
            </a:xfrm>
          </p:grpSpPr>
          <p:sp>
            <p:nvSpPr>
              <p:cNvPr id="25" name="椭圆 24"/>
              <p:cNvSpPr/>
              <p:nvPr/>
            </p:nvSpPr>
            <p:spPr>
              <a:xfrm>
                <a:off x="3434345" y="5959066"/>
                <a:ext cx="290422" cy="290422"/>
              </a:xfrm>
              <a:prstGeom prst="ellipse">
                <a:avLst/>
              </a:prstGeom>
              <a:solidFill>
                <a:schemeClr val="accent1">
                  <a:lumMod val="75000"/>
                </a:schemeClr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25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6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思源黑体" panose="020B0500000000000000" pitchFamily="34" charset="-122"/>
                  <a:ea typeface="思源黑体" panose="020B0500000000000000" pitchFamily="34" charset="-122"/>
                </a:endParaRPr>
              </a:p>
            </p:txBody>
          </p:sp>
          <p:sp>
            <p:nvSpPr>
              <p:cNvPr id="26" name="student-graduation-cap-shape_52041"/>
              <p:cNvSpPr>
                <a:spLocks noChangeAspect="1"/>
              </p:cNvSpPr>
              <p:nvPr/>
            </p:nvSpPr>
            <p:spPr bwMode="auto">
              <a:xfrm>
                <a:off x="3506911" y="6029152"/>
                <a:ext cx="145290" cy="150250"/>
              </a:xfrm>
              <a:custGeom>
                <a:avLst/>
                <a:gdLst>
                  <a:gd name="connsiteX0" fmla="*/ 233363 w 325438"/>
                  <a:gd name="connsiteY0" fmla="*/ 249238 h 336550"/>
                  <a:gd name="connsiteX1" fmla="*/ 279401 w 325438"/>
                  <a:gd name="connsiteY1" fmla="*/ 249238 h 336550"/>
                  <a:gd name="connsiteX2" fmla="*/ 279401 w 325438"/>
                  <a:gd name="connsiteY2" fmla="*/ 290513 h 336550"/>
                  <a:gd name="connsiteX3" fmla="*/ 233363 w 325438"/>
                  <a:gd name="connsiteY3" fmla="*/ 290513 h 336550"/>
                  <a:gd name="connsiteX4" fmla="*/ 171450 w 325438"/>
                  <a:gd name="connsiteY4" fmla="*/ 249238 h 336550"/>
                  <a:gd name="connsiteX5" fmla="*/ 217488 w 325438"/>
                  <a:gd name="connsiteY5" fmla="*/ 249238 h 336550"/>
                  <a:gd name="connsiteX6" fmla="*/ 217488 w 325438"/>
                  <a:gd name="connsiteY6" fmla="*/ 290513 h 336550"/>
                  <a:gd name="connsiteX7" fmla="*/ 171450 w 325438"/>
                  <a:gd name="connsiteY7" fmla="*/ 290513 h 336550"/>
                  <a:gd name="connsiteX8" fmla="*/ 107950 w 325438"/>
                  <a:gd name="connsiteY8" fmla="*/ 249238 h 336550"/>
                  <a:gd name="connsiteX9" fmla="*/ 155575 w 325438"/>
                  <a:gd name="connsiteY9" fmla="*/ 249238 h 336550"/>
                  <a:gd name="connsiteX10" fmla="*/ 155575 w 325438"/>
                  <a:gd name="connsiteY10" fmla="*/ 290513 h 336550"/>
                  <a:gd name="connsiteX11" fmla="*/ 107950 w 325438"/>
                  <a:gd name="connsiteY11" fmla="*/ 290513 h 336550"/>
                  <a:gd name="connsiteX12" fmla="*/ 46038 w 325438"/>
                  <a:gd name="connsiteY12" fmla="*/ 249238 h 336550"/>
                  <a:gd name="connsiteX13" fmla="*/ 93663 w 325438"/>
                  <a:gd name="connsiteY13" fmla="*/ 249238 h 336550"/>
                  <a:gd name="connsiteX14" fmla="*/ 93663 w 325438"/>
                  <a:gd name="connsiteY14" fmla="*/ 290513 h 336550"/>
                  <a:gd name="connsiteX15" fmla="*/ 46038 w 325438"/>
                  <a:gd name="connsiteY15" fmla="*/ 290513 h 336550"/>
                  <a:gd name="connsiteX16" fmla="*/ 233363 w 325438"/>
                  <a:gd name="connsiteY16" fmla="*/ 195263 h 336550"/>
                  <a:gd name="connsiteX17" fmla="*/ 279401 w 325438"/>
                  <a:gd name="connsiteY17" fmla="*/ 195263 h 336550"/>
                  <a:gd name="connsiteX18" fmla="*/ 279401 w 325438"/>
                  <a:gd name="connsiteY18" fmla="*/ 234951 h 336550"/>
                  <a:gd name="connsiteX19" fmla="*/ 233363 w 325438"/>
                  <a:gd name="connsiteY19" fmla="*/ 234951 h 336550"/>
                  <a:gd name="connsiteX20" fmla="*/ 171450 w 325438"/>
                  <a:gd name="connsiteY20" fmla="*/ 195263 h 336550"/>
                  <a:gd name="connsiteX21" fmla="*/ 217488 w 325438"/>
                  <a:gd name="connsiteY21" fmla="*/ 195263 h 336550"/>
                  <a:gd name="connsiteX22" fmla="*/ 217488 w 325438"/>
                  <a:gd name="connsiteY22" fmla="*/ 234951 h 336550"/>
                  <a:gd name="connsiteX23" fmla="*/ 171450 w 325438"/>
                  <a:gd name="connsiteY23" fmla="*/ 234951 h 336550"/>
                  <a:gd name="connsiteX24" fmla="*/ 107950 w 325438"/>
                  <a:gd name="connsiteY24" fmla="*/ 195263 h 336550"/>
                  <a:gd name="connsiteX25" fmla="*/ 155575 w 325438"/>
                  <a:gd name="connsiteY25" fmla="*/ 195263 h 336550"/>
                  <a:gd name="connsiteX26" fmla="*/ 155575 w 325438"/>
                  <a:gd name="connsiteY26" fmla="*/ 234951 h 336550"/>
                  <a:gd name="connsiteX27" fmla="*/ 107950 w 325438"/>
                  <a:gd name="connsiteY27" fmla="*/ 234951 h 336550"/>
                  <a:gd name="connsiteX28" fmla="*/ 46038 w 325438"/>
                  <a:gd name="connsiteY28" fmla="*/ 195263 h 336550"/>
                  <a:gd name="connsiteX29" fmla="*/ 93663 w 325438"/>
                  <a:gd name="connsiteY29" fmla="*/ 195263 h 336550"/>
                  <a:gd name="connsiteX30" fmla="*/ 93663 w 325438"/>
                  <a:gd name="connsiteY30" fmla="*/ 234951 h 336550"/>
                  <a:gd name="connsiteX31" fmla="*/ 46038 w 325438"/>
                  <a:gd name="connsiteY31" fmla="*/ 234951 h 336550"/>
                  <a:gd name="connsiteX32" fmla="*/ 233363 w 325438"/>
                  <a:gd name="connsiteY32" fmla="*/ 139700 h 336550"/>
                  <a:gd name="connsiteX33" fmla="*/ 279401 w 325438"/>
                  <a:gd name="connsiteY33" fmla="*/ 139700 h 336550"/>
                  <a:gd name="connsiteX34" fmla="*/ 279401 w 325438"/>
                  <a:gd name="connsiteY34" fmla="*/ 180975 h 336550"/>
                  <a:gd name="connsiteX35" fmla="*/ 233363 w 325438"/>
                  <a:gd name="connsiteY35" fmla="*/ 180975 h 336550"/>
                  <a:gd name="connsiteX36" fmla="*/ 171450 w 325438"/>
                  <a:gd name="connsiteY36" fmla="*/ 139700 h 336550"/>
                  <a:gd name="connsiteX37" fmla="*/ 217488 w 325438"/>
                  <a:gd name="connsiteY37" fmla="*/ 139700 h 336550"/>
                  <a:gd name="connsiteX38" fmla="*/ 217488 w 325438"/>
                  <a:gd name="connsiteY38" fmla="*/ 180975 h 336550"/>
                  <a:gd name="connsiteX39" fmla="*/ 171450 w 325438"/>
                  <a:gd name="connsiteY39" fmla="*/ 180975 h 336550"/>
                  <a:gd name="connsiteX40" fmla="*/ 107950 w 325438"/>
                  <a:gd name="connsiteY40" fmla="*/ 139700 h 336550"/>
                  <a:gd name="connsiteX41" fmla="*/ 155575 w 325438"/>
                  <a:gd name="connsiteY41" fmla="*/ 139700 h 336550"/>
                  <a:gd name="connsiteX42" fmla="*/ 155575 w 325438"/>
                  <a:gd name="connsiteY42" fmla="*/ 180975 h 336550"/>
                  <a:gd name="connsiteX43" fmla="*/ 107950 w 325438"/>
                  <a:gd name="connsiteY43" fmla="*/ 180975 h 336550"/>
                  <a:gd name="connsiteX44" fmla="*/ 49167 w 325438"/>
                  <a:gd name="connsiteY44" fmla="*/ 38100 h 336550"/>
                  <a:gd name="connsiteX45" fmla="*/ 25400 w 325438"/>
                  <a:gd name="connsiteY45" fmla="*/ 61753 h 336550"/>
                  <a:gd name="connsiteX46" fmla="*/ 25400 w 325438"/>
                  <a:gd name="connsiteY46" fmla="*/ 289085 h 336550"/>
                  <a:gd name="connsiteX47" fmla="*/ 49167 w 325438"/>
                  <a:gd name="connsiteY47" fmla="*/ 312738 h 336550"/>
                  <a:gd name="connsiteX48" fmla="*/ 276271 w 325438"/>
                  <a:gd name="connsiteY48" fmla="*/ 312738 h 336550"/>
                  <a:gd name="connsiteX49" fmla="*/ 300038 w 325438"/>
                  <a:gd name="connsiteY49" fmla="*/ 289085 h 336550"/>
                  <a:gd name="connsiteX50" fmla="*/ 300038 w 325438"/>
                  <a:gd name="connsiteY50" fmla="*/ 61753 h 336550"/>
                  <a:gd name="connsiteX51" fmla="*/ 276271 w 325438"/>
                  <a:gd name="connsiteY51" fmla="*/ 38100 h 336550"/>
                  <a:gd name="connsiteX52" fmla="*/ 269669 w 325438"/>
                  <a:gd name="connsiteY52" fmla="*/ 38100 h 336550"/>
                  <a:gd name="connsiteX53" fmla="*/ 269669 w 325438"/>
                  <a:gd name="connsiteY53" fmla="*/ 63067 h 336550"/>
                  <a:gd name="connsiteX54" fmla="*/ 276271 w 325438"/>
                  <a:gd name="connsiteY54" fmla="*/ 74894 h 336550"/>
                  <a:gd name="connsiteX55" fmla="*/ 260427 w 325438"/>
                  <a:gd name="connsiteY55" fmla="*/ 90662 h 336550"/>
                  <a:gd name="connsiteX56" fmla="*/ 244582 w 325438"/>
                  <a:gd name="connsiteY56" fmla="*/ 74894 h 336550"/>
                  <a:gd name="connsiteX57" fmla="*/ 249864 w 325438"/>
                  <a:gd name="connsiteY57" fmla="*/ 63067 h 336550"/>
                  <a:gd name="connsiteX58" fmla="*/ 249864 w 325438"/>
                  <a:gd name="connsiteY58" fmla="*/ 38100 h 336550"/>
                  <a:gd name="connsiteX59" fmla="*/ 231379 w 325438"/>
                  <a:gd name="connsiteY59" fmla="*/ 38100 h 336550"/>
                  <a:gd name="connsiteX60" fmla="*/ 231379 w 325438"/>
                  <a:gd name="connsiteY60" fmla="*/ 63067 h 336550"/>
                  <a:gd name="connsiteX61" fmla="*/ 236660 w 325438"/>
                  <a:gd name="connsiteY61" fmla="*/ 74894 h 336550"/>
                  <a:gd name="connsiteX62" fmla="*/ 220816 w 325438"/>
                  <a:gd name="connsiteY62" fmla="*/ 90662 h 336550"/>
                  <a:gd name="connsiteX63" fmla="*/ 204971 w 325438"/>
                  <a:gd name="connsiteY63" fmla="*/ 74894 h 336550"/>
                  <a:gd name="connsiteX64" fmla="*/ 210253 w 325438"/>
                  <a:gd name="connsiteY64" fmla="*/ 63067 h 336550"/>
                  <a:gd name="connsiteX65" fmla="*/ 210253 w 325438"/>
                  <a:gd name="connsiteY65" fmla="*/ 38100 h 336550"/>
                  <a:gd name="connsiteX66" fmla="*/ 191767 w 325438"/>
                  <a:gd name="connsiteY66" fmla="*/ 38100 h 336550"/>
                  <a:gd name="connsiteX67" fmla="*/ 191767 w 325438"/>
                  <a:gd name="connsiteY67" fmla="*/ 63067 h 336550"/>
                  <a:gd name="connsiteX68" fmla="*/ 198369 w 325438"/>
                  <a:gd name="connsiteY68" fmla="*/ 74894 h 336550"/>
                  <a:gd name="connsiteX69" fmla="*/ 182525 w 325438"/>
                  <a:gd name="connsiteY69" fmla="*/ 90662 h 336550"/>
                  <a:gd name="connsiteX70" fmla="*/ 166680 w 325438"/>
                  <a:gd name="connsiteY70" fmla="*/ 74894 h 336550"/>
                  <a:gd name="connsiteX71" fmla="*/ 171962 w 325438"/>
                  <a:gd name="connsiteY71" fmla="*/ 63067 h 336550"/>
                  <a:gd name="connsiteX72" fmla="*/ 171962 w 325438"/>
                  <a:gd name="connsiteY72" fmla="*/ 38100 h 336550"/>
                  <a:gd name="connsiteX73" fmla="*/ 153476 w 325438"/>
                  <a:gd name="connsiteY73" fmla="*/ 38100 h 336550"/>
                  <a:gd name="connsiteX74" fmla="*/ 153476 w 325438"/>
                  <a:gd name="connsiteY74" fmla="*/ 63067 h 336550"/>
                  <a:gd name="connsiteX75" fmla="*/ 158758 w 325438"/>
                  <a:gd name="connsiteY75" fmla="*/ 74894 h 336550"/>
                  <a:gd name="connsiteX76" fmla="*/ 142913 w 325438"/>
                  <a:gd name="connsiteY76" fmla="*/ 90662 h 336550"/>
                  <a:gd name="connsiteX77" fmla="*/ 127069 w 325438"/>
                  <a:gd name="connsiteY77" fmla="*/ 74894 h 336550"/>
                  <a:gd name="connsiteX78" fmla="*/ 133671 w 325438"/>
                  <a:gd name="connsiteY78" fmla="*/ 63067 h 336550"/>
                  <a:gd name="connsiteX79" fmla="*/ 133671 w 325438"/>
                  <a:gd name="connsiteY79" fmla="*/ 38100 h 336550"/>
                  <a:gd name="connsiteX80" fmla="*/ 115186 w 325438"/>
                  <a:gd name="connsiteY80" fmla="*/ 38100 h 336550"/>
                  <a:gd name="connsiteX81" fmla="*/ 115186 w 325438"/>
                  <a:gd name="connsiteY81" fmla="*/ 63067 h 336550"/>
                  <a:gd name="connsiteX82" fmla="*/ 120467 w 325438"/>
                  <a:gd name="connsiteY82" fmla="*/ 74894 h 336550"/>
                  <a:gd name="connsiteX83" fmla="*/ 104623 w 325438"/>
                  <a:gd name="connsiteY83" fmla="*/ 90662 h 336550"/>
                  <a:gd name="connsiteX84" fmla="*/ 88778 w 325438"/>
                  <a:gd name="connsiteY84" fmla="*/ 74894 h 336550"/>
                  <a:gd name="connsiteX85" fmla="*/ 94060 w 325438"/>
                  <a:gd name="connsiteY85" fmla="*/ 63067 h 336550"/>
                  <a:gd name="connsiteX86" fmla="*/ 94060 w 325438"/>
                  <a:gd name="connsiteY86" fmla="*/ 38100 h 336550"/>
                  <a:gd name="connsiteX87" fmla="*/ 75574 w 325438"/>
                  <a:gd name="connsiteY87" fmla="*/ 38100 h 336550"/>
                  <a:gd name="connsiteX88" fmla="*/ 75574 w 325438"/>
                  <a:gd name="connsiteY88" fmla="*/ 63067 h 336550"/>
                  <a:gd name="connsiteX89" fmla="*/ 80856 w 325438"/>
                  <a:gd name="connsiteY89" fmla="*/ 74894 h 336550"/>
                  <a:gd name="connsiteX90" fmla="*/ 65011 w 325438"/>
                  <a:gd name="connsiteY90" fmla="*/ 90662 h 336550"/>
                  <a:gd name="connsiteX91" fmla="*/ 49167 w 325438"/>
                  <a:gd name="connsiteY91" fmla="*/ 74894 h 336550"/>
                  <a:gd name="connsiteX92" fmla="*/ 55769 w 325438"/>
                  <a:gd name="connsiteY92" fmla="*/ 63067 h 336550"/>
                  <a:gd name="connsiteX93" fmla="*/ 55769 w 325438"/>
                  <a:gd name="connsiteY93" fmla="*/ 38100 h 336550"/>
                  <a:gd name="connsiteX94" fmla="*/ 49167 w 325438"/>
                  <a:gd name="connsiteY94" fmla="*/ 38100 h 336550"/>
                  <a:gd name="connsiteX95" fmla="*/ 65315 w 325438"/>
                  <a:gd name="connsiteY95" fmla="*/ 4763 h 336550"/>
                  <a:gd name="connsiteX96" fmla="*/ 61913 w 325438"/>
                  <a:gd name="connsiteY96" fmla="*/ 10110 h 336550"/>
                  <a:gd name="connsiteX97" fmla="*/ 61913 w 325438"/>
                  <a:gd name="connsiteY97" fmla="*/ 75616 h 336550"/>
                  <a:gd name="connsiteX98" fmla="*/ 65315 w 325438"/>
                  <a:gd name="connsiteY98" fmla="*/ 80963 h 336550"/>
                  <a:gd name="connsiteX99" fmla="*/ 69851 w 325438"/>
                  <a:gd name="connsiteY99" fmla="*/ 75616 h 336550"/>
                  <a:gd name="connsiteX100" fmla="*/ 69851 w 325438"/>
                  <a:gd name="connsiteY100" fmla="*/ 10110 h 336550"/>
                  <a:gd name="connsiteX101" fmla="*/ 65315 w 325438"/>
                  <a:gd name="connsiteY101" fmla="*/ 4763 h 336550"/>
                  <a:gd name="connsiteX102" fmla="*/ 104776 w 325438"/>
                  <a:gd name="connsiteY102" fmla="*/ 4763 h 336550"/>
                  <a:gd name="connsiteX103" fmla="*/ 100013 w 325438"/>
                  <a:gd name="connsiteY103" fmla="*/ 10110 h 336550"/>
                  <a:gd name="connsiteX104" fmla="*/ 100013 w 325438"/>
                  <a:gd name="connsiteY104" fmla="*/ 75616 h 336550"/>
                  <a:gd name="connsiteX105" fmla="*/ 104776 w 325438"/>
                  <a:gd name="connsiteY105" fmla="*/ 80963 h 336550"/>
                  <a:gd name="connsiteX106" fmla="*/ 109538 w 325438"/>
                  <a:gd name="connsiteY106" fmla="*/ 75616 h 336550"/>
                  <a:gd name="connsiteX107" fmla="*/ 109538 w 325438"/>
                  <a:gd name="connsiteY107" fmla="*/ 10110 h 336550"/>
                  <a:gd name="connsiteX108" fmla="*/ 104776 w 325438"/>
                  <a:gd name="connsiteY108" fmla="*/ 4763 h 336550"/>
                  <a:gd name="connsiteX109" fmla="*/ 142876 w 325438"/>
                  <a:gd name="connsiteY109" fmla="*/ 4763 h 336550"/>
                  <a:gd name="connsiteX110" fmla="*/ 138113 w 325438"/>
                  <a:gd name="connsiteY110" fmla="*/ 10110 h 336550"/>
                  <a:gd name="connsiteX111" fmla="*/ 138113 w 325438"/>
                  <a:gd name="connsiteY111" fmla="*/ 75616 h 336550"/>
                  <a:gd name="connsiteX112" fmla="*/ 142876 w 325438"/>
                  <a:gd name="connsiteY112" fmla="*/ 80963 h 336550"/>
                  <a:gd name="connsiteX113" fmla="*/ 147638 w 325438"/>
                  <a:gd name="connsiteY113" fmla="*/ 75616 h 336550"/>
                  <a:gd name="connsiteX114" fmla="*/ 147638 w 325438"/>
                  <a:gd name="connsiteY114" fmla="*/ 10110 h 336550"/>
                  <a:gd name="connsiteX115" fmla="*/ 142876 w 325438"/>
                  <a:gd name="connsiteY115" fmla="*/ 4763 h 336550"/>
                  <a:gd name="connsiteX116" fmla="*/ 182563 w 325438"/>
                  <a:gd name="connsiteY116" fmla="*/ 4763 h 336550"/>
                  <a:gd name="connsiteX117" fmla="*/ 177800 w 325438"/>
                  <a:gd name="connsiteY117" fmla="*/ 10110 h 336550"/>
                  <a:gd name="connsiteX118" fmla="*/ 177800 w 325438"/>
                  <a:gd name="connsiteY118" fmla="*/ 75616 h 336550"/>
                  <a:gd name="connsiteX119" fmla="*/ 182563 w 325438"/>
                  <a:gd name="connsiteY119" fmla="*/ 80963 h 336550"/>
                  <a:gd name="connsiteX120" fmla="*/ 187325 w 325438"/>
                  <a:gd name="connsiteY120" fmla="*/ 75616 h 336550"/>
                  <a:gd name="connsiteX121" fmla="*/ 187325 w 325438"/>
                  <a:gd name="connsiteY121" fmla="*/ 10110 h 336550"/>
                  <a:gd name="connsiteX122" fmla="*/ 182563 w 325438"/>
                  <a:gd name="connsiteY122" fmla="*/ 4763 h 336550"/>
                  <a:gd name="connsiteX123" fmla="*/ 220663 w 325438"/>
                  <a:gd name="connsiteY123" fmla="*/ 4763 h 336550"/>
                  <a:gd name="connsiteX124" fmla="*/ 215900 w 325438"/>
                  <a:gd name="connsiteY124" fmla="*/ 10110 h 336550"/>
                  <a:gd name="connsiteX125" fmla="*/ 215900 w 325438"/>
                  <a:gd name="connsiteY125" fmla="*/ 75616 h 336550"/>
                  <a:gd name="connsiteX126" fmla="*/ 220663 w 325438"/>
                  <a:gd name="connsiteY126" fmla="*/ 80963 h 336550"/>
                  <a:gd name="connsiteX127" fmla="*/ 225425 w 325438"/>
                  <a:gd name="connsiteY127" fmla="*/ 75616 h 336550"/>
                  <a:gd name="connsiteX128" fmla="*/ 225425 w 325438"/>
                  <a:gd name="connsiteY128" fmla="*/ 10110 h 336550"/>
                  <a:gd name="connsiteX129" fmla="*/ 220663 w 325438"/>
                  <a:gd name="connsiteY129" fmla="*/ 4763 h 336550"/>
                  <a:gd name="connsiteX130" fmla="*/ 260124 w 325438"/>
                  <a:gd name="connsiteY130" fmla="*/ 4763 h 336550"/>
                  <a:gd name="connsiteX131" fmla="*/ 255588 w 325438"/>
                  <a:gd name="connsiteY131" fmla="*/ 10110 h 336550"/>
                  <a:gd name="connsiteX132" fmla="*/ 255588 w 325438"/>
                  <a:gd name="connsiteY132" fmla="*/ 75616 h 336550"/>
                  <a:gd name="connsiteX133" fmla="*/ 260124 w 325438"/>
                  <a:gd name="connsiteY133" fmla="*/ 80963 h 336550"/>
                  <a:gd name="connsiteX134" fmla="*/ 263526 w 325438"/>
                  <a:gd name="connsiteY134" fmla="*/ 75616 h 336550"/>
                  <a:gd name="connsiteX135" fmla="*/ 263526 w 325438"/>
                  <a:gd name="connsiteY135" fmla="*/ 10110 h 336550"/>
                  <a:gd name="connsiteX136" fmla="*/ 260124 w 325438"/>
                  <a:gd name="connsiteY136" fmla="*/ 4763 h 336550"/>
                  <a:gd name="connsiteX137" fmla="*/ 64823 w 325438"/>
                  <a:gd name="connsiteY137" fmla="*/ 0 h 336550"/>
                  <a:gd name="connsiteX138" fmla="*/ 75406 w 325438"/>
                  <a:gd name="connsiteY138" fmla="*/ 10517 h 336550"/>
                  <a:gd name="connsiteX139" fmla="*/ 75406 w 325438"/>
                  <a:gd name="connsiteY139" fmla="*/ 14461 h 336550"/>
                  <a:gd name="connsiteX140" fmla="*/ 93927 w 325438"/>
                  <a:gd name="connsiteY140" fmla="*/ 14461 h 336550"/>
                  <a:gd name="connsiteX141" fmla="*/ 93927 w 325438"/>
                  <a:gd name="connsiteY141" fmla="*/ 10517 h 336550"/>
                  <a:gd name="connsiteX142" fmla="*/ 104511 w 325438"/>
                  <a:gd name="connsiteY142" fmla="*/ 0 h 336550"/>
                  <a:gd name="connsiteX143" fmla="*/ 115094 w 325438"/>
                  <a:gd name="connsiteY143" fmla="*/ 10517 h 336550"/>
                  <a:gd name="connsiteX144" fmla="*/ 115094 w 325438"/>
                  <a:gd name="connsiteY144" fmla="*/ 14461 h 336550"/>
                  <a:gd name="connsiteX145" fmla="*/ 133615 w 325438"/>
                  <a:gd name="connsiteY145" fmla="*/ 14461 h 336550"/>
                  <a:gd name="connsiteX146" fmla="*/ 133615 w 325438"/>
                  <a:gd name="connsiteY146" fmla="*/ 10517 h 336550"/>
                  <a:gd name="connsiteX147" fmla="*/ 142875 w 325438"/>
                  <a:gd name="connsiteY147" fmla="*/ 0 h 336550"/>
                  <a:gd name="connsiteX148" fmla="*/ 153459 w 325438"/>
                  <a:gd name="connsiteY148" fmla="*/ 10517 h 336550"/>
                  <a:gd name="connsiteX149" fmla="*/ 153459 w 325438"/>
                  <a:gd name="connsiteY149" fmla="*/ 14461 h 336550"/>
                  <a:gd name="connsiteX150" fmla="*/ 171980 w 325438"/>
                  <a:gd name="connsiteY150" fmla="*/ 14461 h 336550"/>
                  <a:gd name="connsiteX151" fmla="*/ 171980 w 325438"/>
                  <a:gd name="connsiteY151" fmla="*/ 10517 h 336550"/>
                  <a:gd name="connsiteX152" fmla="*/ 182563 w 325438"/>
                  <a:gd name="connsiteY152" fmla="*/ 0 h 336550"/>
                  <a:gd name="connsiteX153" fmla="*/ 191823 w 325438"/>
                  <a:gd name="connsiteY153" fmla="*/ 10517 h 336550"/>
                  <a:gd name="connsiteX154" fmla="*/ 191823 w 325438"/>
                  <a:gd name="connsiteY154" fmla="*/ 14461 h 336550"/>
                  <a:gd name="connsiteX155" fmla="*/ 210344 w 325438"/>
                  <a:gd name="connsiteY155" fmla="*/ 14461 h 336550"/>
                  <a:gd name="connsiteX156" fmla="*/ 210344 w 325438"/>
                  <a:gd name="connsiteY156" fmla="*/ 10517 h 336550"/>
                  <a:gd name="connsiteX157" fmla="*/ 220927 w 325438"/>
                  <a:gd name="connsiteY157" fmla="*/ 0 h 336550"/>
                  <a:gd name="connsiteX158" fmla="*/ 231511 w 325438"/>
                  <a:gd name="connsiteY158" fmla="*/ 10517 h 336550"/>
                  <a:gd name="connsiteX159" fmla="*/ 231511 w 325438"/>
                  <a:gd name="connsiteY159" fmla="*/ 14461 h 336550"/>
                  <a:gd name="connsiteX160" fmla="*/ 250032 w 325438"/>
                  <a:gd name="connsiteY160" fmla="*/ 14461 h 336550"/>
                  <a:gd name="connsiteX161" fmla="*/ 250032 w 325438"/>
                  <a:gd name="connsiteY161" fmla="*/ 10517 h 336550"/>
                  <a:gd name="connsiteX162" fmla="*/ 260615 w 325438"/>
                  <a:gd name="connsiteY162" fmla="*/ 0 h 336550"/>
                  <a:gd name="connsiteX163" fmla="*/ 269875 w 325438"/>
                  <a:gd name="connsiteY163" fmla="*/ 10517 h 336550"/>
                  <a:gd name="connsiteX164" fmla="*/ 269875 w 325438"/>
                  <a:gd name="connsiteY164" fmla="*/ 14461 h 336550"/>
                  <a:gd name="connsiteX165" fmla="*/ 276490 w 325438"/>
                  <a:gd name="connsiteY165" fmla="*/ 14461 h 336550"/>
                  <a:gd name="connsiteX166" fmla="*/ 325438 w 325438"/>
                  <a:gd name="connsiteY166" fmla="*/ 61789 h 336550"/>
                  <a:gd name="connsiteX167" fmla="*/ 325438 w 325438"/>
                  <a:gd name="connsiteY167" fmla="*/ 289223 h 336550"/>
                  <a:gd name="connsiteX168" fmla="*/ 276490 w 325438"/>
                  <a:gd name="connsiteY168" fmla="*/ 336550 h 336550"/>
                  <a:gd name="connsiteX169" fmla="*/ 48948 w 325438"/>
                  <a:gd name="connsiteY169" fmla="*/ 336550 h 336550"/>
                  <a:gd name="connsiteX170" fmla="*/ 0 w 325438"/>
                  <a:gd name="connsiteY170" fmla="*/ 289223 h 336550"/>
                  <a:gd name="connsiteX171" fmla="*/ 0 w 325438"/>
                  <a:gd name="connsiteY171" fmla="*/ 61789 h 336550"/>
                  <a:gd name="connsiteX172" fmla="*/ 48948 w 325438"/>
                  <a:gd name="connsiteY172" fmla="*/ 14461 h 336550"/>
                  <a:gd name="connsiteX173" fmla="*/ 55563 w 325438"/>
                  <a:gd name="connsiteY173" fmla="*/ 14461 h 336550"/>
                  <a:gd name="connsiteX174" fmla="*/ 55563 w 325438"/>
                  <a:gd name="connsiteY174" fmla="*/ 10517 h 336550"/>
                  <a:gd name="connsiteX175" fmla="*/ 64823 w 325438"/>
                  <a:gd name="connsiteY175" fmla="*/ 0 h 3365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</a:cxnLst>
                <a:rect l="l" t="t" r="r" b="b"/>
                <a:pathLst>
                  <a:path w="325438" h="336550">
                    <a:moveTo>
                      <a:pt x="233363" y="249238"/>
                    </a:moveTo>
                    <a:lnTo>
                      <a:pt x="279401" y="249238"/>
                    </a:lnTo>
                    <a:lnTo>
                      <a:pt x="279401" y="290513"/>
                    </a:lnTo>
                    <a:lnTo>
                      <a:pt x="233363" y="290513"/>
                    </a:lnTo>
                    <a:close/>
                    <a:moveTo>
                      <a:pt x="171450" y="249238"/>
                    </a:moveTo>
                    <a:lnTo>
                      <a:pt x="217488" y="249238"/>
                    </a:lnTo>
                    <a:lnTo>
                      <a:pt x="217488" y="290513"/>
                    </a:lnTo>
                    <a:lnTo>
                      <a:pt x="171450" y="290513"/>
                    </a:lnTo>
                    <a:close/>
                    <a:moveTo>
                      <a:pt x="107950" y="249238"/>
                    </a:moveTo>
                    <a:lnTo>
                      <a:pt x="155575" y="249238"/>
                    </a:lnTo>
                    <a:lnTo>
                      <a:pt x="155575" y="290513"/>
                    </a:lnTo>
                    <a:lnTo>
                      <a:pt x="107950" y="290513"/>
                    </a:lnTo>
                    <a:close/>
                    <a:moveTo>
                      <a:pt x="46038" y="249238"/>
                    </a:moveTo>
                    <a:lnTo>
                      <a:pt x="93663" y="249238"/>
                    </a:lnTo>
                    <a:lnTo>
                      <a:pt x="93663" y="290513"/>
                    </a:lnTo>
                    <a:lnTo>
                      <a:pt x="46038" y="290513"/>
                    </a:lnTo>
                    <a:close/>
                    <a:moveTo>
                      <a:pt x="233363" y="195263"/>
                    </a:moveTo>
                    <a:lnTo>
                      <a:pt x="279401" y="195263"/>
                    </a:lnTo>
                    <a:lnTo>
                      <a:pt x="279401" y="234951"/>
                    </a:lnTo>
                    <a:lnTo>
                      <a:pt x="233363" y="234951"/>
                    </a:lnTo>
                    <a:close/>
                    <a:moveTo>
                      <a:pt x="171450" y="195263"/>
                    </a:moveTo>
                    <a:lnTo>
                      <a:pt x="217488" y="195263"/>
                    </a:lnTo>
                    <a:lnTo>
                      <a:pt x="217488" y="234951"/>
                    </a:lnTo>
                    <a:lnTo>
                      <a:pt x="171450" y="234951"/>
                    </a:lnTo>
                    <a:close/>
                    <a:moveTo>
                      <a:pt x="107950" y="195263"/>
                    </a:moveTo>
                    <a:lnTo>
                      <a:pt x="155575" y="195263"/>
                    </a:lnTo>
                    <a:lnTo>
                      <a:pt x="155575" y="234951"/>
                    </a:lnTo>
                    <a:lnTo>
                      <a:pt x="107950" y="234951"/>
                    </a:lnTo>
                    <a:close/>
                    <a:moveTo>
                      <a:pt x="46038" y="195263"/>
                    </a:moveTo>
                    <a:lnTo>
                      <a:pt x="93663" y="195263"/>
                    </a:lnTo>
                    <a:lnTo>
                      <a:pt x="93663" y="234951"/>
                    </a:lnTo>
                    <a:lnTo>
                      <a:pt x="46038" y="234951"/>
                    </a:lnTo>
                    <a:close/>
                    <a:moveTo>
                      <a:pt x="233363" y="139700"/>
                    </a:moveTo>
                    <a:lnTo>
                      <a:pt x="279401" y="139700"/>
                    </a:lnTo>
                    <a:lnTo>
                      <a:pt x="279401" y="180975"/>
                    </a:lnTo>
                    <a:lnTo>
                      <a:pt x="233363" y="180975"/>
                    </a:lnTo>
                    <a:close/>
                    <a:moveTo>
                      <a:pt x="171450" y="139700"/>
                    </a:moveTo>
                    <a:lnTo>
                      <a:pt x="217488" y="139700"/>
                    </a:lnTo>
                    <a:lnTo>
                      <a:pt x="217488" y="180975"/>
                    </a:lnTo>
                    <a:lnTo>
                      <a:pt x="171450" y="180975"/>
                    </a:lnTo>
                    <a:close/>
                    <a:moveTo>
                      <a:pt x="107950" y="139700"/>
                    </a:moveTo>
                    <a:lnTo>
                      <a:pt x="155575" y="139700"/>
                    </a:lnTo>
                    <a:lnTo>
                      <a:pt x="155575" y="180975"/>
                    </a:lnTo>
                    <a:lnTo>
                      <a:pt x="107950" y="180975"/>
                    </a:lnTo>
                    <a:close/>
                    <a:moveTo>
                      <a:pt x="49167" y="38100"/>
                    </a:moveTo>
                    <a:cubicBezTo>
                      <a:pt x="35963" y="38100"/>
                      <a:pt x="25400" y="48613"/>
                      <a:pt x="25400" y="61753"/>
                    </a:cubicBezTo>
                    <a:cubicBezTo>
                      <a:pt x="25400" y="61753"/>
                      <a:pt x="25400" y="61753"/>
                      <a:pt x="25400" y="289085"/>
                    </a:cubicBezTo>
                    <a:cubicBezTo>
                      <a:pt x="25400" y="302226"/>
                      <a:pt x="35963" y="312738"/>
                      <a:pt x="49167" y="312738"/>
                    </a:cubicBezTo>
                    <a:cubicBezTo>
                      <a:pt x="49167" y="312738"/>
                      <a:pt x="49167" y="312738"/>
                      <a:pt x="276271" y="312738"/>
                    </a:cubicBezTo>
                    <a:cubicBezTo>
                      <a:pt x="289475" y="312738"/>
                      <a:pt x="300038" y="302226"/>
                      <a:pt x="300038" y="289085"/>
                    </a:cubicBezTo>
                    <a:cubicBezTo>
                      <a:pt x="300038" y="289085"/>
                      <a:pt x="300038" y="289085"/>
                      <a:pt x="300038" y="61753"/>
                    </a:cubicBezTo>
                    <a:cubicBezTo>
                      <a:pt x="300038" y="48613"/>
                      <a:pt x="289475" y="38100"/>
                      <a:pt x="276271" y="38100"/>
                    </a:cubicBezTo>
                    <a:cubicBezTo>
                      <a:pt x="276271" y="38100"/>
                      <a:pt x="276271" y="38100"/>
                      <a:pt x="269669" y="38100"/>
                    </a:cubicBezTo>
                    <a:cubicBezTo>
                      <a:pt x="269669" y="38100"/>
                      <a:pt x="269669" y="38100"/>
                      <a:pt x="269669" y="63067"/>
                    </a:cubicBezTo>
                    <a:cubicBezTo>
                      <a:pt x="273631" y="65695"/>
                      <a:pt x="276271" y="70951"/>
                      <a:pt x="276271" y="74894"/>
                    </a:cubicBezTo>
                    <a:cubicBezTo>
                      <a:pt x="276271" y="84092"/>
                      <a:pt x="268349" y="90662"/>
                      <a:pt x="260427" y="90662"/>
                    </a:cubicBezTo>
                    <a:cubicBezTo>
                      <a:pt x="251184" y="90662"/>
                      <a:pt x="244582" y="84092"/>
                      <a:pt x="244582" y="74894"/>
                    </a:cubicBezTo>
                    <a:cubicBezTo>
                      <a:pt x="244582" y="70951"/>
                      <a:pt x="245903" y="65695"/>
                      <a:pt x="249864" y="63067"/>
                    </a:cubicBezTo>
                    <a:cubicBezTo>
                      <a:pt x="249864" y="63067"/>
                      <a:pt x="249864" y="63067"/>
                      <a:pt x="249864" y="38100"/>
                    </a:cubicBezTo>
                    <a:cubicBezTo>
                      <a:pt x="249864" y="38100"/>
                      <a:pt x="249864" y="38100"/>
                      <a:pt x="231379" y="38100"/>
                    </a:cubicBezTo>
                    <a:cubicBezTo>
                      <a:pt x="231379" y="38100"/>
                      <a:pt x="231379" y="38100"/>
                      <a:pt x="231379" y="63067"/>
                    </a:cubicBezTo>
                    <a:cubicBezTo>
                      <a:pt x="234019" y="65695"/>
                      <a:pt x="236660" y="70951"/>
                      <a:pt x="236660" y="74894"/>
                    </a:cubicBezTo>
                    <a:cubicBezTo>
                      <a:pt x="236660" y="84092"/>
                      <a:pt x="230058" y="90662"/>
                      <a:pt x="220816" y="90662"/>
                    </a:cubicBezTo>
                    <a:cubicBezTo>
                      <a:pt x="212893" y="90662"/>
                      <a:pt x="204971" y="84092"/>
                      <a:pt x="204971" y="74894"/>
                    </a:cubicBezTo>
                    <a:cubicBezTo>
                      <a:pt x="204971" y="70951"/>
                      <a:pt x="207612" y="65695"/>
                      <a:pt x="210253" y="63067"/>
                    </a:cubicBezTo>
                    <a:cubicBezTo>
                      <a:pt x="210253" y="63067"/>
                      <a:pt x="210253" y="63067"/>
                      <a:pt x="210253" y="38100"/>
                    </a:cubicBezTo>
                    <a:cubicBezTo>
                      <a:pt x="210253" y="38100"/>
                      <a:pt x="210253" y="38100"/>
                      <a:pt x="191767" y="38100"/>
                    </a:cubicBezTo>
                    <a:cubicBezTo>
                      <a:pt x="191767" y="38100"/>
                      <a:pt x="191767" y="38100"/>
                      <a:pt x="191767" y="63067"/>
                    </a:cubicBezTo>
                    <a:cubicBezTo>
                      <a:pt x="195728" y="65695"/>
                      <a:pt x="198369" y="70951"/>
                      <a:pt x="198369" y="74894"/>
                    </a:cubicBezTo>
                    <a:cubicBezTo>
                      <a:pt x="198369" y="84092"/>
                      <a:pt x="190447" y="90662"/>
                      <a:pt x="182525" y="90662"/>
                    </a:cubicBezTo>
                    <a:cubicBezTo>
                      <a:pt x="173282" y="90662"/>
                      <a:pt x="166680" y="84092"/>
                      <a:pt x="166680" y="74894"/>
                    </a:cubicBezTo>
                    <a:cubicBezTo>
                      <a:pt x="166680" y="70951"/>
                      <a:pt x="168001" y="65695"/>
                      <a:pt x="171962" y="63067"/>
                    </a:cubicBezTo>
                    <a:cubicBezTo>
                      <a:pt x="171962" y="63067"/>
                      <a:pt x="171962" y="63067"/>
                      <a:pt x="171962" y="38100"/>
                    </a:cubicBezTo>
                    <a:cubicBezTo>
                      <a:pt x="171962" y="38100"/>
                      <a:pt x="171962" y="38100"/>
                      <a:pt x="153476" y="38100"/>
                    </a:cubicBezTo>
                    <a:cubicBezTo>
                      <a:pt x="153476" y="38100"/>
                      <a:pt x="153476" y="38100"/>
                      <a:pt x="153476" y="63067"/>
                    </a:cubicBezTo>
                    <a:cubicBezTo>
                      <a:pt x="157438" y="65695"/>
                      <a:pt x="158758" y="70951"/>
                      <a:pt x="158758" y="74894"/>
                    </a:cubicBezTo>
                    <a:cubicBezTo>
                      <a:pt x="158758" y="84092"/>
                      <a:pt x="152156" y="90662"/>
                      <a:pt x="142913" y="90662"/>
                    </a:cubicBezTo>
                    <a:cubicBezTo>
                      <a:pt x="134991" y="90662"/>
                      <a:pt x="127069" y="84092"/>
                      <a:pt x="127069" y="74894"/>
                    </a:cubicBezTo>
                    <a:cubicBezTo>
                      <a:pt x="127069" y="70951"/>
                      <a:pt x="129710" y="65695"/>
                      <a:pt x="133671" y="63067"/>
                    </a:cubicBezTo>
                    <a:cubicBezTo>
                      <a:pt x="133671" y="63067"/>
                      <a:pt x="133671" y="63067"/>
                      <a:pt x="133671" y="38100"/>
                    </a:cubicBezTo>
                    <a:cubicBezTo>
                      <a:pt x="133671" y="38100"/>
                      <a:pt x="133671" y="38100"/>
                      <a:pt x="115186" y="38100"/>
                    </a:cubicBezTo>
                    <a:cubicBezTo>
                      <a:pt x="115186" y="38100"/>
                      <a:pt x="115186" y="38100"/>
                      <a:pt x="115186" y="63067"/>
                    </a:cubicBezTo>
                    <a:cubicBezTo>
                      <a:pt x="117826" y="65695"/>
                      <a:pt x="120467" y="70951"/>
                      <a:pt x="120467" y="74894"/>
                    </a:cubicBezTo>
                    <a:cubicBezTo>
                      <a:pt x="120467" y="84092"/>
                      <a:pt x="112545" y="90662"/>
                      <a:pt x="104623" y="90662"/>
                    </a:cubicBezTo>
                    <a:cubicBezTo>
                      <a:pt x="95380" y="90662"/>
                      <a:pt x="88778" y="84092"/>
                      <a:pt x="88778" y="74894"/>
                    </a:cubicBezTo>
                    <a:cubicBezTo>
                      <a:pt x="88778" y="70951"/>
                      <a:pt x="91419" y="65695"/>
                      <a:pt x="94060" y="63067"/>
                    </a:cubicBezTo>
                    <a:cubicBezTo>
                      <a:pt x="94060" y="63067"/>
                      <a:pt x="94060" y="63067"/>
                      <a:pt x="94060" y="38100"/>
                    </a:cubicBezTo>
                    <a:cubicBezTo>
                      <a:pt x="94060" y="38100"/>
                      <a:pt x="94060" y="38100"/>
                      <a:pt x="75574" y="38100"/>
                    </a:cubicBezTo>
                    <a:cubicBezTo>
                      <a:pt x="75574" y="38100"/>
                      <a:pt x="75574" y="38100"/>
                      <a:pt x="75574" y="63067"/>
                    </a:cubicBezTo>
                    <a:cubicBezTo>
                      <a:pt x="79535" y="65695"/>
                      <a:pt x="80856" y="70951"/>
                      <a:pt x="80856" y="74894"/>
                    </a:cubicBezTo>
                    <a:cubicBezTo>
                      <a:pt x="80856" y="84092"/>
                      <a:pt x="74254" y="90662"/>
                      <a:pt x="65011" y="90662"/>
                    </a:cubicBezTo>
                    <a:cubicBezTo>
                      <a:pt x="57089" y="90662"/>
                      <a:pt x="49167" y="84092"/>
                      <a:pt x="49167" y="74894"/>
                    </a:cubicBezTo>
                    <a:cubicBezTo>
                      <a:pt x="49167" y="70951"/>
                      <a:pt x="51808" y="65695"/>
                      <a:pt x="55769" y="63067"/>
                    </a:cubicBezTo>
                    <a:cubicBezTo>
                      <a:pt x="55769" y="63067"/>
                      <a:pt x="55769" y="63067"/>
                      <a:pt x="55769" y="38100"/>
                    </a:cubicBezTo>
                    <a:cubicBezTo>
                      <a:pt x="55769" y="38100"/>
                      <a:pt x="55769" y="38100"/>
                      <a:pt x="49167" y="38100"/>
                    </a:cubicBezTo>
                    <a:close/>
                    <a:moveTo>
                      <a:pt x="65315" y="4763"/>
                    </a:moveTo>
                    <a:cubicBezTo>
                      <a:pt x="63047" y="4763"/>
                      <a:pt x="61913" y="7437"/>
                      <a:pt x="61913" y="10110"/>
                    </a:cubicBezTo>
                    <a:lnTo>
                      <a:pt x="61913" y="75616"/>
                    </a:lnTo>
                    <a:cubicBezTo>
                      <a:pt x="61913" y="79626"/>
                      <a:pt x="63047" y="80963"/>
                      <a:pt x="65315" y="80963"/>
                    </a:cubicBezTo>
                    <a:cubicBezTo>
                      <a:pt x="68717" y="80963"/>
                      <a:pt x="69851" y="79626"/>
                      <a:pt x="69851" y="75616"/>
                    </a:cubicBezTo>
                    <a:cubicBezTo>
                      <a:pt x="69851" y="75616"/>
                      <a:pt x="69851" y="75616"/>
                      <a:pt x="69851" y="10110"/>
                    </a:cubicBezTo>
                    <a:cubicBezTo>
                      <a:pt x="69851" y="7437"/>
                      <a:pt x="68717" y="4763"/>
                      <a:pt x="65315" y="4763"/>
                    </a:cubicBezTo>
                    <a:close/>
                    <a:moveTo>
                      <a:pt x="104776" y="4763"/>
                    </a:moveTo>
                    <a:cubicBezTo>
                      <a:pt x="102394" y="4763"/>
                      <a:pt x="100013" y="7437"/>
                      <a:pt x="100013" y="10110"/>
                    </a:cubicBezTo>
                    <a:lnTo>
                      <a:pt x="100013" y="75616"/>
                    </a:lnTo>
                    <a:cubicBezTo>
                      <a:pt x="100013" y="79626"/>
                      <a:pt x="102394" y="80963"/>
                      <a:pt x="104776" y="80963"/>
                    </a:cubicBezTo>
                    <a:cubicBezTo>
                      <a:pt x="107157" y="80963"/>
                      <a:pt x="109538" y="79626"/>
                      <a:pt x="109538" y="75616"/>
                    </a:cubicBezTo>
                    <a:cubicBezTo>
                      <a:pt x="109538" y="75616"/>
                      <a:pt x="109538" y="75616"/>
                      <a:pt x="109538" y="10110"/>
                    </a:cubicBezTo>
                    <a:cubicBezTo>
                      <a:pt x="109538" y="7437"/>
                      <a:pt x="107157" y="4763"/>
                      <a:pt x="104776" y="4763"/>
                    </a:cubicBezTo>
                    <a:close/>
                    <a:moveTo>
                      <a:pt x="142876" y="4763"/>
                    </a:moveTo>
                    <a:cubicBezTo>
                      <a:pt x="140494" y="4763"/>
                      <a:pt x="138113" y="7437"/>
                      <a:pt x="138113" y="10110"/>
                    </a:cubicBezTo>
                    <a:lnTo>
                      <a:pt x="138113" y="75616"/>
                    </a:lnTo>
                    <a:cubicBezTo>
                      <a:pt x="138113" y="79626"/>
                      <a:pt x="140494" y="80963"/>
                      <a:pt x="142876" y="80963"/>
                    </a:cubicBezTo>
                    <a:cubicBezTo>
                      <a:pt x="145257" y="80963"/>
                      <a:pt x="147638" y="79626"/>
                      <a:pt x="147638" y="75616"/>
                    </a:cubicBezTo>
                    <a:cubicBezTo>
                      <a:pt x="147638" y="75616"/>
                      <a:pt x="147638" y="75616"/>
                      <a:pt x="147638" y="10110"/>
                    </a:cubicBezTo>
                    <a:cubicBezTo>
                      <a:pt x="147638" y="7437"/>
                      <a:pt x="145257" y="4763"/>
                      <a:pt x="142876" y="4763"/>
                    </a:cubicBezTo>
                    <a:close/>
                    <a:moveTo>
                      <a:pt x="182563" y="4763"/>
                    </a:moveTo>
                    <a:cubicBezTo>
                      <a:pt x="180181" y="4763"/>
                      <a:pt x="177800" y="7437"/>
                      <a:pt x="177800" y="10110"/>
                    </a:cubicBezTo>
                    <a:lnTo>
                      <a:pt x="177800" y="75616"/>
                    </a:lnTo>
                    <a:cubicBezTo>
                      <a:pt x="177800" y="79626"/>
                      <a:pt x="180181" y="80963"/>
                      <a:pt x="182563" y="80963"/>
                    </a:cubicBezTo>
                    <a:cubicBezTo>
                      <a:pt x="184944" y="80963"/>
                      <a:pt x="187325" y="79626"/>
                      <a:pt x="187325" y="75616"/>
                    </a:cubicBezTo>
                    <a:cubicBezTo>
                      <a:pt x="187325" y="75616"/>
                      <a:pt x="187325" y="75616"/>
                      <a:pt x="187325" y="10110"/>
                    </a:cubicBezTo>
                    <a:cubicBezTo>
                      <a:pt x="187325" y="7437"/>
                      <a:pt x="184944" y="4763"/>
                      <a:pt x="182563" y="4763"/>
                    </a:cubicBezTo>
                    <a:close/>
                    <a:moveTo>
                      <a:pt x="220663" y="4763"/>
                    </a:moveTo>
                    <a:cubicBezTo>
                      <a:pt x="218281" y="4763"/>
                      <a:pt x="215900" y="7437"/>
                      <a:pt x="215900" y="10110"/>
                    </a:cubicBezTo>
                    <a:lnTo>
                      <a:pt x="215900" y="75616"/>
                    </a:lnTo>
                    <a:cubicBezTo>
                      <a:pt x="215900" y="79626"/>
                      <a:pt x="218281" y="80963"/>
                      <a:pt x="220663" y="80963"/>
                    </a:cubicBezTo>
                    <a:cubicBezTo>
                      <a:pt x="223044" y="80963"/>
                      <a:pt x="225425" y="79626"/>
                      <a:pt x="225425" y="75616"/>
                    </a:cubicBezTo>
                    <a:cubicBezTo>
                      <a:pt x="225425" y="75616"/>
                      <a:pt x="225425" y="75616"/>
                      <a:pt x="225425" y="10110"/>
                    </a:cubicBezTo>
                    <a:cubicBezTo>
                      <a:pt x="225425" y="7437"/>
                      <a:pt x="223044" y="4763"/>
                      <a:pt x="220663" y="4763"/>
                    </a:cubicBezTo>
                    <a:close/>
                    <a:moveTo>
                      <a:pt x="260124" y="4763"/>
                    </a:moveTo>
                    <a:cubicBezTo>
                      <a:pt x="256722" y="4763"/>
                      <a:pt x="255588" y="7437"/>
                      <a:pt x="255588" y="10110"/>
                    </a:cubicBezTo>
                    <a:lnTo>
                      <a:pt x="255588" y="75616"/>
                    </a:lnTo>
                    <a:cubicBezTo>
                      <a:pt x="255588" y="79626"/>
                      <a:pt x="256722" y="80963"/>
                      <a:pt x="260124" y="80963"/>
                    </a:cubicBezTo>
                    <a:cubicBezTo>
                      <a:pt x="262392" y="80963"/>
                      <a:pt x="263526" y="79626"/>
                      <a:pt x="263526" y="75616"/>
                    </a:cubicBezTo>
                    <a:cubicBezTo>
                      <a:pt x="263526" y="75616"/>
                      <a:pt x="263526" y="75616"/>
                      <a:pt x="263526" y="10110"/>
                    </a:cubicBezTo>
                    <a:cubicBezTo>
                      <a:pt x="263526" y="7437"/>
                      <a:pt x="262392" y="4763"/>
                      <a:pt x="260124" y="4763"/>
                    </a:cubicBezTo>
                    <a:close/>
                    <a:moveTo>
                      <a:pt x="64823" y="0"/>
                    </a:moveTo>
                    <a:cubicBezTo>
                      <a:pt x="71438" y="0"/>
                      <a:pt x="75406" y="3944"/>
                      <a:pt x="75406" y="10517"/>
                    </a:cubicBezTo>
                    <a:cubicBezTo>
                      <a:pt x="75406" y="10517"/>
                      <a:pt x="75406" y="10517"/>
                      <a:pt x="75406" y="14461"/>
                    </a:cubicBezTo>
                    <a:cubicBezTo>
                      <a:pt x="75406" y="14461"/>
                      <a:pt x="75406" y="14461"/>
                      <a:pt x="93927" y="14461"/>
                    </a:cubicBezTo>
                    <a:cubicBezTo>
                      <a:pt x="93927" y="14461"/>
                      <a:pt x="93927" y="14461"/>
                      <a:pt x="93927" y="10517"/>
                    </a:cubicBezTo>
                    <a:cubicBezTo>
                      <a:pt x="93927" y="3944"/>
                      <a:pt x="99219" y="0"/>
                      <a:pt x="104511" y="0"/>
                    </a:cubicBezTo>
                    <a:cubicBezTo>
                      <a:pt x="109802" y="0"/>
                      <a:pt x="115094" y="3944"/>
                      <a:pt x="115094" y="10517"/>
                    </a:cubicBezTo>
                    <a:cubicBezTo>
                      <a:pt x="115094" y="10517"/>
                      <a:pt x="115094" y="10517"/>
                      <a:pt x="115094" y="14461"/>
                    </a:cubicBezTo>
                    <a:cubicBezTo>
                      <a:pt x="115094" y="14461"/>
                      <a:pt x="115094" y="14461"/>
                      <a:pt x="133615" y="14461"/>
                    </a:cubicBezTo>
                    <a:cubicBezTo>
                      <a:pt x="133615" y="14461"/>
                      <a:pt x="133615" y="14461"/>
                      <a:pt x="133615" y="10517"/>
                    </a:cubicBezTo>
                    <a:cubicBezTo>
                      <a:pt x="133615" y="3944"/>
                      <a:pt x="137584" y="0"/>
                      <a:pt x="142875" y="0"/>
                    </a:cubicBezTo>
                    <a:cubicBezTo>
                      <a:pt x="149490" y="0"/>
                      <a:pt x="153459" y="3944"/>
                      <a:pt x="153459" y="10517"/>
                    </a:cubicBezTo>
                    <a:cubicBezTo>
                      <a:pt x="153459" y="10517"/>
                      <a:pt x="153459" y="10517"/>
                      <a:pt x="153459" y="14461"/>
                    </a:cubicBezTo>
                    <a:cubicBezTo>
                      <a:pt x="153459" y="14461"/>
                      <a:pt x="153459" y="14461"/>
                      <a:pt x="171980" y="14461"/>
                    </a:cubicBezTo>
                    <a:cubicBezTo>
                      <a:pt x="171980" y="14461"/>
                      <a:pt x="171980" y="14461"/>
                      <a:pt x="171980" y="10517"/>
                    </a:cubicBezTo>
                    <a:cubicBezTo>
                      <a:pt x="171980" y="3944"/>
                      <a:pt x="175948" y="0"/>
                      <a:pt x="182563" y="0"/>
                    </a:cubicBezTo>
                    <a:cubicBezTo>
                      <a:pt x="187855" y="0"/>
                      <a:pt x="191823" y="3944"/>
                      <a:pt x="191823" y="10517"/>
                    </a:cubicBezTo>
                    <a:cubicBezTo>
                      <a:pt x="191823" y="10517"/>
                      <a:pt x="191823" y="10517"/>
                      <a:pt x="191823" y="14461"/>
                    </a:cubicBezTo>
                    <a:cubicBezTo>
                      <a:pt x="191823" y="14461"/>
                      <a:pt x="191823" y="14461"/>
                      <a:pt x="210344" y="14461"/>
                    </a:cubicBezTo>
                    <a:cubicBezTo>
                      <a:pt x="210344" y="14461"/>
                      <a:pt x="210344" y="14461"/>
                      <a:pt x="210344" y="10517"/>
                    </a:cubicBezTo>
                    <a:cubicBezTo>
                      <a:pt x="210344" y="3944"/>
                      <a:pt x="215636" y="0"/>
                      <a:pt x="220927" y="0"/>
                    </a:cubicBezTo>
                    <a:cubicBezTo>
                      <a:pt x="226219" y="0"/>
                      <a:pt x="231511" y="3944"/>
                      <a:pt x="231511" y="10517"/>
                    </a:cubicBezTo>
                    <a:cubicBezTo>
                      <a:pt x="231511" y="10517"/>
                      <a:pt x="231511" y="10517"/>
                      <a:pt x="231511" y="14461"/>
                    </a:cubicBezTo>
                    <a:cubicBezTo>
                      <a:pt x="231511" y="14461"/>
                      <a:pt x="231511" y="14461"/>
                      <a:pt x="250032" y="14461"/>
                    </a:cubicBezTo>
                    <a:cubicBezTo>
                      <a:pt x="250032" y="14461"/>
                      <a:pt x="250032" y="14461"/>
                      <a:pt x="250032" y="10517"/>
                    </a:cubicBezTo>
                    <a:cubicBezTo>
                      <a:pt x="250032" y="3944"/>
                      <a:pt x="254000" y="0"/>
                      <a:pt x="260615" y="0"/>
                    </a:cubicBezTo>
                    <a:cubicBezTo>
                      <a:pt x="265907" y="0"/>
                      <a:pt x="269875" y="3944"/>
                      <a:pt x="269875" y="10517"/>
                    </a:cubicBezTo>
                    <a:cubicBezTo>
                      <a:pt x="269875" y="10517"/>
                      <a:pt x="269875" y="10517"/>
                      <a:pt x="269875" y="14461"/>
                    </a:cubicBezTo>
                    <a:cubicBezTo>
                      <a:pt x="269875" y="14461"/>
                      <a:pt x="269875" y="14461"/>
                      <a:pt x="276490" y="14461"/>
                    </a:cubicBezTo>
                    <a:cubicBezTo>
                      <a:pt x="302948" y="14461"/>
                      <a:pt x="325438" y="35496"/>
                      <a:pt x="325438" y="61789"/>
                    </a:cubicBezTo>
                    <a:cubicBezTo>
                      <a:pt x="325438" y="61789"/>
                      <a:pt x="325438" y="61789"/>
                      <a:pt x="325438" y="289223"/>
                    </a:cubicBezTo>
                    <a:cubicBezTo>
                      <a:pt x="325438" y="315516"/>
                      <a:pt x="302948" y="336550"/>
                      <a:pt x="276490" y="336550"/>
                    </a:cubicBezTo>
                    <a:cubicBezTo>
                      <a:pt x="276490" y="336550"/>
                      <a:pt x="276490" y="336550"/>
                      <a:pt x="48948" y="336550"/>
                    </a:cubicBezTo>
                    <a:cubicBezTo>
                      <a:pt x="22490" y="336550"/>
                      <a:pt x="0" y="315516"/>
                      <a:pt x="0" y="289223"/>
                    </a:cubicBezTo>
                    <a:cubicBezTo>
                      <a:pt x="0" y="289223"/>
                      <a:pt x="0" y="289223"/>
                      <a:pt x="0" y="61789"/>
                    </a:cubicBezTo>
                    <a:cubicBezTo>
                      <a:pt x="0" y="35496"/>
                      <a:pt x="22490" y="14461"/>
                      <a:pt x="48948" y="14461"/>
                    </a:cubicBezTo>
                    <a:cubicBezTo>
                      <a:pt x="48948" y="14461"/>
                      <a:pt x="48948" y="14461"/>
                      <a:pt x="55563" y="14461"/>
                    </a:cubicBezTo>
                    <a:cubicBezTo>
                      <a:pt x="55563" y="14461"/>
                      <a:pt x="55563" y="14461"/>
                      <a:pt x="55563" y="10517"/>
                    </a:cubicBezTo>
                    <a:cubicBezTo>
                      <a:pt x="55563" y="3944"/>
                      <a:pt x="59531" y="0"/>
                      <a:pt x="64823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400" i="0" u="none" strike="noStrike" kern="1200" cap="none" spc="0" normalizeH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思源黑体" panose="020B0500000000000000" pitchFamily="34" charset="-122"/>
                  <a:ea typeface="思源黑体" panose="020B0500000000000000" pitchFamily="34" charset="-122"/>
                </a:endParaRPr>
              </a:p>
            </p:txBody>
          </p:sp>
        </p:grpSp>
        <p:sp>
          <p:nvSpPr>
            <p:cNvPr id="27" name="文本框 26"/>
            <p:cNvSpPr txBox="1"/>
            <p:nvPr/>
          </p:nvSpPr>
          <p:spPr>
            <a:xfrm>
              <a:off x="3788150" y="5943264"/>
              <a:ext cx="3147698" cy="3952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140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黑体" panose="02010609060101010101" charset="-122"/>
                  <a:ea typeface="黑体" panose="02010609060101010101" charset="-122"/>
                </a:rPr>
                <a:t>制作单位：武汉市黄陂区人民</a:t>
              </a:r>
              <a:r>
                <a:rPr kumimoji="0" lang="zh-CN" altLang="en-US" sz="140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黑体" panose="02010609060101010101" charset="-122"/>
                  <a:ea typeface="黑体" panose="02010609060101010101" charset="-122"/>
                </a:rPr>
                <a:t>医院</a:t>
              </a:r>
              <a:endParaRPr kumimoji="0" lang="zh-CN" altLang="en-US" sz="140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</a:endParaRPr>
            </a:p>
          </p:txBody>
        </p:sp>
      </p:grpSp>
      <p:grpSp>
        <p:nvGrpSpPr>
          <p:cNvPr id="28" name="组合 27"/>
          <p:cNvGrpSpPr/>
          <p:nvPr/>
        </p:nvGrpSpPr>
        <p:grpSpPr>
          <a:xfrm>
            <a:off x="6465574" y="3261995"/>
            <a:ext cx="2055832" cy="306705"/>
            <a:chOff x="6290819" y="5943264"/>
            <a:chExt cx="2517483" cy="375579"/>
          </a:xfrm>
        </p:grpSpPr>
        <p:sp>
          <p:nvSpPr>
            <p:cNvPr id="29" name="文本框 28"/>
            <p:cNvSpPr txBox="1"/>
            <p:nvPr/>
          </p:nvSpPr>
          <p:spPr>
            <a:xfrm>
              <a:off x="6642755" y="5943264"/>
              <a:ext cx="2165547" cy="3755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140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健康</a:t>
              </a:r>
              <a:r>
                <a:rPr kumimoji="0" lang="zh-CN" altLang="en-US" sz="140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副校长：</a:t>
              </a:r>
              <a:r>
                <a:rPr kumimoji="0" lang="zh-CN" altLang="en-US" sz="140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柯琳</a:t>
              </a:r>
              <a:endParaRPr kumimoji="0" lang="zh-CN" altLang="en-US" sz="140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endParaRPr>
            </a:p>
          </p:txBody>
        </p:sp>
        <p:grpSp>
          <p:nvGrpSpPr>
            <p:cNvPr id="30" name="组合 29"/>
            <p:cNvGrpSpPr/>
            <p:nvPr/>
          </p:nvGrpSpPr>
          <p:grpSpPr>
            <a:xfrm>
              <a:off x="6290819" y="5969714"/>
              <a:ext cx="290422" cy="290422"/>
              <a:chOff x="6112795" y="5959066"/>
              <a:chExt cx="290422" cy="290422"/>
            </a:xfrm>
          </p:grpSpPr>
          <p:sp>
            <p:nvSpPr>
              <p:cNvPr id="31" name="椭圆 30"/>
              <p:cNvSpPr/>
              <p:nvPr/>
            </p:nvSpPr>
            <p:spPr>
              <a:xfrm>
                <a:off x="6112795" y="5959066"/>
                <a:ext cx="290422" cy="290422"/>
              </a:xfrm>
              <a:prstGeom prst="ellipse">
                <a:avLst/>
              </a:prstGeom>
              <a:solidFill>
                <a:schemeClr val="accent1">
                  <a:lumMod val="75000"/>
                </a:schemeClr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25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6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思源黑体" panose="020B0500000000000000" pitchFamily="34" charset="-122"/>
                  <a:ea typeface="思源黑体" panose="020B0500000000000000" pitchFamily="34" charset="-122"/>
                </a:endParaRPr>
              </a:p>
            </p:txBody>
          </p:sp>
          <p:sp>
            <p:nvSpPr>
              <p:cNvPr id="32" name="student-graduation-cap-shape_52041"/>
              <p:cNvSpPr>
                <a:spLocks noChangeAspect="1"/>
              </p:cNvSpPr>
              <p:nvPr/>
            </p:nvSpPr>
            <p:spPr bwMode="auto">
              <a:xfrm>
                <a:off x="6195064" y="6028461"/>
                <a:ext cx="125885" cy="151633"/>
              </a:xfrm>
              <a:custGeom>
                <a:avLst/>
                <a:gdLst>
                  <a:gd name="connsiteX0" fmla="*/ 56671 w 279400"/>
                  <a:gd name="connsiteY0" fmla="*/ 192087 h 336550"/>
                  <a:gd name="connsiteX1" fmla="*/ 224047 w 279400"/>
                  <a:gd name="connsiteY1" fmla="*/ 192087 h 336550"/>
                  <a:gd name="connsiteX2" fmla="*/ 279400 w 279400"/>
                  <a:gd name="connsiteY2" fmla="*/ 247752 h 336550"/>
                  <a:gd name="connsiteX3" fmla="*/ 279400 w 279400"/>
                  <a:gd name="connsiteY3" fmla="*/ 336550 h 336550"/>
                  <a:gd name="connsiteX4" fmla="*/ 176602 w 279400"/>
                  <a:gd name="connsiteY4" fmla="*/ 336550 h 336550"/>
                  <a:gd name="connsiteX5" fmla="*/ 158151 w 279400"/>
                  <a:gd name="connsiteY5" fmla="*/ 245101 h 336550"/>
                  <a:gd name="connsiteX6" fmla="*/ 151562 w 279400"/>
                  <a:gd name="connsiteY6" fmla="*/ 239800 h 336550"/>
                  <a:gd name="connsiteX7" fmla="*/ 167377 w 279400"/>
                  <a:gd name="connsiteY7" fmla="*/ 213293 h 336550"/>
                  <a:gd name="connsiteX8" fmla="*/ 167377 w 279400"/>
                  <a:gd name="connsiteY8" fmla="*/ 209317 h 336550"/>
                  <a:gd name="connsiteX9" fmla="*/ 163423 w 279400"/>
                  <a:gd name="connsiteY9" fmla="*/ 207991 h 336550"/>
                  <a:gd name="connsiteX10" fmla="*/ 121249 w 279400"/>
                  <a:gd name="connsiteY10" fmla="*/ 207991 h 336550"/>
                  <a:gd name="connsiteX11" fmla="*/ 118613 w 279400"/>
                  <a:gd name="connsiteY11" fmla="*/ 209317 h 336550"/>
                  <a:gd name="connsiteX12" fmla="*/ 118613 w 279400"/>
                  <a:gd name="connsiteY12" fmla="*/ 213293 h 336550"/>
                  <a:gd name="connsiteX13" fmla="*/ 134429 w 279400"/>
                  <a:gd name="connsiteY13" fmla="*/ 239800 h 336550"/>
                  <a:gd name="connsiteX14" fmla="*/ 126521 w 279400"/>
                  <a:gd name="connsiteY14" fmla="*/ 245101 h 336550"/>
                  <a:gd name="connsiteX15" fmla="*/ 110706 w 279400"/>
                  <a:gd name="connsiteY15" fmla="*/ 336550 h 336550"/>
                  <a:gd name="connsiteX16" fmla="*/ 0 w 279400"/>
                  <a:gd name="connsiteY16" fmla="*/ 336550 h 336550"/>
                  <a:gd name="connsiteX17" fmla="*/ 0 w 279400"/>
                  <a:gd name="connsiteY17" fmla="*/ 247752 h 336550"/>
                  <a:gd name="connsiteX18" fmla="*/ 56671 w 279400"/>
                  <a:gd name="connsiteY18" fmla="*/ 192087 h 336550"/>
                  <a:gd name="connsiteX19" fmla="*/ 138907 w 279400"/>
                  <a:gd name="connsiteY19" fmla="*/ 0 h 336550"/>
                  <a:gd name="connsiteX20" fmla="*/ 219076 w 279400"/>
                  <a:gd name="connsiteY20" fmla="*/ 80169 h 336550"/>
                  <a:gd name="connsiteX21" fmla="*/ 138907 w 279400"/>
                  <a:gd name="connsiteY21" fmla="*/ 160338 h 336550"/>
                  <a:gd name="connsiteX22" fmla="*/ 58738 w 279400"/>
                  <a:gd name="connsiteY22" fmla="*/ 80169 h 336550"/>
                  <a:gd name="connsiteX23" fmla="*/ 138907 w 279400"/>
                  <a:gd name="connsiteY23" fmla="*/ 0 h 3365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279400" h="336550">
                    <a:moveTo>
                      <a:pt x="56671" y="192087"/>
                    </a:moveTo>
                    <a:cubicBezTo>
                      <a:pt x="56671" y="192087"/>
                      <a:pt x="56671" y="192087"/>
                      <a:pt x="224047" y="192087"/>
                    </a:cubicBezTo>
                    <a:cubicBezTo>
                      <a:pt x="254360" y="192087"/>
                      <a:pt x="279400" y="217269"/>
                      <a:pt x="279400" y="247752"/>
                    </a:cubicBezTo>
                    <a:cubicBezTo>
                      <a:pt x="279400" y="247752"/>
                      <a:pt x="279400" y="247752"/>
                      <a:pt x="279400" y="336550"/>
                    </a:cubicBezTo>
                    <a:cubicBezTo>
                      <a:pt x="279400" y="336550"/>
                      <a:pt x="279400" y="336550"/>
                      <a:pt x="176602" y="336550"/>
                    </a:cubicBezTo>
                    <a:cubicBezTo>
                      <a:pt x="176602" y="336550"/>
                      <a:pt x="176602" y="336550"/>
                      <a:pt x="158151" y="245101"/>
                    </a:cubicBezTo>
                    <a:cubicBezTo>
                      <a:pt x="158151" y="242450"/>
                      <a:pt x="154197" y="239800"/>
                      <a:pt x="151562" y="239800"/>
                    </a:cubicBezTo>
                    <a:cubicBezTo>
                      <a:pt x="151562" y="239800"/>
                      <a:pt x="151562" y="239800"/>
                      <a:pt x="167377" y="213293"/>
                    </a:cubicBezTo>
                    <a:cubicBezTo>
                      <a:pt x="167377" y="211967"/>
                      <a:pt x="167377" y="210642"/>
                      <a:pt x="167377" y="209317"/>
                    </a:cubicBezTo>
                    <a:cubicBezTo>
                      <a:pt x="166059" y="207991"/>
                      <a:pt x="164741" y="207991"/>
                      <a:pt x="163423" y="207991"/>
                    </a:cubicBezTo>
                    <a:cubicBezTo>
                      <a:pt x="163423" y="207991"/>
                      <a:pt x="163423" y="207991"/>
                      <a:pt x="121249" y="207991"/>
                    </a:cubicBezTo>
                    <a:cubicBezTo>
                      <a:pt x="119931" y="207991"/>
                      <a:pt x="118613" y="207991"/>
                      <a:pt x="118613" y="209317"/>
                    </a:cubicBezTo>
                    <a:cubicBezTo>
                      <a:pt x="117296" y="210642"/>
                      <a:pt x="117296" y="211967"/>
                      <a:pt x="118613" y="213293"/>
                    </a:cubicBezTo>
                    <a:cubicBezTo>
                      <a:pt x="118613" y="213293"/>
                      <a:pt x="118613" y="213293"/>
                      <a:pt x="134429" y="239800"/>
                    </a:cubicBezTo>
                    <a:cubicBezTo>
                      <a:pt x="130475" y="239800"/>
                      <a:pt x="127839" y="242450"/>
                      <a:pt x="126521" y="245101"/>
                    </a:cubicBezTo>
                    <a:cubicBezTo>
                      <a:pt x="126521" y="245101"/>
                      <a:pt x="126521" y="245101"/>
                      <a:pt x="110706" y="336550"/>
                    </a:cubicBezTo>
                    <a:cubicBezTo>
                      <a:pt x="110706" y="336550"/>
                      <a:pt x="110706" y="336550"/>
                      <a:pt x="0" y="336550"/>
                    </a:cubicBezTo>
                    <a:cubicBezTo>
                      <a:pt x="0" y="336550"/>
                      <a:pt x="0" y="336550"/>
                      <a:pt x="0" y="247752"/>
                    </a:cubicBezTo>
                    <a:cubicBezTo>
                      <a:pt x="0" y="217269"/>
                      <a:pt x="25040" y="192087"/>
                      <a:pt x="56671" y="192087"/>
                    </a:cubicBezTo>
                    <a:close/>
                    <a:moveTo>
                      <a:pt x="138907" y="0"/>
                    </a:moveTo>
                    <a:cubicBezTo>
                      <a:pt x="183183" y="0"/>
                      <a:pt x="219076" y="35893"/>
                      <a:pt x="219076" y="80169"/>
                    </a:cubicBezTo>
                    <a:cubicBezTo>
                      <a:pt x="219076" y="124445"/>
                      <a:pt x="183183" y="160338"/>
                      <a:pt x="138907" y="160338"/>
                    </a:cubicBezTo>
                    <a:cubicBezTo>
                      <a:pt x="94631" y="160338"/>
                      <a:pt x="58738" y="124445"/>
                      <a:pt x="58738" y="80169"/>
                    </a:cubicBezTo>
                    <a:cubicBezTo>
                      <a:pt x="58738" y="35893"/>
                      <a:pt x="94631" y="0"/>
                      <a:pt x="138907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40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思源黑体" panose="020B0500000000000000" pitchFamily="34" charset="-122"/>
                  <a:ea typeface="思源黑体" panose="020B0500000000000000" pitchFamily="34" charset="-122"/>
                </a:endParaRPr>
              </a:p>
            </p:txBody>
          </p:sp>
        </p:grpSp>
      </p:grpSp>
      <p:sp>
        <p:nvSpPr>
          <p:cNvPr id="33" name="圆角矩形 32"/>
          <p:cNvSpPr/>
          <p:nvPr/>
        </p:nvSpPr>
        <p:spPr>
          <a:xfrm>
            <a:off x="2138680" y="2997200"/>
            <a:ext cx="6752590" cy="706755"/>
          </a:xfrm>
          <a:prstGeom prst="roundRect">
            <a:avLst>
              <a:gd name="adj" fmla="val 50000"/>
            </a:avLst>
          </a:prstGeom>
          <a:noFill/>
          <a:ln w="15875">
            <a:solidFill>
              <a:schemeClr val="bg1">
                <a:lumMod val="50000"/>
              </a:schemeClr>
            </a:solidFill>
            <a:prstDash val="sysDot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1">
            <a:alphaModFix amt="100000"/>
          </a:blip>
          <a:srcRect/>
          <a:stretch>
            <a:fillRect/>
          </a:stretch>
        </p:blipFill>
        <p:spPr>
          <a:xfrm>
            <a:off x="335280" y="2348865"/>
            <a:ext cx="2306955" cy="2346960"/>
          </a:xfrm>
          <a:prstGeom prst="rect">
            <a:avLst/>
          </a:prstGeom>
          <a:noFill/>
          <a:ln>
            <a:noFill/>
          </a:ln>
        </p:spPr>
      </p:pic>
    </p:spTree>
    <p:custDataLst>
      <p:tags r:id="rId2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8" name="图片 27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8042910" y="2269490"/>
            <a:ext cx="3894455" cy="3894455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3">
            <a:alphaModFix amt="100000"/>
          </a:blip>
          <a:srcRect/>
          <a:stretch>
            <a:fillRect/>
          </a:stretch>
        </p:blipFill>
        <p:spPr>
          <a:xfrm rot="647805">
            <a:off x="4174573" y="1116205"/>
            <a:ext cx="2720175" cy="2720175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标题 1"/>
          <p:cNvSpPr txBox="1"/>
          <p:nvPr/>
        </p:nvSpPr>
        <p:spPr>
          <a:xfrm>
            <a:off x="4910773" y="1109460"/>
            <a:ext cx="1247773" cy="1714499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b"/>
          <a:lstStyle/>
          <a:p>
            <a:pPr algn="ctr">
              <a:lnSpc>
                <a:spcPct val="100000"/>
              </a:lnSpc>
            </a:pPr>
            <a:r>
              <a:rPr kumimoji="1" lang="en-US" altLang="zh-CN" sz="4800">
                <a:ln w="12700">
                  <a:noFill/>
                </a:ln>
                <a:solidFill>
                  <a:srgbClr val="57A6E7">
                    <a:alpha val="100000"/>
                  </a:srgbClr>
                </a:solidFill>
                <a:latin typeface="OPPOSans H" panose="00020600040101010101" charset="-122"/>
                <a:ea typeface="OPPOSans H" panose="00020600040101010101" charset="-122"/>
                <a:cs typeface="OPPOSans H" panose="00020600040101010101" charset="-122"/>
              </a:rPr>
              <a:t>03</a:t>
            </a:r>
            <a:endParaRPr kumimoji="1" lang="zh-CN" altLang="en-US"/>
          </a:p>
        </p:txBody>
      </p:sp>
      <p:sp>
        <p:nvSpPr>
          <p:cNvPr id="3" name="标题 1"/>
          <p:cNvSpPr txBox="1"/>
          <p:nvPr/>
        </p:nvSpPr>
        <p:spPr>
          <a:xfrm>
            <a:off x="2619375" y="3930015"/>
            <a:ext cx="5422900" cy="92900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txBody>
          <a:bodyPr vert="horz" wrap="square" lIns="0" tIns="0" rIns="0" bIns="0" rtlCol="0" anchor="t"/>
          <a:lstStyle/>
          <a:p>
            <a:pPr algn="ctr">
              <a:lnSpc>
                <a:spcPct val="130000"/>
              </a:lnSpc>
            </a:pPr>
            <a:r>
              <a:rPr kumimoji="1" lang="zh-CN" altLang="en-US" sz="3600" b="1">
                <a:ln w="12700">
                  <a:noFill/>
                </a:ln>
                <a:solidFill>
                  <a:srgbClr val="57A6E7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OPPOSans H" panose="00020600040101010101" charset="-122"/>
                <a:sym typeface="+mn-ea"/>
              </a:rPr>
              <a:t>家长</a:t>
            </a:r>
            <a:r>
              <a:rPr kumimoji="1" lang="en-US" altLang="zh-CN" sz="3600" b="1">
                <a:ln w="12700">
                  <a:noFill/>
                </a:ln>
                <a:solidFill>
                  <a:srgbClr val="57A6E7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OPPOSans H" panose="00020600040101010101" charset="-122"/>
                <a:sym typeface="+mn-ea"/>
              </a:rPr>
              <a:t>加强</a:t>
            </a:r>
            <a:r>
              <a:rPr kumimoji="1" lang="zh-CN" altLang="en-US" sz="3600" b="1">
                <a:ln w="12700">
                  <a:noFill/>
                </a:ln>
                <a:solidFill>
                  <a:srgbClr val="57A6E7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OPPOSans H" panose="00020600040101010101" charset="-122"/>
                <a:sym typeface="+mn-ea"/>
              </a:rPr>
              <a:t>孩子</a:t>
            </a:r>
            <a:r>
              <a:rPr kumimoji="1" lang="en-US" altLang="zh-CN" sz="3600" b="1">
                <a:ln w="12700">
                  <a:noFill/>
                </a:ln>
                <a:solidFill>
                  <a:srgbClr val="57A6E7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OPPOSans H" panose="00020600040101010101" charset="-122"/>
                <a:sym typeface="+mn-ea"/>
              </a:rPr>
              <a:t>监护</a:t>
            </a:r>
            <a:endParaRPr kumimoji="1" lang="zh-CN" altLang="en-US" b="1"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4" name="组合 3"/>
          <p:cNvGrpSpPr/>
          <p:nvPr/>
        </p:nvGrpSpPr>
        <p:grpSpPr>
          <a:xfrm>
            <a:off x="0" y="6164585"/>
            <a:ext cx="12192000" cy="693415"/>
            <a:chOff x="0" y="6164585"/>
            <a:chExt cx="12192000" cy="693415"/>
          </a:xfrm>
        </p:grpSpPr>
        <p:sp>
          <p:nvSpPr>
            <p:cNvPr id="5" name="标题 1"/>
            <p:cNvSpPr txBox="1"/>
            <p:nvPr/>
          </p:nvSpPr>
          <p:spPr>
            <a:xfrm>
              <a:off x="0" y="6164585"/>
              <a:ext cx="12192000" cy="628799"/>
            </a:xfrm>
            <a:custGeom>
              <a:avLst/>
              <a:gdLst>
                <a:gd name="connsiteX0" fmla="*/ 823856 w 12192000"/>
                <a:gd name="connsiteY0" fmla="*/ 0 h 628799"/>
                <a:gd name="connsiteX1" fmla="*/ 1542775 w 12192000"/>
                <a:gd name="connsiteY1" fmla="*/ 164152 h 628799"/>
                <a:gd name="connsiteX2" fmla="*/ 1633666 w 12192000"/>
                <a:gd name="connsiteY2" fmla="*/ 220209 h 628799"/>
                <a:gd name="connsiteX3" fmla="*/ 1724558 w 12192000"/>
                <a:gd name="connsiteY3" fmla="*/ 164152 h 628799"/>
                <a:gd name="connsiteX4" fmla="*/ 2443477 w 12192000"/>
                <a:gd name="connsiteY4" fmla="*/ 0 h 628799"/>
                <a:gd name="connsiteX5" fmla="*/ 3162396 w 12192000"/>
                <a:gd name="connsiteY5" fmla="*/ 164152 h 628799"/>
                <a:gd name="connsiteX6" fmla="*/ 3253288 w 12192000"/>
                <a:gd name="connsiteY6" fmla="*/ 220209 h 628799"/>
                <a:gd name="connsiteX7" fmla="*/ 3344179 w 12192000"/>
                <a:gd name="connsiteY7" fmla="*/ 164152 h 628799"/>
                <a:gd name="connsiteX8" fmla="*/ 4063098 w 12192000"/>
                <a:gd name="connsiteY8" fmla="*/ 0 h 628799"/>
                <a:gd name="connsiteX9" fmla="*/ 4782017 w 12192000"/>
                <a:gd name="connsiteY9" fmla="*/ 164152 h 628799"/>
                <a:gd name="connsiteX10" fmla="*/ 4872908 w 12192000"/>
                <a:gd name="connsiteY10" fmla="*/ 220209 h 628799"/>
                <a:gd name="connsiteX11" fmla="*/ 4963800 w 12192000"/>
                <a:gd name="connsiteY11" fmla="*/ 164152 h 628799"/>
                <a:gd name="connsiteX12" fmla="*/ 5682718 w 12192000"/>
                <a:gd name="connsiteY12" fmla="*/ 0 h 628799"/>
                <a:gd name="connsiteX13" fmla="*/ 6401638 w 12192000"/>
                <a:gd name="connsiteY13" fmla="*/ 164152 h 628799"/>
                <a:gd name="connsiteX14" fmla="*/ 6492528 w 12192000"/>
                <a:gd name="connsiteY14" fmla="*/ 220209 h 628799"/>
                <a:gd name="connsiteX15" fmla="*/ 6583420 w 12192000"/>
                <a:gd name="connsiteY15" fmla="*/ 164152 h 628799"/>
                <a:gd name="connsiteX16" fmla="*/ 7302339 w 12192000"/>
                <a:gd name="connsiteY16" fmla="*/ 0 h 628799"/>
                <a:gd name="connsiteX17" fmla="*/ 8021258 w 12192000"/>
                <a:gd name="connsiteY17" fmla="*/ 164152 h 628799"/>
                <a:gd name="connsiteX18" fmla="*/ 8112150 w 12192000"/>
                <a:gd name="connsiteY18" fmla="*/ 220209 h 628799"/>
                <a:gd name="connsiteX19" fmla="*/ 8203041 w 12192000"/>
                <a:gd name="connsiteY19" fmla="*/ 164152 h 628799"/>
                <a:gd name="connsiteX20" fmla="*/ 8921960 w 12192000"/>
                <a:gd name="connsiteY20" fmla="*/ 0 h 628799"/>
                <a:gd name="connsiteX21" fmla="*/ 9640879 w 12192000"/>
                <a:gd name="connsiteY21" fmla="*/ 164152 h 628799"/>
                <a:gd name="connsiteX22" fmla="*/ 9731770 w 12192000"/>
                <a:gd name="connsiteY22" fmla="*/ 220209 h 628799"/>
                <a:gd name="connsiteX23" fmla="*/ 9822662 w 12192000"/>
                <a:gd name="connsiteY23" fmla="*/ 164152 h 628799"/>
                <a:gd name="connsiteX24" fmla="*/ 10541581 w 12192000"/>
                <a:gd name="connsiteY24" fmla="*/ 0 h 628799"/>
                <a:gd name="connsiteX25" fmla="*/ 11260500 w 12192000"/>
                <a:gd name="connsiteY25" fmla="*/ 164152 h 628799"/>
                <a:gd name="connsiteX26" fmla="*/ 11351391 w 12192000"/>
                <a:gd name="connsiteY26" fmla="*/ 220209 h 628799"/>
                <a:gd name="connsiteX27" fmla="*/ 11442283 w 12192000"/>
                <a:gd name="connsiteY27" fmla="*/ 164152 h 628799"/>
                <a:gd name="connsiteX28" fmla="*/ 12161202 w 12192000"/>
                <a:gd name="connsiteY28" fmla="*/ 0 h 628799"/>
                <a:gd name="connsiteX29" fmla="*/ 12192000 w 12192000"/>
                <a:gd name="connsiteY29" fmla="*/ 1163 h 628799"/>
                <a:gd name="connsiteX30" fmla="*/ 12192000 w 12192000"/>
                <a:gd name="connsiteY30" fmla="*/ 628799 h 628799"/>
                <a:gd name="connsiteX31" fmla="*/ 0 w 12192000"/>
                <a:gd name="connsiteY31" fmla="*/ 628799 h 628799"/>
                <a:gd name="connsiteX32" fmla="*/ 0 w 12192000"/>
                <a:gd name="connsiteY32" fmla="*/ 228872 h 628799"/>
                <a:gd name="connsiteX33" fmla="*/ 104938 w 12192000"/>
                <a:gd name="connsiteY33" fmla="*/ 164152 h 628799"/>
                <a:gd name="connsiteX34" fmla="*/ 823856 w 12192000"/>
                <a:gd name="connsiteY34" fmla="*/ 0 h 628799"/>
              </a:gdLst>
              <a:ahLst/>
              <a:cxnLst/>
              <a:rect l="l" t="t" r="r" b="b"/>
              <a:pathLst>
                <a:path w="12192000" h="628799">
                  <a:moveTo>
                    <a:pt x="823856" y="0"/>
                  </a:moveTo>
                  <a:cubicBezTo>
                    <a:pt x="1090160" y="0"/>
                    <a:pt x="1337556" y="60516"/>
                    <a:pt x="1542775" y="164152"/>
                  </a:cubicBezTo>
                  <a:lnTo>
                    <a:pt x="1633666" y="220209"/>
                  </a:lnTo>
                  <a:lnTo>
                    <a:pt x="1724558" y="164152"/>
                  </a:lnTo>
                  <a:cubicBezTo>
                    <a:pt x="1929778" y="60516"/>
                    <a:pt x="2177174" y="0"/>
                    <a:pt x="2443477" y="0"/>
                  </a:cubicBezTo>
                  <a:cubicBezTo>
                    <a:pt x="2709781" y="0"/>
                    <a:pt x="2957177" y="60516"/>
                    <a:pt x="3162396" y="164152"/>
                  </a:cubicBezTo>
                  <a:lnTo>
                    <a:pt x="3253288" y="220209"/>
                  </a:lnTo>
                  <a:lnTo>
                    <a:pt x="3344179" y="164152"/>
                  </a:lnTo>
                  <a:cubicBezTo>
                    <a:pt x="3549399" y="60516"/>
                    <a:pt x="3796795" y="0"/>
                    <a:pt x="4063098" y="0"/>
                  </a:cubicBezTo>
                  <a:cubicBezTo>
                    <a:pt x="4329401" y="0"/>
                    <a:pt x="4576797" y="60516"/>
                    <a:pt x="4782017" y="164152"/>
                  </a:cubicBezTo>
                  <a:lnTo>
                    <a:pt x="4872908" y="220209"/>
                  </a:lnTo>
                  <a:lnTo>
                    <a:pt x="4963800" y="164152"/>
                  </a:lnTo>
                  <a:cubicBezTo>
                    <a:pt x="5169019" y="60516"/>
                    <a:pt x="5416415" y="0"/>
                    <a:pt x="5682718" y="0"/>
                  </a:cubicBezTo>
                  <a:cubicBezTo>
                    <a:pt x="5949022" y="0"/>
                    <a:pt x="6196418" y="60516"/>
                    <a:pt x="6401638" y="164152"/>
                  </a:cubicBezTo>
                  <a:lnTo>
                    <a:pt x="6492528" y="220209"/>
                  </a:lnTo>
                  <a:lnTo>
                    <a:pt x="6583420" y="164152"/>
                  </a:lnTo>
                  <a:cubicBezTo>
                    <a:pt x="6788639" y="60516"/>
                    <a:pt x="7036035" y="0"/>
                    <a:pt x="7302339" y="0"/>
                  </a:cubicBezTo>
                  <a:cubicBezTo>
                    <a:pt x="7568642" y="0"/>
                    <a:pt x="7816038" y="60516"/>
                    <a:pt x="8021258" y="164152"/>
                  </a:cubicBezTo>
                  <a:lnTo>
                    <a:pt x="8112150" y="220209"/>
                  </a:lnTo>
                  <a:lnTo>
                    <a:pt x="8203041" y="164152"/>
                  </a:lnTo>
                  <a:cubicBezTo>
                    <a:pt x="8408260" y="60516"/>
                    <a:pt x="8655656" y="0"/>
                    <a:pt x="8921960" y="0"/>
                  </a:cubicBezTo>
                  <a:cubicBezTo>
                    <a:pt x="9188263" y="0"/>
                    <a:pt x="9435659" y="60516"/>
                    <a:pt x="9640879" y="164152"/>
                  </a:cubicBezTo>
                  <a:lnTo>
                    <a:pt x="9731770" y="220209"/>
                  </a:lnTo>
                  <a:lnTo>
                    <a:pt x="9822662" y="164152"/>
                  </a:lnTo>
                  <a:cubicBezTo>
                    <a:pt x="10027882" y="60516"/>
                    <a:pt x="10275276" y="0"/>
                    <a:pt x="10541581" y="0"/>
                  </a:cubicBezTo>
                  <a:cubicBezTo>
                    <a:pt x="10807884" y="0"/>
                    <a:pt x="11055280" y="60516"/>
                    <a:pt x="11260500" y="164152"/>
                  </a:cubicBezTo>
                  <a:lnTo>
                    <a:pt x="11351391" y="220209"/>
                  </a:lnTo>
                  <a:lnTo>
                    <a:pt x="11442283" y="164152"/>
                  </a:lnTo>
                  <a:cubicBezTo>
                    <a:pt x="11647503" y="60516"/>
                    <a:pt x="11894898" y="0"/>
                    <a:pt x="12161202" y="0"/>
                  </a:cubicBezTo>
                  <a:lnTo>
                    <a:pt x="12192000" y="1163"/>
                  </a:lnTo>
                  <a:lnTo>
                    <a:pt x="12192000" y="628799"/>
                  </a:lnTo>
                  <a:lnTo>
                    <a:pt x="0" y="628799"/>
                  </a:lnTo>
                  <a:lnTo>
                    <a:pt x="0" y="228872"/>
                  </a:lnTo>
                  <a:lnTo>
                    <a:pt x="104938" y="164152"/>
                  </a:lnTo>
                  <a:cubicBezTo>
                    <a:pt x="310157" y="60516"/>
                    <a:pt x="557553" y="0"/>
                    <a:pt x="823856" y="0"/>
                  </a:cubicBez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 w="12700" cap="sq">
              <a:noFill/>
              <a:miter/>
            </a:ln>
          </p:spPr>
          <p:txBody>
            <a:bodyPr vert="horz" wrap="square" lIns="91440" tIns="45720" rIns="91440" bIns="45720" rtlCol="0" anchor="ctr"/>
            <a:lstStyle/>
            <a:p>
              <a:pPr algn="ctr">
                <a:lnSpc>
                  <a:spcPct val="110000"/>
                </a:lnSpc>
              </a:pPr>
              <a:endParaRPr kumimoji="1" lang="zh-CN" altLang="en-US"/>
            </a:p>
          </p:txBody>
        </p:sp>
        <p:sp>
          <p:nvSpPr>
            <p:cNvPr id="6" name="标题 1"/>
            <p:cNvSpPr txBox="1"/>
            <p:nvPr/>
          </p:nvSpPr>
          <p:spPr>
            <a:xfrm>
              <a:off x="0" y="6235700"/>
              <a:ext cx="12192000" cy="622300"/>
            </a:xfrm>
            <a:custGeom>
              <a:avLst/>
              <a:gdLst>
                <a:gd name="connsiteX0" fmla="*/ 815341 w 12192000"/>
                <a:gd name="connsiteY0" fmla="*/ 0 h 622300"/>
                <a:gd name="connsiteX1" fmla="*/ 1526830 w 12192000"/>
                <a:gd name="connsiteY1" fmla="*/ 162455 h 622300"/>
                <a:gd name="connsiteX2" fmla="*/ 1616782 w 12192000"/>
                <a:gd name="connsiteY2" fmla="*/ 217933 h 622300"/>
                <a:gd name="connsiteX3" fmla="*/ 1706734 w 12192000"/>
                <a:gd name="connsiteY3" fmla="*/ 162455 h 622300"/>
                <a:gd name="connsiteX4" fmla="*/ 2418223 w 12192000"/>
                <a:gd name="connsiteY4" fmla="*/ 0 h 622300"/>
                <a:gd name="connsiteX5" fmla="*/ 3129712 w 12192000"/>
                <a:gd name="connsiteY5" fmla="*/ 162455 h 622300"/>
                <a:gd name="connsiteX6" fmla="*/ 3219664 w 12192000"/>
                <a:gd name="connsiteY6" fmla="*/ 217933 h 622300"/>
                <a:gd name="connsiteX7" fmla="*/ 3309616 w 12192000"/>
                <a:gd name="connsiteY7" fmla="*/ 162455 h 622300"/>
                <a:gd name="connsiteX8" fmla="*/ 4021105 w 12192000"/>
                <a:gd name="connsiteY8" fmla="*/ 0 h 622300"/>
                <a:gd name="connsiteX9" fmla="*/ 4732594 w 12192000"/>
                <a:gd name="connsiteY9" fmla="*/ 162455 h 622300"/>
                <a:gd name="connsiteX10" fmla="*/ 4822546 w 12192000"/>
                <a:gd name="connsiteY10" fmla="*/ 217933 h 622300"/>
                <a:gd name="connsiteX11" fmla="*/ 4912498 w 12192000"/>
                <a:gd name="connsiteY11" fmla="*/ 162455 h 622300"/>
                <a:gd name="connsiteX12" fmla="*/ 5623986 w 12192000"/>
                <a:gd name="connsiteY12" fmla="*/ 0 h 622300"/>
                <a:gd name="connsiteX13" fmla="*/ 6335476 w 12192000"/>
                <a:gd name="connsiteY13" fmla="*/ 162455 h 622300"/>
                <a:gd name="connsiteX14" fmla="*/ 6425427 w 12192000"/>
                <a:gd name="connsiteY14" fmla="*/ 217933 h 622300"/>
                <a:gd name="connsiteX15" fmla="*/ 6515379 w 12192000"/>
                <a:gd name="connsiteY15" fmla="*/ 162455 h 622300"/>
                <a:gd name="connsiteX16" fmla="*/ 7226868 w 12192000"/>
                <a:gd name="connsiteY16" fmla="*/ 0 h 622300"/>
                <a:gd name="connsiteX17" fmla="*/ 7938357 w 12192000"/>
                <a:gd name="connsiteY17" fmla="*/ 162455 h 622300"/>
                <a:gd name="connsiteX18" fmla="*/ 8028309 w 12192000"/>
                <a:gd name="connsiteY18" fmla="*/ 217933 h 622300"/>
                <a:gd name="connsiteX19" fmla="*/ 8118261 w 12192000"/>
                <a:gd name="connsiteY19" fmla="*/ 162455 h 622300"/>
                <a:gd name="connsiteX20" fmla="*/ 8829750 w 12192000"/>
                <a:gd name="connsiteY20" fmla="*/ 0 h 622300"/>
                <a:gd name="connsiteX21" fmla="*/ 9541239 w 12192000"/>
                <a:gd name="connsiteY21" fmla="*/ 162455 h 622300"/>
                <a:gd name="connsiteX22" fmla="*/ 9631191 w 12192000"/>
                <a:gd name="connsiteY22" fmla="*/ 217933 h 622300"/>
                <a:gd name="connsiteX23" fmla="*/ 9721143 w 12192000"/>
                <a:gd name="connsiteY23" fmla="*/ 162455 h 622300"/>
                <a:gd name="connsiteX24" fmla="*/ 10432632 w 12192000"/>
                <a:gd name="connsiteY24" fmla="*/ 0 h 622300"/>
                <a:gd name="connsiteX25" fmla="*/ 11144121 w 12192000"/>
                <a:gd name="connsiteY25" fmla="*/ 162455 h 622300"/>
                <a:gd name="connsiteX26" fmla="*/ 11234073 w 12192000"/>
                <a:gd name="connsiteY26" fmla="*/ 217933 h 622300"/>
                <a:gd name="connsiteX27" fmla="*/ 11324025 w 12192000"/>
                <a:gd name="connsiteY27" fmla="*/ 162455 h 622300"/>
                <a:gd name="connsiteX28" fmla="*/ 12035514 w 12192000"/>
                <a:gd name="connsiteY28" fmla="*/ 0 h 622300"/>
                <a:gd name="connsiteX29" fmla="*/ 12165624 w 12192000"/>
                <a:gd name="connsiteY29" fmla="*/ 4911 h 622300"/>
                <a:gd name="connsiteX30" fmla="*/ 12192000 w 12192000"/>
                <a:gd name="connsiteY30" fmla="*/ 7921 h 622300"/>
                <a:gd name="connsiteX31" fmla="*/ 12192000 w 12192000"/>
                <a:gd name="connsiteY31" fmla="*/ 622300 h 622300"/>
                <a:gd name="connsiteX32" fmla="*/ 0 w 12192000"/>
                <a:gd name="connsiteY32" fmla="*/ 622300 h 622300"/>
                <a:gd name="connsiteX33" fmla="*/ 0 w 12192000"/>
                <a:gd name="connsiteY33" fmla="*/ 226506 h 622300"/>
                <a:gd name="connsiteX34" fmla="*/ 103853 w 12192000"/>
                <a:gd name="connsiteY34" fmla="*/ 162455 h 622300"/>
                <a:gd name="connsiteX35" fmla="*/ 815341 w 12192000"/>
                <a:gd name="connsiteY35" fmla="*/ 0 h 622300"/>
              </a:gdLst>
              <a:ahLst/>
              <a:cxnLst/>
              <a:rect l="l" t="t" r="r" b="b"/>
              <a:pathLst>
                <a:path w="12192000" h="622300">
                  <a:moveTo>
                    <a:pt x="815341" y="0"/>
                  </a:moveTo>
                  <a:cubicBezTo>
                    <a:pt x="1078893" y="0"/>
                    <a:pt x="1323732" y="59890"/>
                    <a:pt x="1526830" y="162455"/>
                  </a:cubicBezTo>
                  <a:lnTo>
                    <a:pt x="1616782" y="217933"/>
                  </a:lnTo>
                  <a:lnTo>
                    <a:pt x="1706734" y="162455"/>
                  </a:lnTo>
                  <a:cubicBezTo>
                    <a:pt x="1909833" y="59890"/>
                    <a:pt x="2154672" y="0"/>
                    <a:pt x="2418223" y="0"/>
                  </a:cubicBezTo>
                  <a:cubicBezTo>
                    <a:pt x="2681775" y="0"/>
                    <a:pt x="2926614" y="59890"/>
                    <a:pt x="3129712" y="162455"/>
                  </a:cubicBezTo>
                  <a:lnTo>
                    <a:pt x="3219664" y="217933"/>
                  </a:lnTo>
                  <a:lnTo>
                    <a:pt x="3309616" y="162455"/>
                  </a:lnTo>
                  <a:cubicBezTo>
                    <a:pt x="3512715" y="59890"/>
                    <a:pt x="3757554" y="0"/>
                    <a:pt x="4021105" y="0"/>
                  </a:cubicBezTo>
                  <a:cubicBezTo>
                    <a:pt x="4284656" y="0"/>
                    <a:pt x="4529495" y="59890"/>
                    <a:pt x="4732594" y="162455"/>
                  </a:cubicBezTo>
                  <a:lnTo>
                    <a:pt x="4822546" y="217933"/>
                  </a:lnTo>
                  <a:lnTo>
                    <a:pt x="4912498" y="162455"/>
                  </a:lnTo>
                  <a:cubicBezTo>
                    <a:pt x="5115596" y="59890"/>
                    <a:pt x="5360435" y="0"/>
                    <a:pt x="5623986" y="0"/>
                  </a:cubicBezTo>
                  <a:cubicBezTo>
                    <a:pt x="5887538" y="0"/>
                    <a:pt x="6132377" y="59890"/>
                    <a:pt x="6335476" y="162455"/>
                  </a:cubicBezTo>
                  <a:lnTo>
                    <a:pt x="6425427" y="217933"/>
                  </a:lnTo>
                  <a:lnTo>
                    <a:pt x="6515379" y="162455"/>
                  </a:lnTo>
                  <a:cubicBezTo>
                    <a:pt x="6718477" y="59890"/>
                    <a:pt x="6963316" y="0"/>
                    <a:pt x="7226868" y="0"/>
                  </a:cubicBezTo>
                  <a:cubicBezTo>
                    <a:pt x="7490419" y="0"/>
                    <a:pt x="7735258" y="59890"/>
                    <a:pt x="7938357" y="162455"/>
                  </a:cubicBezTo>
                  <a:lnTo>
                    <a:pt x="8028309" y="217933"/>
                  </a:lnTo>
                  <a:lnTo>
                    <a:pt x="8118261" y="162455"/>
                  </a:lnTo>
                  <a:cubicBezTo>
                    <a:pt x="8321359" y="59890"/>
                    <a:pt x="8566199" y="0"/>
                    <a:pt x="8829750" y="0"/>
                  </a:cubicBezTo>
                  <a:cubicBezTo>
                    <a:pt x="9093301" y="0"/>
                    <a:pt x="9338140" y="59890"/>
                    <a:pt x="9541239" y="162455"/>
                  </a:cubicBezTo>
                  <a:lnTo>
                    <a:pt x="9631191" y="217933"/>
                  </a:lnTo>
                  <a:lnTo>
                    <a:pt x="9721143" y="162455"/>
                  </a:lnTo>
                  <a:cubicBezTo>
                    <a:pt x="9924242" y="59890"/>
                    <a:pt x="10169080" y="0"/>
                    <a:pt x="10432632" y="0"/>
                  </a:cubicBezTo>
                  <a:cubicBezTo>
                    <a:pt x="10696183" y="0"/>
                    <a:pt x="10941022" y="59890"/>
                    <a:pt x="11144121" y="162455"/>
                  </a:cubicBezTo>
                  <a:lnTo>
                    <a:pt x="11234073" y="217933"/>
                  </a:lnTo>
                  <a:lnTo>
                    <a:pt x="11324025" y="162455"/>
                  </a:lnTo>
                  <a:cubicBezTo>
                    <a:pt x="11527124" y="59890"/>
                    <a:pt x="11771962" y="0"/>
                    <a:pt x="12035514" y="0"/>
                  </a:cubicBezTo>
                  <a:cubicBezTo>
                    <a:pt x="12079439" y="0"/>
                    <a:pt x="12122845" y="1664"/>
                    <a:pt x="12165624" y="4911"/>
                  </a:cubicBezTo>
                  <a:lnTo>
                    <a:pt x="12192000" y="7921"/>
                  </a:lnTo>
                  <a:lnTo>
                    <a:pt x="12192000" y="622300"/>
                  </a:lnTo>
                  <a:lnTo>
                    <a:pt x="0" y="622300"/>
                  </a:lnTo>
                  <a:lnTo>
                    <a:pt x="0" y="226506"/>
                  </a:lnTo>
                  <a:lnTo>
                    <a:pt x="103853" y="162455"/>
                  </a:lnTo>
                  <a:cubicBezTo>
                    <a:pt x="306951" y="59890"/>
                    <a:pt x="551790" y="0"/>
                    <a:pt x="815341" y="0"/>
                  </a:cubicBezTo>
                  <a:close/>
                </a:path>
              </a:pathLst>
            </a:custGeom>
            <a:solidFill>
              <a:schemeClr val="accent1"/>
            </a:solidFill>
            <a:ln w="12700" cap="sq">
              <a:noFill/>
              <a:miter/>
            </a:ln>
          </p:spPr>
          <p:txBody>
            <a:bodyPr vert="horz" wrap="square" lIns="91440" tIns="45720" rIns="91440" bIns="45720" rtlCol="0" anchor="ctr"/>
            <a:lstStyle/>
            <a:p>
              <a:pPr algn="ctr">
                <a:lnSpc>
                  <a:spcPct val="110000"/>
                </a:lnSpc>
              </a:pPr>
              <a:endParaRPr kumimoji="1" lang="zh-CN" altLang="en-US"/>
            </a:p>
          </p:txBody>
        </p:sp>
      </p:grpSp>
      <p:pic>
        <p:nvPicPr>
          <p:cNvPr id="19" name="图片 18"/>
          <p:cNvPicPr/>
          <p:nvPr/>
        </p:nvPicPr>
        <p:blipFill>
          <a:blip r:embed="rId4"/>
          <a:stretch>
            <a:fillRect/>
          </a:stretch>
        </p:blipFill>
        <p:spPr>
          <a:xfrm>
            <a:off x="198755" y="885190"/>
            <a:ext cx="3282950" cy="2825115"/>
          </a:xfrm>
          <a:prstGeom prst="rect">
            <a:avLst/>
          </a:prstGeom>
        </p:spPr>
      </p:pic>
    </p:spTree>
    <p:custDataLst>
      <p:tags r:id="rId5"/>
    </p:custData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pSp>
        <p:nvGrpSpPr>
          <p:cNvPr id="4" name="组合 3"/>
          <p:cNvGrpSpPr/>
          <p:nvPr/>
        </p:nvGrpSpPr>
        <p:grpSpPr>
          <a:xfrm>
            <a:off x="0" y="6164585"/>
            <a:ext cx="12192000" cy="693415"/>
            <a:chOff x="0" y="6164585"/>
            <a:chExt cx="12192000" cy="693415"/>
          </a:xfrm>
        </p:grpSpPr>
        <p:sp>
          <p:nvSpPr>
            <p:cNvPr id="5" name="标题 1"/>
            <p:cNvSpPr txBox="1"/>
            <p:nvPr/>
          </p:nvSpPr>
          <p:spPr>
            <a:xfrm>
              <a:off x="0" y="6164585"/>
              <a:ext cx="12192000" cy="628799"/>
            </a:xfrm>
            <a:custGeom>
              <a:avLst/>
              <a:gdLst>
                <a:gd name="connsiteX0" fmla="*/ 823856 w 12192000"/>
                <a:gd name="connsiteY0" fmla="*/ 0 h 628799"/>
                <a:gd name="connsiteX1" fmla="*/ 1542775 w 12192000"/>
                <a:gd name="connsiteY1" fmla="*/ 164152 h 628799"/>
                <a:gd name="connsiteX2" fmla="*/ 1633666 w 12192000"/>
                <a:gd name="connsiteY2" fmla="*/ 220209 h 628799"/>
                <a:gd name="connsiteX3" fmla="*/ 1724558 w 12192000"/>
                <a:gd name="connsiteY3" fmla="*/ 164152 h 628799"/>
                <a:gd name="connsiteX4" fmla="*/ 2443477 w 12192000"/>
                <a:gd name="connsiteY4" fmla="*/ 0 h 628799"/>
                <a:gd name="connsiteX5" fmla="*/ 3162396 w 12192000"/>
                <a:gd name="connsiteY5" fmla="*/ 164152 h 628799"/>
                <a:gd name="connsiteX6" fmla="*/ 3253288 w 12192000"/>
                <a:gd name="connsiteY6" fmla="*/ 220209 h 628799"/>
                <a:gd name="connsiteX7" fmla="*/ 3344179 w 12192000"/>
                <a:gd name="connsiteY7" fmla="*/ 164152 h 628799"/>
                <a:gd name="connsiteX8" fmla="*/ 4063098 w 12192000"/>
                <a:gd name="connsiteY8" fmla="*/ 0 h 628799"/>
                <a:gd name="connsiteX9" fmla="*/ 4782017 w 12192000"/>
                <a:gd name="connsiteY9" fmla="*/ 164152 h 628799"/>
                <a:gd name="connsiteX10" fmla="*/ 4872908 w 12192000"/>
                <a:gd name="connsiteY10" fmla="*/ 220209 h 628799"/>
                <a:gd name="connsiteX11" fmla="*/ 4963800 w 12192000"/>
                <a:gd name="connsiteY11" fmla="*/ 164152 h 628799"/>
                <a:gd name="connsiteX12" fmla="*/ 5682718 w 12192000"/>
                <a:gd name="connsiteY12" fmla="*/ 0 h 628799"/>
                <a:gd name="connsiteX13" fmla="*/ 6401638 w 12192000"/>
                <a:gd name="connsiteY13" fmla="*/ 164152 h 628799"/>
                <a:gd name="connsiteX14" fmla="*/ 6492528 w 12192000"/>
                <a:gd name="connsiteY14" fmla="*/ 220209 h 628799"/>
                <a:gd name="connsiteX15" fmla="*/ 6583420 w 12192000"/>
                <a:gd name="connsiteY15" fmla="*/ 164152 h 628799"/>
                <a:gd name="connsiteX16" fmla="*/ 7302339 w 12192000"/>
                <a:gd name="connsiteY16" fmla="*/ 0 h 628799"/>
                <a:gd name="connsiteX17" fmla="*/ 8021258 w 12192000"/>
                <a:gd name="connsiteY17" fmla="*/ 164152 h 628799"/>
                <a:gd name="connsiteX18" fmla="*/ 8112150 w 12192000"/>
                <a:gd name="connsiteY18" fmla="*/ 220209 h 628799"/>
                <a:gd name="connsiteX19" fmla="*/ 8203041 w 12192000"/>
                <a:gd name="connsiteY19" fmla="*/ 164152 h 628799"/>
                <a:gd name="connsiteX20" fmla="*/ 8921960 w 12192000"/>
                <a:gd name="connsiteY20" fmla="*/ 0 h 628799"/>
                <a:gd name="connsiteX21" fmla="*/ 9640879 w 12192000"/>
                <a:gd name="connsiteY21" fmla="*/ 164152 h 628799"/>
                <a:gd name="connsiteX22" fmla="*/ 9731770 w 12192000"/>
                <a:gd name="connsiteY22" fmla="*/ 220209 h 628799"/>
                <a:gd name="connsiteX23" fmla="*/ 9822662 w 12192000"/>
                <a:gd name="connsiteY23" fmla="*/ 164152 h 628799"/>
                <a:gd name="connsiteX24" fmla="*/ 10541581 w 12192000"/>
                <a:gd name="connsiteY24" fmla="*/ 0 h 628799"/>
                <a:gd name="connsiteX25" fmla="*/ 11260500 w 12192000"/>
                <a:gd name="connsiteY25" fmla="*/ 164152 h 628799"/>
                <a:gd name="connsiteX26" fmla="*/ 11351391 w 12192000"/>
                <a:gd name="connsiteY26" fmla="*/ 220209 h 628799"/>
                <a:gd name="connsiteX27" fmla="*/ 11442283 w 12192000"/>
                <a:gd name="connsiteY27" fmla="*/ 164152 h 628799"/>
                <a:gd name="connsiteX28" fmla="*/ 12161202 w 12192000"/>
                <a:gd name="connsiteY28" fmla="*/ 0 h 628799"/>
                <a:gd name="connsiteX29" fmla="*/ 12192000 w 12192000"/>
                <a:gd name="connsiteY29" fmla="*/ 1163 h 628799"/>
                <a:gd name="connsiteX30" fmla="*/ 12192000 w 12192000"/>
                <a:gd name="connsiteY30" fmla="*/ 628799 h 628799"/>
                <a:gd name="connsiteX31" fmla="*/ 0 w 12192000"/>
                <a:gd name="connsiteY31" fmla="*/ 628799 h 628799"/>
                <a:gd name="connsiteX32" fmla="*/ 0 w 12192000"/>
                <a:gd name="connsiteY32" fmla="*/ 228872 h 628799"/>
                <a:gd name="connsiteX33" fmla="*/ 104938 w 12192000"/>
                <a:gd name="connsiteY33" fmla="*/ 164152 h 628799"/>
                <a:gd name="connsiteX34" fmla="*/ 823856 w 12192000"/>
                <a:gd name="connsiteY34" fmla="*/ 0 h 628799"/>
              </a:gdLst>
              <a:ahLst/>
              <a:cxnLst/>
              <a:rect l="l" t="t" r="r" b="b"/>
              <a:pathLst>
                <a:path w="12192000" h="628799">
                  <a:moveTo>
                    <a:pt x="823856" y="0"/>
                  </a:moveTo>
                  <a:cubicBezTo>
                    <a:pt x="1090160" y="0"/>
                    <a:pt x="1337556" y="60516"/>
                    <a:pt x="1542775" y="164152"/>
                  </a:cubicBezTo>
                  <a:lnTo>
                    <a:pt x="1633666" y="220209"/>
                  </a:lnTo>
                  <a:lnTo>
                    <a:pt x="1724558" y="164152"/>
                  </a:lnTo>
                  <a:cubicBezTo>
                    <a:pt x="1929778" y="60516"/>
                    <a:pt x="2177174" y="0"/>
                    <a:pt x="2443477" y="0"/>
                  </a:cubicBezTo>
                  <a:cubicBezTo>
                    <a:pt x="2709781" y="0"/>
                    <a:pt x="2957177" y="60516"/>
                    <a:pt x="3162396" y="164152"/>
                  </a:cubicBezTo>
                  <a:lnTo>
                    <a:pt x="3253288" y="220209"/>
                  </a:lnTo>
                  <a:lnTo>
                    <a:pt x="3344179" y="164152"/>
                  </a:lnTo>
                  <a:cubicBezTo>
                    <a:pt x="3549399" y="60516"/>
                    <a:pt x="3796795" y="0"/>
                    <a:pt x="4063098" y="0"/>
                  </a:cubicBezTo>
                  <a:cubicBezTo>
                    <a:pt x="4329401" y="0"/>
                    <a:pt x="4576797" y="60516"/>
                    <a:pt x="4782017" y="164152"/>
                  </a:cubicBezTo>
                  <a:lnTo>
                    <a:pt x="4872908" y="220209"/>
                  </a:lnTo>
                  <a:lnTo>
                    <a:pt x="4963800" y="164152"/>
                  </a:lnTo>
                  <a:cubicBezTo>
                    <a:pt x="5169019" y="60516"/>
                    <a:pt x="5416415" y="0"/>
                    <a:pt x="5682718" y="0"/>
                  </a:cubicBezTo>
                  <a:cubicBezTo>
                    <a:pt x="5949022" y="0"/>
                    <a:pt x="6196418" y="60516"/>
                    <a:pt x="6401638" y="164152"/>
                  </a:cubicBezTo>
                  <a:lnTo>
                    <a:pt x="6492528" y="220209"/>
                  </a:lnTo>
                  <a:lnTo>
                    <a:pt x="6583420" y="164152"/>
                  </a:lnTo>
                  <a:cubicBezTo>
                    <a:pt x="6788639" y="60516"/>
                    <a:pt x="7036035" y="0"/>
                    <a:pt x="7302339" y="0"/>
                  </a:cubicBezTo>
                  <a:cubicBezTo>
                    <a:pt x="7568642" y="0"/>
                    <a:pt x="7816038" y="60516"/>
                    <a:pt x="8021258" y="164152"/>
                  </a:cubicBezTo>
                  <a:lnTo>
                    <a:pt x="8112150" y="220209"/>
                  </a:lnTo>
                  <a:lnTo>
                    <a:pt x="8203041" y="164152"/>
                  </a:lnTo>
                  <a:cubicBezTo>
                    <a:pt x="8408260" y="60516"/>
                    <a:pt x="8655656" y="0"/>
                    <a:pt x="8921960" y="0"/>
                  </a:cubicBezTo>
                  <a:cubicBezTo>
                    <a:pt x="9188263" y="0"/>
                    <a:pt x="9435659" y="60516"/>
                    <a:pt x="9640879" y="164152"/>
                  </a:cubicBezTo>
                  <a:lnTo>
                    <a:pt x="9731770" y="220209"/>
                  </a:lnTo>
                  <a:lnTo>
                    <a:pt x="9822662" y="164152"/>
                  </a:lnTo>
                  <a:cubicBezTo>
                    <a:pt x="10027882" y="60516"/>
                    <a:pt x="10275276" y="0"/>
                    <a:pt x="10541581" y="0"/>
                  </a:cubicBezTo>
                  <a:cubicBezTo>
                    <a:pt x="10807884" y="0"/>
                    <a:pt x="11055280" y="60516"/>
                    <a:pt x="11260500" y="164152"/>
                  </a:cubicBezTo>
                  <a:lnTo>
                    <a:pt x="11351391" y="220209"/>
                  </a:lnTo>
                  <a:lnTo>
                    <a:pt x="11442283" y="164152"/>
                  </a:lnTo>
                  <a:cubicBezTo>
                    <a:pt x="11647503" y="60516"/>
                    <a:pt x="11894898" y="0"/>
                    <a:pt x="12161202" y="0"/>
                  </a:cubicBezTo>
                  <a:lnTo>
                    <a:pt x="12192000" y="1163"/>
                  </a:lnTo>
                  <a:lnTo>
                    <a:pt x="12192000" y="628799"/>
                  </a:lnTo>
                  <a:lnTo>
                    <a:pt x="0" y="628799"/>
                  </a:lnTo>
                  <a:lnTo>
                    <a:pt x="0" y="228872"/>
                  </a:lnTo>
                  <a:lnTo>
                    <a:pt x="104938" y="164152"/>
                  </a:lnTo>
                  <a:cubicBezTo>
                    <a:pt x="310157" y="60516"/>
                    <a:pt x="557553" y="0"/>
                    <a:pt x="823856" y="0"/>
                  </a:cubicBez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 w="12700" cap="sq">
              <a:noFill/>
              <a:miter/>
            </a:ln>
          </p:spPr>
          <p:txBody>
            <a:bodyPr vert="horz" wrap="square" lIns="91440" tIns="45720" rIns="91440" bIns="45720" rtlCol="0" anchor="ctr"/>
            <a:lstStyle/>
            <a:p>
              <a:pPr algn="ctr">
                <a:lnSpc>
                  <a:spcPct val="110000"/>
                </a:lnSpc>
              </a:pPr>
              <a:endParaRPr kumimoji="1" lang="zh-CN" altLang="en-US"/>
            </a:p>
          </p:txBody>
        </p:sp>
        <p:sp>
          <p:nvSpPr>
            <p:cNvPr id="6" name="标题 1"/>
            <p:cNvSpPr txBox="1"/>
            <p:nvPr/>
          </p:nvSpPr>
          <p:spPr>
            <a:xfrm>
              <a:off x="0" y="6235700"/>
              <a:ext cx="12192000" cy="622300"/>
            </a:xfrm>
            <a:custGeom>
              <a:avLst/>
              <a:gdLst>
                <a:gd name="connsiteX0" fmla="*/ 815341 w 12192000"/>
                <a:gd name="connsiteY0" fmla="*/ 0 h 622300"/>
                <a:gd name="connsiteX1" fmla="*/ 1526830 w 12192000"/>
                <a:gd name="connsiteY1" fmla="*/ 162455 h 622300"/>
                <a:gd name="connsiteX2" fmla="*/ 1616782 w 12192000"/>
                <a:gd name="connsiteY2" fmla="*/ 217933 h 622300"/>
                <a:gd name="connsiteX3" fmla="*/ 1706734 w 12192000"/>
                <a:gd name="connsiteY3" fmla="*/ 162455 h 622300"/>
                <a:gd name="connsiteX4" fmla="*/ 2418223 w 12192000"/>
                <a:gd name="connsiteY4" fmla="*/ 0 h 622300"/>
                <a:gd name="connsiteX5" fmla="*/ 3129712 w 12192000"/>
                <a:gd name="connsiteY5" fmla="*/ 162455 h 622300"/>
                <a:gd name="connsiteX6" fmla="*/ 3219664 w 12192000"/>
                <a:gd name="connsiteY6" fmla="*/ 217933 h 622300"/>
                <a:gd name="connsiteX7" fmla="*/ 3309616 w 12192000"/>
                <a:gd name="connsiteY7" fmla="*/ 162455 h 622300"/>
                <a:gd name="connsiteX8" fmla="*/ 4021105 w 12192000"/>
                <a:gd name="connsiteY8" fmla="*/ 0 h 622300"/>
                <a:gd name="connsiteX9" fmla="*/ 4732594 w 12192000"/>
                <a:gd name="connsiteY9" fmla="*/ 162455 h 622300"/>
                <a:gd name="connsiteX10" fmla="*/ 4822546 w 12192000"/>
                <a:gd name="connsiteY10" fmla="*/ 217933 h 622300"/>
                <a:gd name="connsiteX11" fmla="*/ 4912498 w 12192000"/>
                <a:gd name="connsiteY11" fmla="*/ 162455 h 622300"/>
                <a:gd name="connsiteX12" fmla="*/ 5623986 w 12192000"/>
                <a:gd name="connsiteY12" fmla="*/ 0 h 622300"/>
                <a:gd name="connsiteX13" fmla="*/ 6335476 w 12192000"/>
                <a:gd name="connsiteY13" fmla="*/ 162455 h 622300"/>
                <a:gd name="connsiteX14" fmla="*/ 6425427 w 12192000"/>
                <a:gd name="connsiteY14" fmla="*/ 217933 h 622300"/>
                <a:gd name="connsiteX15" fmla="*/ 6515379 w 12192000"/>
                <a:gd name="connsiteY15" fmla="*/ 162455 h 622300"/>
                <a:gd name="connsiteX16" fmla="*/ 7226868 w 12192000"/>
                <a:gd name="connsiteY16" fmla="*/ 0 h 622300"/>
                <a:gd name="connsiteX17" fmla="*/ 7938357 w 12192000"/>
                <a:gd name="connsiteY17" fmla="*/ 162455 h 622300"/>
                <a:gd name="connsiteX18" fmla="*/ 8028309 w 12192000"/>
                <a:gd name="connsiteY18" fmla="*/ 217933 h 622300"/>
                <a:gd name="connsiteX19" fmla="*/ 8118261 w 12192000"/>
                <a:gd name="connsiteY19" fmla="*/ 162455 h 622300"/>
                <a:gd name="connsiteX20" fmla="*/ 8829750 w 12192000"/>
                <a:gd name="connsiteY20" fmla="*/ 0 h 622300"/>
                <a:gd name="connsiteX21" fmla="*/ 9541239 w 12192000"/>
                <a:gd name="connsiteY21" fmla="*/ 162455 h 622300"/>
                <a:gd name="connsiteX22" fmla="*/ 9631191 w 12192000"/>
                <a:gd name="connsiteY22" fmla="*/ 217933 h 622300"/>
                <a:gd name="connsiteX23" fmla="*/ 9721143 w 12192000"/>
                <a:gd name="connsiteY23" fmla="*/ 162455 h 622300"/>
                <a:gd name="connsiteX24" fmla="*/ 10432632 w 12192000"/>
                <a:gd name="connsiteY24" fmla="*/ 0 h 622300"/>
                <a:gd name="connsiteX25" fmla="*/ 11144121 w 12192000"/>
                <a:gd name="connsiteY25" fmla="*/ 162455 h 622300"/>
                <a:gd name="connsiteX26" fmla="*/ 11234073 w 12192000"/>
                <a:gd name="connsiteY26" fmla="*/ 217933 h 622300"/>
                <a:gd name="connsiteX27" fmla="*/ 11324025 w 12192000"/>
                <a:gd name="connsiteY27" fmla="*/ 162455 h 622300"/>
                <a:gd name="connsiteX28" fmla="*/ 12035514 w 12192000"/>
                <a:gd name="connsiteY28" fmla="*/ 0 h 622300"/>
                <a:gd name="connsiteX29" fmla="*/ 12165624 w 12192000"/>
                <a:gd name="connsiteY29" fmla="*/ 4911 h 622300"/>
                <a:gd name="connsiteX30" fmla="*/ 12192000 w 12192000"/>
                <a:gd name="connsiteY30" fmla="*/ 7921 h 622300"/>
                <a:gd name="connsiteX31" fmla="*/ 12192000 w 12192000"/>
                <a:gd name="connsiteY31" fmla="*/ 622300 h 622300"/>
                <a:gd name="connsiteX32" fmla="*/ 0 w 12192000"/>
                <a:gd name="connsiteY32" fmla="*/ 622300 h 622300"/>
                <a:gd name="connsiteX33" fmla="*/ 0 w 12192000"/>
                <a:gd name="connsiteY33" fmla="*/ 226506 h 622300"/>
                <a:gd name="connsiteX34" fmla="*/ 103853 w 12192000"/>
                <a:gd name="connsiteY34" fmla="*/ 162455 h 622300"/>
                <a:gd name="connsiteX35" fmla="*/ 815341 w 12192000"/>
                <a:gd name="connsiteY35" fmla="*/ 0 h 622300"/>
              </a:gdLst>
              <a:ahLst/>
              <a:cxnLst/>
              <a:rect l="l" t="t" r="r" b="b"/>
              <a:pathLst>
                <a:path w="12192000" h="622300">
                  <a:moveTo>
                    <a:pt x="815341" y="0"/>
                  </a:moveTo>
                  <a:cubicBezTo>
                    <a:pt x="1078893" y="0"/>
                    <a:pt x="1323732" y="59890"/>
                    <a:pt x="1526830" y="162455"/>
                  </a:cubicBezTo>
                  <a:lnTo>
                    <a:pt x="1616782" y="217933"/>
                  </a:lnTo>
                  <a:lnTo>
                    <a:pt x="1706734" y="162455"/>
                  </a:lnTo>
                  <a:cubicBezTo>
                    <a:pt x="1909833" y="59890"/>
                    <a:pt x="2154672" y="0"/>
                    <a:pt x="2418223" y="0"/>
                  </a:cubicBezTo>
                  <a:cubicBezTo>
                    <a:pt x="2681775" y="0"/>
                    <a:pt x="2926614" y="59890"/>
                    <a:pt x="3129712" y="162455"/>
                  </a:cubicBezTo>
                  <a:lnTo>
                    <a:pt x="3219664" y="217933"/>
                  </a:lnTo>
                  <a:lnTo>
                    <a:pt x="3309616" y="162455"/>
                  </a:lnTo>
                  <a:cubicBezTo>
                    <a:pt x="3512715" y="59890"/>
                    <a:pt x="3757554" y="0"/>
                    <a:pt x="4021105" y="0"/>
                  </a:cubicBezTo>
                  <a:cubicBezTo>
                    <a:pt x="4284656" y="0"/>
                    <a:pt x="4529495" y="59890"/>
                    <a:pt x="4732594" y="162455"/>
                  </a:cubicBezTo>
                  <a:lnTo>
                    <a:pt x="4822546" y="217933"/>
                  </a:lnTo>
                  <a:lnTo>
                    <a:pt x="4912498" y="162455"/>
                  </a:lnTo>
                  <a:cubicBezTo>
                    <a:pt x="5115596" y="59890"/>
                    <a:pt x="5360435" y="0"/>
                    <a:pt x="5623986" y="0"/>
                  </a:cubicBezTo>
                  <a:cubicBezTo>
                    <a:pt x="5887538" y="0"/>
                    <a:pt x="6132377" y="59890"/>
                    <a:pt x="6335476" y="162455"/>
                  </a:cubicBezTo>
                  <a:lnTo>
                    <a:pt x="6425427" y="217933"/>
                  </a:lnTo>
                  <a:lnTo>
                    <a:pt x="6515379" y="162455"/>
                  </a:lnTo>
                  <a:cubicBezTo>
                    <a:pt x="6718477" y="59890"/>
                    <a:pt x="6963316" y="0"/>
                    <a:pt x="7226868" y="0"/>
                  </a:cubicBezTo>
                  <a:cubicBezTo>
                    <a:pt x="7490419" y="0"/>
                    <a:pt x="7735258" y="59890"/>
                    <a:pt x="7938357" y="162455"/>
                  </a:cubicBezTo>
                  <a:lnTo>
                    <a:pt x="8028309" y="217933"/>
                  </a:lnTo>
                  <a:lnTo>
                    <a:pt x="8118261" y="162455"/>
                  </a:lnTo>
                  <a:cubicBezTo>
                    <a:pt x="8321359" y="59890"/>
                    <a:pt x="8566199" y="0"/>
                    <a:pt x="8829750" y="0"/>
                  </a:cubicBezTo>
                  <a:cubicBezTo>
                    <a:pt x="9093301" y="0"/>
                    <a:pt x="9338140" y="59890"/>
                    <a:pt x="9541239" y="162455"/>
                  </a:cubicBezTo>
                  <a:lnTo>
                    <a:pt x="9631191" y="217933"/>
                  </a:lnTo>
                  <a:lnTo>
                    <a:pt x="9721143" y="162455"/>
                  </a:lnTo>
                  <a:cubicBezTo>
                    <a:pt x="9924242" y="59890"/>
                    <a:pt x="10169080" y="0"/>
                    <a:pt x="10432632" y="0"/>
                  </a:cubicBezTo>
                  <a:cubicBezTo>
                    <a:pt x="10696183" y="0"/>
                    <a:pt x="10941022" y="59890"/>
                    <a:pt x="11144121" y="162455"/>
                  </a:cubicBezTo>
                  <a:lnTo>
                    <a:pt x="11234073" y="217933"/>
                  </a:lnTo>
                  <a:lnTo>
                    <a:pt x="11324025" y="162455"/>
                  </a:lnTo>
                  <a:cubicBezTo>
                    <a:pt x="11527124" y="59890"/>
                    <a:pt x="11771962" y="0"/>
                    <a:pt x="12035514" y="0"/>
                  </a:cubicBezTo>
                  <a:cubicBezTo>
                    <a:pt x="12079439" y="0"/>
                    <a:pt x="12122845" y="1664"/>
                    <a:pt x="12165624" y="4911"/>
                  </a:cubicBezTo>
                  <a:lnTo>
                    <a:pt x="12192000" y="7921"/>
                  </a:lnTo>
                  <a:lnTo>
                    <a:pt x="12192000" y="622300"/>
                  </a:lnTo>
                  <a:lnTo>
                    <a:pt x="0" y="622300"/>
                  </a:lnTo>
                  <a:lnTo>
                    <a:pt x="0" y="226506"/>
                  </a:lnTo>
                  <a:lnTo>
                    <a:pt x="103853" y="162455"/>
                  </a:lnTo>
                  <a:cubicBezTo>
                    <a:pt x="306951" y="59890"/>
                    <a:pt x="551790" y="0"/>
                    <a:pt x="815341" y="0"/>
                  </a:cubicBezTo>
                  <a:close/>
                </a:path>
              </a:pathLst>
            </a:custGeom>
            <a:solidFill>
              <a:schemeClr val="accent1"/>
            </a:solidFill>
            <a:ln w="12700" cap="sq">
              <a:noFill/>
              <a:miter/>
            </a:ln>
          </p:spPr>
          <p:txBody>
            <a:bodyPr vert="horz" wrap="square" lIns="91440" tIns="45720" rIns="91440" bIns="45720" rtlCol="0" anchor="ctr"/>
            <a:lstStyle/>
            <a:p>
              <a:pPr algn="ctr">
                <a:lnSpc>
                  <a:spcPct val="110000"/>
                </a:lnSpc>
              </a:pPr>
              <a:endParaRPr kumimoji="1" lang="zh-CN" altLang="en-US"/>
            </a:p>
          </p:txBody>
        </p:sp>
      </p:grpSp>
      <p:sp>
        <p:nvSpPr>
          <p:cNvPr id="2" name="标题 1"/>
          <p:cNvSpPr txBox="1"/>
          <p:nvPr>
            <p:custDataLst>
              <p:tags r:id="rId1"/>
            </p:custDataLst>
          </p:nvPr>
        </p:nvSpPr>
        <p:spPr>
          <a:xfrm>
            <a:off x="1792389" y="2313765"/>
            <a:ext cx="1378458" cy="1370981"/>
          </a:xfrm>
          <a:prstGeom prst="roundRect">
            <a:avLst>
              <a:gd name="adj" fmla="val 10183"/>
            </a:avLst>
          </a:prstGeom>
          <a:solidFill>
            <a:schemeClr val="bg1">
              <a:lumMod val="95000"/>
            </a:schemeClr>
          </a:solidFill>
          <a:ln cap="sq">
            <a:noFill/>
            <a:prstDash val="solid"/>
            <a:miter/>
          </a:ln>
        </p:spPr>
        <p:txBody>
          <a:bodyPr vert="horz" wrap="square" lIns="0" tIns="0" rIns="0" bIns="0" rtlCol="0" anchor="ctr"/>
          <a:lstStyle/>
          <a:p>
            <a:pPr algn="ctr">
              <a:lnSpc>
                <a:spcPct val="120000"/>
              </a:lnSpc>
            </a:pPr>
            <a:endParaRPr kumimoji="1" lang="zh-CN" altLang="en-US"/>
          </a:p>
        </p:txBody>
      </p:sp>
      <p:sp>
        <p:nvSpPr>
          <p:cNvPr id="3" name="标题 1"/>
          <p:cNvSpPr txBox="1"/>
          <p:nvPr>
            <p:custDataLst>
              <p:tags r:id="rId2"/>
            </p:custDataLst>
          </p:nvPr>
        </p:nvSpPr>
        <p:spPr>
          <a:xfrm>
            <a:off x="4152512" y="2312696"/>
            <a:ext cx="1378458" cy="1370981"/>
          </a:xfrm>
          <a:prstGeom prst="roundRect">
            <a:avLst>
              <a:gd name="adj" fmla="val 10183"/>
            </a:avLst>
          </a:prstGeom>
          <a:solidFill>
            <a:schemeClr val="accent1"/>
          </a:solidFill>
          <a:ln cap="sq">
            <a:noFill/>
            <a:prstDash val="solid"/>
            <a:miter/>
          </a:ln>
          <a:effectLst>
            <a:outerShdw blurRad="508000" dist="254000" dir="5400000" algn="ctr" rotWithShape="0">
              <a:srgbClr val="000000">
                <a:alpha val="30000"/>
              </a:srgbClr>
            </a:outerShdw>
          </a:effectLst>
        </p:spPr>
        <p:txBody>
          <a:bodyPr vert="horz" wrap="square" lIns="0" tIns="0" rIns="0" bIns="0" rtlCol="0" anchor="ctr"/>
          <a:lstStyle/>
          <a:p>
            <a:pPr algn="ctr">
              <a:lnSpc>
                <a:spcPct val="120000"/>
              </a:lnSpc>
            </a:pPr>
            <a:endParaRPr kumimoji="1" lang="zh-CN" altLang="en-US"/>
          </a:p>
        </p:txBody>
      </p:sp>
      <p:sp>
        <p:nvSpPr>
          <p:cNvPr id="7" name="标题 1"/>
          <p:cNvSpPr txBox="1"/>
          <p:nvPr>
            <p:custDataLst>
              <p:tags r:id="rId3"/>
            </p:custDataLst>
          </p:nvPr>
        </p:nvSpPr>
        <p:spPr>
          <a:xfrm>
            <a:off x="6556503" y="2312696"/>
            <a:ext cx="1378458" cy="1370981"/>
          </a:xfrm>
          <a:prstGeom prst="roundRect">
            <a:avLst>
              <a:gd name="adj" fmla="val 8330"/>
            </a:avLst>
          </a:prstGeom>
          <a:solidFill>
            <a:schemeClr val="bg1">
              <a:lumMod val="95000"/>
            </a:schemeClr>
          </a:solidFill>
          <a:ln cap="sq">
            <a:noFill/>
            <a:prstDash val="solid"/>
            <a:miter/>
          </a:ln>
        </p:spPr>
        <p:txBody>
          <a:bodyPr vert="horz" wrap="square" lIns="0" tIns="0" rIns="0" bIns="0" rtlCol="0" anchor="ctr"/>
          <a:lstStyle/>
          <a:p>
            <a:pPr algn="ctr">
              <a:lnSpc>
                <a:spcPct val="120000"/>
              </a:lnSpc>
            </a:pPr>
            <a:endParaRPr kumimoji="1" lang="zh-CN" altLang="en-US"/>
          </a:p>
        </p:txBody>
      </p:sp>
      <p:sp>
        <p:nvSpPr>
          <p:cNvPr id="8" name="标题 1"/>
          <p:cNvSpPr txBox="1"/>
          <p:nvPr>
            <p:custDataLst>
              <p:tags r:id="rId4"/>
            </p:custDataLst>
          </p:nvPr>
        </p:nvSpPr>
        <p:spPr>
          <a:xfrm>
            <a:off x="8938227" y="2312696"/>
            <a:ext cx="1378458" cy="1370981"/>
          </a:xfrm>
          <a:prstGeom prst="roundRect">
            <a:avLst>
              <a:gd name="adj" fmla="val 11109"/>
            </a:avLst>
          </a:prstGeom>
          <a:solidFill>
            <a:schemeClr val="bg1">
              <a:lumMod val="95000"/>
            </a:schemeClr>
          </a:solidFill>
          <a:ln cap="sq">
            <a:noFill/>
            <a:prstDash val="solid"/>
            <a:miter/>
          </a:ln>
        </p:spPr>
        <p:txBody>
          <a:bodyPr vert="horz" wrap="square" lIns="0" tIns="0" rIns="0" bIns="0" rtlCol="0" anchor="ctr"/>
          <a:lstStyle/>
          <a:p>
            <a:pPr algn="ctr">
              <a:lnSpc>
                <a:spcPct val="120000"/>
              </a:lnSpc>
            </a:pPr>
            <a:endParaRPr kumimoji="1" lang="zh-CN" altLang="en-US"/>
          </a:p>
        </p:txBody>
      </p:sp>
      <p:cxnSp>
        <p:nvCxnSpPr>
          <p:cNvPr id="9" name="标题 1"/>
          <p:cNvCxnSpPr/>
          <p:nvPr>
            <p:custDataLst>
              <p:tags r:id="rId5"/>
            </p:custDataLst>
          </p:nvPr>
        </p:nvCxnSpPr>
        <p:spPr>
          <a:xfrm>
            <a:off x="2486056" y="3987248"/>
            <a:ext cx="7128740" cy="0"/>
          </a:xfrm>
          <a:prstGeom prst="line">
            <a:avLst/>
          </a:prstGeom>
          <a:noFill/>
          <a:ln w="6350" cap="sq">
            <a:solidFill>
              <a:schemeClr val="tx1">
                <a:lumMod val="50000"/>
                <a:lumOff val="50000"/>
              </a:schemeClr>
            </a:solidFill>
            <a:miter/>
            <a:headEnd type="none"/>
            <a:tailEnd type="none"/>
          </a:ln>
        </p:spPr>
      </p:cxnSp>
      <p:sp>
        <p:nvSpPr>
          <p:cNvPr id="10" name="标题 1"/>
          <p:cNvSpPr txBox="1"/>
          <p:nvPr>
            <p:custDataLst>
              <p:tags r:id="rId6"/>
            </p:custDataLst>
          </p:nvPr>
        </p:nvSpPr>
        <p:spPr>
          <a:xfrm rot="2700000">
            <a:off x="4807956" y="3956021"/>
            <a:ext cx="62455" cy="62455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cap="sq">
            <a:noFill/>
            <a:prstDash val="solid"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20000"/>
              </a:lnSpc>
            </a:pPr>
            <a:endParaRPr kumimoji="1" lang="zh-CN" altLang="en-US"/>
          </a:p>
        </p:txBody>
      </p:sp>
      <p:sp>
        <p:nvSpPr>
          <p:cNvPr id="11" name="标题 1"/>
          <p:cNvSpPr txBox="1"/>
          <p:nvPr>
            <p:custDataLst>
              <p:tags r:id="rId7"/>
            </p:custDataLst>
          </p:nvPr>
        </p:nvSpPr>
        <p:spPr>
          <a:xfrm rot="2700000">
            <a:off x="7214504" y="3956021"/>
            <a:ext cx="62455" cy="62455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254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20000"/>
              </a:lnSpc>
            </a:pPr>
            <a:endParaRPr kumimoji="1" lang="zh-CN" altLang="en-US"/>
          </a:p>
        </p:txBody>
      </p:sp>
      <p:sp>
        <p:nvSpPr>
          <p:cNvPr id="12" name="标题 1"/>
          <p:cNvSpPr txBox="1"/>
          <p:nvPr>
            <p:custDataLst>
              <p:tags r:id="rId8"/>
            </p:custDataLst>
          </p:nvPr>
        </p:nvSpPr>
        <p:spPr>
          <a:xfrm>
            <a:off x="4625483" y="2782404"/>
            <a:ext cx="427399" cy="427399"/>
          </a:xfrm>
          <a:custGeom>
            <a:avLst/>
            <a:gdLst>
              <a:gd name="connsiteX0" fmla="*/ 438553 w 720000"/>
              <a:gd name="connsiteY0" fmla="*/ 189601 h 720000"/>
              <a:gd name="connsiteX1" fmla="*/ 373556 w 720000"/>
              <a:gd name="connsiteY1" fmla="*/ 216451 h 720000"/>
              <a:gd name="connsiteX2" fmla="*/ 232180 w 720000"/>
              <a:gd name="connsiteY2" fmla="*/ 357827 h 720000"/>
              <a:gd name="connsiteX3" fmla="*/ 191861 w 720000"/>
              <a:gd name="connsiteY3" fmla="*/ 528226 h 720000"/>
              <a:gd name="connsiteX4" fmla="*/ 362260 w 720000"/>
              <a:gd name="connsiteY4" fmla="*/ 487907 h 720000"/>
              <a:gd name="connsiteX5" fmla="*/ 503636 w 720000"/>
              <a:gd name="connsiteY5" fmla="*/ 346444 h 720000"/>
              <a:gd name="connsiteX6" fmla="*/ 503636 w 720000"/>
              <a:gd name="connsiteY6" fmla="*/ 216365 h 720000"/>
              <a:gd name="connsiteX7" fmla="*/ 438553 w 720000"/>
              <a:gd name="connsiteY7" fmla="*/ 189601 h 720000"/>
              <a:gd name="connsiteX8" fmla="*/ 438553 w 720000"/>
              <a:gd name="connsiteY8" fmla="*/ 141636 h 720000"/>
              <a:gd name="connsiteX9" fmla="*/ 537524 w 720000"/>
              <a:gd name="connsiteY9" fmla="*/ 182476 h 720000"/>
              <a:gd name="connsiteX10" fmla="*/ 537524 w 720000"/>
              <a:gd name="connsiteY10" fmla="*/ 380420 h 720000"/>
              <a:gd name="connsiteX11" fmla="*/ 396149 w 720000"/>
              <a:gd name="connsiteY11" fmla="*/ 521796 h 720000"/>
              <a:gd name="connsiteX12" fmla="*/ 141637 w 720000"/>
              <a:gd name="connsiteY12" fmla="*/ 578364 h 720000"/>
              <a:gd name="connsiteX13" fmla="*/ 198205 w 720000"/>
              <a:gd name="connsiteY13" fmla="*/ 323852 h 720000"/>
              <a:gd name="connsiteX14" fmla="*/ 339581 w 720000"/>
              <a:gd name="connsiteY14" fmla="*/ 182476 h 720000"/>
              <a:gd name="connsiteX15" fmla="*/ 438553 w 720000"/>
              <a:gd name="connsiteY15" fmla="*/ 141636 h 720000"/>
              <a:gd name="connsiteX16" fmla="*/ 120000 w 720000"/>
              <a:gd name="connsiteY16" fmla="*/ 47965 h 720000"/>
              <a:gd name="connsiteX17" fmla="*/ 47965 w 720000"/>
              <a:gd name="connsiteY17" fmla="*/ 120000 h 720000"/>
              <a:gd name="connsiteX18" fmla="*/ 47965 w 720000"/>
              <a:gd name="connsiteY18" fmla="*/ 600000 h 720000"/>
              <a:gd name="connsiteX19" fmla="*/ 120000 w 720000"/>
              <a:gd name="connsiteY19" fmla="*/ 672035 h 720000"/>
              <a:gd name="connsiteX20" fmla="*/ 600000 w 720000"/>
              <a:gd name="connsiteY20" fmla="*/ 672035 h 720000"/>
              <a:gd name="connsiteX21" fmla="*/ 672035 w 720000"/>
              <a:gd name="connsiteY21" fmla="*/ 600000 h 720000"/>
              <a:gd name="connsiteX22" fmla="*/ 672035 w 720000"/>
              <a:gd name="connsiteY22" fmla="*/ 120000 h 720000"/>
              <a:gd name="connsiteX23" fmla="*/ 600000 w 720000"/>
              <a:gd name="connsiteY23" fmla="*/ 47965 h 720000"/>
              <a:gd name="connsiteX24" fmla="*/ 120000 w 720000"/>
              <a:gd name="connsiteY24" fmla="*/ 0 h 720000"/>
              <a:gd name="connsiteX25" fmla="*/ 600000 w 720000"/>
              <a:gd name="connsiteY25" fmla="*/ 0 h 720000"/>
              <a:gd name="connsiteX26" fmla="*/ 720000 w 720000"/>
              <a:gd name="connsiteY26" fmla="*/ 120000 h 720000"/>
              <a:gd name="connsiteX27" fmla="*/ 720000 w 720000"/>
              <a:gd name="connsiteY27" fmla="*/ 600000 h 720000"/>
              <a:gd name="connsiteX28" fmla="*/ 600000 w 720000"/>
              <a:gd name="connsiteY28" fmla="*/ 720000 h 720000"/>
              <a:gd name="connsiteX29" fmla="*/ 120000 w 720000"/>
              <a:gd name="connsiteY29" fmla="*/ 720000 h 720000"/>
              <a:gd name="connsiteX30" fmla="*/ 0 w 720000"/>
              <a:gd name="connsiteY30" fmla="*/ 600000 h 720000"/>
              <a:gd name="connsiteX31" fmla="*/ 0 w 720000"/>
              <a:gd name="connsiteY31" fmla="*/ 120000 h 720000"/>
              <a:gd name="connsiteX32" fmla="*/ 120000 w 720000"/>
              <a:gd name="connsiteY32" fmla="*/ 0 h 720000"/>
            </a:gdLst>
            <a:ahLst/>
            <a:cxnLst/>
            <a:rect l="l" t="t" r="r" b="b"/>
            <a:pathLst>
              <a:path w="720000" h="720000">
                <a:moveTo>
                  <a:pt x="438553" y="189601"/>
                </a:moveTo>
                <a:cubicBezTo>
                  <a:pt x="413875" y="189601"/>
                  <a:pt x="390761" y="199073"/>
                  <a:pt x="373556" y="216451"/>
                </a:cubicBezTo>
                <a:lnTo>
                  <a:pt x="232180" y="357827"/>
                </a:lnTo>
                <a:cubicBezTo>
                  <a:pt x="212456" y="377465"/>
                  <a:pt x="197336" y="453584"/>
                  <a:pt x="191861" y="528226"/>
                </a:cubicBezTo>
                <a:cubicBezTo>
                  <a:pt x="266503" y="522665"/>
                  <a:pt x="342622" y="507545"/>
                  <a:pt x="362260" y="487907"/>
                </a:cubicBezTo>
                <a:lnTo>
                  <a:pt x="503636" y="346444"/>
                </a:lnTo>
                <a:cubicBezTo>
                  <a:pt x="539523" y="310557"/>
                  <a:pt x="539523" y="252252"/>
                  <a:pt x="503636" y="216365"/>
                </a:cubicBezTo>
                <a:cubicBezTo>
                  <a:pt x="486344" y="199073"/>
                  <a:pt x="463230" y="189601"/>
                  <a:pt x="438553" y="189601"/>
                </a:cubicBezTo>
                <a:close/>
                <a:moveTo>
                  <a:pt x="438553" y="141636"/>
                </a:moveTo>
                <a:cubicBezTo>
                  <a:pt x="474440" y="141636"/>
                  <a:pt x="510327" y="155191"/>
                  <a:pt x="537524" y="182476"/>
                </a:cubicBezTo>
                <a:cubicBezTo>
                  <a:pt x="592007" y="236872"/>
                  <a:pt x="592007" y="325938"/>
                  <a:pt x="537524" y="380420"/>
                </a:cubicBezTo>
                <a:lnTo>
                  <a:pt x="396149" y="521796"/>
                </a:lnTo>
                <a:cubicBezTo>
                  <a:pt x="341753" y="576278"/>
                  <a:pt x="141637" y="578364"/>
                  <a:pt x="141637" y="578364"/>
                </a:cubicBezTo>
                <a:cubicBezTo>
                  <a:pt x="141637" y="578364"/>
                  <a:pt x="143723" y="378334"/>
                  <a:pt x="198205" y="323852"/>
                </a:cubicBezTo>
                <a:lnTo>
                  <a:pt x="339581" y="182476"/>
                </a:lnTo>
                <a:cubicBezTo>
                  <a:pt x="366778" y="155278"/>
                  <a:pt x="402666" y="141636"/>
                  <a:pt x="438553" y="141636"/>
                </a:cubicBezTo>
                <a:close/>
                <a:moveTo>
                  <a:pt x="120000" y="47965"/>
                </a:moveTo>
                <a:cubicBezTo>
                  <a:pt x="80290" y="47965"/>
                  <a:pt x="47965" y="80290"/>
                  <a:pt x="47965" y="120000"/>
                </a:cubicBezTo>
                <a:lnTo>
                  <a:pt x="47965" y="600000"/>
                </a:lnTo>
                <a:cubicBezTo>
                  <a:pt x="47965" y="639711"/>
                  <a:pt x="80290" y="672035"/>
                  <a:pt x="120000" y="672035"/>
                </a:cubicBezTo>
                <a:lnTo>
                  <a:pt x="600000" y="672035"/>
                </a:lnTo>
                <a:cubicBezTo>
                  <a:pt x="639711" y="672035"/>
                  <a:pt x="672035" y="639711"/>
                  <a:pt x="672035" y="600000"/>
                </a:cubicBezTo>
                <a:lnTo>
                  <a:pt x="672035" y="120000"/>
                </a:lnTo>
                <a:cubicBezTo>
                  <a:pt x="672035" y="80290"/>
                  <a:pt x="639711" y="47965"/>
                  <a:pt x="600000" y="47965"/>
                </a:cubicBezTo>
                <a:close/>
                <a:moveTo>
                  <a:pt x="120000" y="0"/>
                </a:moveTo>
                <a:lnTo>
                  <a:pt x="600000" y="0"/>
                </a:lnTo>
                <a:cubicBezTo>
                  <a:pt x="666040" y="0"/>
                  <a:pt x="720000" y="54048"/>
                  <a:pt x="720000" y="120000"/>
                </a:cubicBezTo>
                <a:lnTo>
                  <a:pt x="720000" y="600000"/>
                </a:lnTo>
                <a:cubicBezTo>
                  <a:pt x="720000" y="666039"/>
                  <a:pt x="666040" y="720000"/>
                  <a:pt x="600000" y="720000"/>
                </a:cubicBezTo>
                <a:lnTo>
                  <a:pt x="120000" y="720000"/>
                </a:lnTo>
                <a:cubicBezTo>
                  <a:pt x="53961" y="720000"/>
                  <a:pt x="0" y="666039"/>
                  <a:pt x="0" y="600000"/>
                </a:cubicBezTo>
                <a:lnTo>
                  <a:pt x="0" y="120000"/>
                </a:lnTo>
                <a:cubicBezTo>
                  <a:pt x="0" y="53961"/>
                  <a:pt x="53961" y="0"/>
                  <a:pt x="120000" y="0"/>
                </a:cubicBezTo>
                <a:close/>
              </a:path>
            </a:pathLst>
          </a:custGeom>
          <a:solidFill>
            <a:schemeClr val="bg1"/>
          </a:solidFill>
          <a:ln cap="sq">
            <a:noFill/>
            <a:prstDash val="solid"/>
          </a:ln>
        </p:spPr>
        <p:txBody>
          <a:bodyPr vert="horz" wrap="square" lIns="91440" tIns="45720" rIns="91440" bIns="45720" rtlCol="0" anchor="t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3" name="标题 1"/>
          <p:cNvSpPr txBox="1"/>
          <p:nvPr>
            <p:custDataLst>
              <p:tags r:id="rId9"/>
            </p:custDataLst>
          </p:nvPr>
        </p:nvSpPr>
        <p:spPr>
          <a:xfrm>
            <a:off x="2265819" y="2736945"/>
            <a:ext cx="454395" cy="518934"/>
          </a:xfrm>
          <a:custGeom>
            <a:avLst/>
            <a:gdLst>
              <a:gd name="connsiteX0" fmla="*/ 1449958 w 1449958"/>
              <a:gd name="connsiteY0" fmla="*/ 669913 h 1655898"/>
              <a:gd name="connsiteX1" fmla="*/ 1449586 w 1449958"/>
              <a:gd name="connsiteY1" fmla="*/ 666192 h 1655898"/>
              <a:gd name="connsiteX2" fmla="*/ 1449586 w 1449958"/>
              <a:gd name="connsiteY2" fmla="*/ 665634 h 1655898"/>
              <a:gd name="connsiteX3" fmla="*/ 1448098 w 1449958"/>
              <a:gd name="connsiteY3" fmla="*/ 658006 h 1655898"/>
              <a:gd name="connsiteX4" fmla="*/ 1445307 w 1449958"/>
              <a:gd name="connsiteY4" fmla="*/ 650379 h 1655898"/>
              <a:gd name="connsiteX5" fmla="*/ 1443633 w 1449958"/>
              <a:gd name="connsiteY5" fmla="*/ 646844 h 1655898"/>
              <a:gd name="connsiteX6" fmla="*/ 1441772 w 1449958"/>
              <a:gd name="connsiteY6" fmla="*/ 643496 h 1655898"/>
              <a:gd name="connsiteX7" fmla="*/ 1441400 w 1449958"/>
              <a:gd name="connsiteY7" fmla="*/ 643124 h 1655898"/>
              <a:gd name="connsiteX8" fmla="*/ 1439354 w 1449958"/>
              <a:gd name="connsiteY8" fmla="*/ 640147 h 1655898"/>
              <a:gd name="connsiteX9" fmla="*/ 1439168 w 1449958"/>
              <a:gd name="connsiteY9" fmla="*/ 639775 h 1655898"/>
              <a:gd name="connsiteX10" fmla="*/ 1436936 w 1449958"/>
              <a:gd name="connsiteY10" fmla="*/ 636798 h 1655898"/>
              <a:gd name="connsiteX11" fmla="*/ 1436378 w 1449958"/>
              <a:gd name="connsiteY11" fmla="*/ 636240 h 1655898"/>
              <a:gd name="connsiteX12" fmla="*/ 1433773 w 1449958"/>
              <a:gd name="connsiteY12" fmla="*/ 633450 h 1655898"/>
              <a:gd name="connsiteX13" fmla="*/ 816136 w 1449958"/>
              <a:gd name="connsiteY13" fmla="*/ 15813 h 1655898"/>
              <a:gd name="connsiteX14" fmla="*/ 813346 w 1449958"/>
              <a:gd name="connsiteY14" fmla="*/ 13208 h 1655898"/>
              <a:gd name="connsiteX15" fmla="*/ 812788 w 1449958"/>
              <a:gd name="connsiteY15" fmla="*/ 12650 h 1655898"/>
              <a:gd name="connsiteX16" fmla="*/ 809997 w 1449958"/>
              <a:gd name="connsiteY16" fmla="*/ 10418 h 1655898"/>
              <a:gd name="connsiteX17" fmla="*/ 809625 w 1449958"/>
              <a:gd name="connsiteY17" fmla="*/ 10232 h 1655898"/>
              <a:gd name="connsiteX18" fmla="*/ 806834 w 1449958"/>
              <a:gd name="connsiteY18" fmla="*/ 8372 h 1655898"/>
              <a:gd name="connsiteX19" fmla="*/ 806276 w 1449958"/>
              <a:gd name="connsiteY19" fmla="*/ 8000 h 1655898"/>
              <a:gd name="connsiteX20" fmla="*/ 802928 w 1449958"/>
              <a:gd name="connsiteY20" fmla="*/ 6139 h 1655898"/>
              <a:gd name="connsiteX21" fmla="*/ 802742 w 1449958"/>
              <a:gd name="connsiteY21" fmla="*/ 6139 h 1655898"/>
              <a:gd name="connsiteX22" fmla="*/ 799207 w 1449958"/>
              <a:gd name="connsiteY22" fmla="*/ 4465 h 1655898"/>
              <a:gd name="connsiteX23" fmla="*/ 799021 w 1449958"/>
              <a:gd name="connsiteY23" fmla="*/ 4465 h 1655898"/>
              <a:gd name="connsiteX24" fmla="*/ 791580 w 1449958"/>
              <a:gd name="connsiteY24" fmla="*/ 1860 h 1655898"/>
              <a:gd name="connsiteX25" fmla="*/ 791394 w 1449958"/>
              <a:gd name="connsiteY25" fmla="*/ 1860 h 1655898"/>
              <a:gd name="connsiteX26" fmla="*/ 783766 w 1449958"/>
              <a:gd name="connsiteY26" fmla="*/ 372 h 1655898"/>
              <a:gd name="connsiteX27" fmla="*/ 783022 w 1449958"/>
              <a:gd name="connsiteY27" fmla="*/ 372 h 1655898"/>
              <a:gd name="connsiteX28" fmla="*/ 779301 w 1449958"/>
              <a:gd name="connsiteY28" fmla="*/ 0 h 1655898"/>
              <a:gd name="connsiteX29" fmla="*/ 261751 w 1449958"/>
              <a:gd name="connsiteY29" fmla="*/ 0 h 1655898"/>
              <a:gd name="connsiteX30" fmla="*/ 0 w 1449958"/>
              <a:gd name="connsiteY30" fmla="*/ 261751 h 1655898"/>
              <a:gd name="connsiteX31" fmla="*/ 0 w 1449958"/>
              <a:gd name="connsiteY31" fmla="*/ 1394148 h 1655898"/>
              <a:gd name="connsiteX32" fmla="*/ 261751 w 1449958"/>
              <a:gd name="connsiteY32" fmla="*/ 1655899 h 1655898"/>
              <a:gd name="connsiteX33" fmla="*/ 1188207 w 1449958"/>
              <a:gd name="connsiteY33" fmla="*/ 1655899 h 1655898"/>
              <a:gd name="connsiteX34" fmla="*/ 1449958 w 1449958"/>
              <a:gd name="connsiteY34" fmla="*/ 1394148 h 1655898"/>
              <a:gd name="connsiteX35" fmla="*/ 1449958 w 1449958"/>
              <a:gd name="connsiteY35" fmla="*/ 672889 h 1655898"/>
              <a:gd name="connsiteX36" fmla="*/ 1449958 w 1449958"/>
              <a:gd name="connsiteY36" fmla="*/ 669913 h 1655898"/>
              <a:gd name="connsiteX37" fmla="*/ 832321 w 1449958"/>
              <a:gd name="connsiteY37" fmla="*/ 466948 h 1655898"/>
              <a:gd name="connsiteX38" fmla="*/ 832321 w 1449958"/>
              <a:gd name="connsiteY38" fmla="*/ 189942 h 1655898"/>
              <a:gd name="connsiteX39" fmla="*/ 1259458 w 1449958"/>
              <a:gd name="connsiteY39" fmla="*/ 617079 h 1655898"/>
              <a:gd name="connsiteX40" fmla="*/ 982452 w 1449958"/>
              <a:gd name="connsiteY40" fmla="*/ 617079 h 1655898"/>
              <a:gd name="connsiteX41" fmla="*/ 832321 w 1449958"/>
              <a:gd name="connsiteY41" fmla="*/ 466948 h 1655898"/>
              <a:gd name="connsiteX42" fmla="*/ 1338337 w 1449958"/>
              <a:gd name="connsiteY42" fmla="*/ 1393403 h 1655898"/>
              <a:gd name="connsiteX43" fmla="*/ 1188207 w 1449958"/>
              <a:gd name="connsiteY43" fmla="*/ 1543534 h 1655898"/>
              <a:gd name="connsiteX44" fmla="*/ 261751 w 1449958"/>
              <a:gd name="connsiteY44" fmla="*/ 1543534 h 1655898"/>
              <a:gd name="connsiteX45" fmla="*/ 111621 w 1449958"/>
              <a:gd name="connsiteY45" fmla="*/ 1393403 h 1655898"/>
              <a:gd name="connsiteX46" fmla="*/ 111621 w 1449958"/>
              <a:gd name="connsiteY46" fmla="*/ 261007 h 1655898"/>
              <a:gd name="connsiteX47" fmla="*/ 261751 w 1449958"/>
              <a:gd name="connsiteY47" fmla="*/ 110877 h 1655898"/>
              <a:gd name="connsiteX48" fmla="*/ 720700 w 1449958"/>
              <a:gd name="connsiteY48" fmla="*/ 110877 h 1655898"/>
              <a:gd name="connsiteX49" fmla="*/ 720700 w 1449958"/>
              <a:gd name="connsiteY49" fmla="*/ 466948 h 1655898"/>
              <a:gd name="connsiteX50" fmla="*/ 982452 w 1449958"/>
              <a:gd name="connsiteY50" fmla="*/ 728700 h 1655898"/>
              <a:gd name="connsiteX51" fmla="*/ 1338523 w 1449958"/>
              <a:gd name="connsiteY51" fmla="*/ 728700 h 1655898"/>
              <a:gd name="connsiteX52" fmla="*/ 1338523 w 1449958"/>
              <a:gd name="connsiteY52" fmla="*/ 1393403 h 1655898"/>
            </a:gdLst>
            <a:ahLst/>
            <a:cxnLst/>
            <a:rect l="l" t="t" r="r" b="b"/>
            <a:pathLst>
              <a:path w="1449958" h="1655898">
                <a:moveTo>
                  <a:pt x="1449958" y="669913"/>
                </a:moveTo>
                <a:cubicBezTo>
                  <a:pt x="1449958" y="668610"/>
                  <a:pt x="1449772" y="667308"/>
                  <a:pt x="1449586" y="666192"/>
                </a:cubicBezTo>
                <a:lnTo>
                  <a:pt x="1449586" y="665634"/>
                </a:lnTo>
                <a:cubicBezTo>
                  <a:pt x="1449214" y="663029"/>
                  <a:pt x="1448656" y="660425"/>
                  <a:pt x="1448098" y="658006"/>
                </a:cubicBezTo>
                <a:cubicBezTo>
                  <a:pt x="1447354" y="655402"/>
                  <a:pt x="1446423" y="652797"/>
                  <a:pt x="1445307" y="650379"/>
                </a:cubicBezTo>
                <a:cubicBezTo>
                  <a:pt x="1444749" y="649077"/>
                  <a:pt x="1444191" y="647960"/>
                  <a:pt x="1443633" y="646844"/>
                </a:cubicBezTo>
                <a:cubicBezTo>
                  <a:pt x="1443075" y="645728"/>
                  <a:pt x="1442331" y="644612"/>
                  <a:pt x="1441772" y="643496"/>
                </a:cubicBezTo>
                <a:cubicBezTo>
                  <a:pt x="1441587" y="643310"/>
                  <a:pt x="1441587" y="643124"/>
                  <a:pt x="1441400" y="643124"/>
                </a:cubicBezTo>
                <a:cubicBezTo>
                  <a:pt x="1440842" y="642193"/>
                  <a:pt x="1440098" y="641077"/>
                  <a:pt x="1439354" y="640147"/>
                </a:cubicBezTo>
                <a:cubicBezTo>
                  <a:pt x="1439354" y="640147"/>
                  <a:pt x="1439168" y="639961"/>
                  <a:pt x="1439168" y="639775"/>
                </a:cubicBezTo>
                <a:cubicBezTo>
                  <a:pt x="1438424" y="638845"/>
                  <a:pt x="1437680" y="637729"/>
                  <a:pt x="1436936" y="636798"/>
                </a:cubicBezTo>
                <a:lnTo>
                  <a:pt x="1436378" y="636240"/>
                </a:lnTo>
                <a:cubicBezTo>
                  <a:pt x="1435633" y="635310"/>
                  <a:pt x="1434703" y="634380"/>
                  <a:pt x="1433773" y="633450"/>
                </a:cubicBezTo>
                <a:lnTo>
                  <a:pt x="816136" y="15813"/>
                </a:lnTo>
                <a:cubicBezTo>
                  <a:pt x="815206" y="14883"/>
                  <a:pt x="814276" y="14139"/>
                  <a:pt x="813346" y="13208"/>
                </a:cubicBezTo>
                <a:lnTo>
                  <a:pt x="812788" y="12650"/>
                </a:lnTo>
                <a:lnTo>
                  <a:pt x="809997" y="10418"/>
                </a:lnTo>
                <a:cubicBezTo>
                  <a:pt x="809811" y="10418"/>
                  <a:pt x="809811" y="10232"/>
                  <a:pt x="809625" y="10232"/>
                </a:cubicBezTo>
                <a:cubicBezTo>
                  <a:pt x="808695" y="9488"/>
                  <a:pt x="807765" y="8930"/>
                  <a:pt x="806834" y="8372"/>
                </a:cubicBezTo>
                <a:cubicBezTo>
                  <a:pt x="806649" y="8186"/>
                  <a:pt x="806462" y="8186"/>
                  <a:pt x="806276" y="8000"/>
                </a:cubicBezTo>
                <a:cubicBezTo>
                  <a:pt x="805160" y="7255"/>
                  <a:pt x="804044" y="6697"/>
                  <a:pt x="802928" y="6139"/>
                </a:cubicBezTo>
                <a:lnTo>
                  <a:pt x="802742" y="6139"/>
                </a:lnTo>
                <a:cubicBezTo>
                  <a:pt x="801626" y="5581"/>
                  <a:pt x="800509" y="5023"/>
                  <a:pt x="799207" y="4465"/>
                </a:cubicBezTo>
                <a:lnTo>
                  <a:pt x="799021" y="4465"/>
                </a:lnTo>
                <a:cubicBezTo>
                  <a:pt x="796603" y="3349"/>
                  <a:pt x="793998" y="2418"/>
                  <a:pt x="791580" y="1860"/>
                </a:cubicBezTo>
                <a:lnTo>
                  <a:pt x="791394" y="1860"/>
                </a:lnTo>
                <a:cubicBezTo>
                  <a:pt x="788975" y="1116"/>
                  <a:pt x="786371" y="744"/>
                  <a:pt x="783766" y="372"/>
                </a:cubicBezTo>
                <a:lnTo>
                  <a:pt x="783022" y="372"/>
                </a:lnTo>
                <a:cubicBezTo>
                  <a:pt x="781720" y="186"/>
                  <a:pt x="780604" y="186"/>
                  <a:pt x="779301" y="0"/>
                </a:cubicBezTo>
                <a:lnTo>
                  <a:pt x="261751" y="0"/>
                </a:lnTo>
                <a:cubicBezTo>
                  <a:pt x="117388" y="0"/>
                  <a:pt x="0" y="117388"/>
                  <a:pt x="0" y="261751"/>
                </a:cubicBezTo>
                <a:lnTo>
                  <a:pt x="0" y="1394148"/>
                </a:lnTo>
                <a:cubicBezTo>
                  <a:pt x="0" y="1538511"/>
                  <a:pt x="117388" y="1655899"/>
                  <a:pt x="261751" y="1655899"/>
                </a:cubicBezTo>
                <a:lnTo>
                  <a:pt x="1188207" y="1655899"/>
                </a:lnTo>
                <a:cubicBezTo>
                  <a:pt x="1332570" y="1655899"/>
                  <a:pt x="1449958" y="1538511"/>
                  <a:pt x="1449958" y="1394148"/>
                </a:cubicBezTo>
                <a:lnTo>
                  <a:pt x="1449958" y="672889"/>
                </a:lnTo>
                <a:lnTo>
                  <a:pt x="1449958" y="669913"/>
                </a:lnTo>
                <a:close/>
                <a:moveTo>
                  <a:pt x="832321" y="466948"/>
                </a:moveTo>
                <a:lnTo>
                  <a:pt x="832321" y="189942"/>
                </a:lnTo>
                <a:lnTo>
                  <a:pt x="1259458" y="617079"/>
                </a:lnTo>
                <a:lnTo>
                  <a:pt x="982452" y="617079"/>
                </a:lnTo>
                <a:cubicBezTo>
                  <a:pt x="899666" y="617079"/>
                  <a:pt x="832321" y="549734"/>
                  <a:pt x="832321" y="466948"/>
                </a:cubicBezTo>
                <a:close/>
                <a:moveTo>
                  <a:pt x="1338337" y="1393403"/>
                </a:moveTo>
                <a:cubicBezTo>
                  <a:pt x="1338337" y="1476189"/>
                  <a:pt x="1270992" y="1543534"/>
                  <a:pt x="1188207" y="1543534"/>
                </a:cubicBezTo>
                <a:lnTo>
                  <a:pt x="261751" y="1543534"/>
                </a:lnTo>
                <a:cubicBezTo>
                  <a:pt x="178966" y="1543534"/>
                  <a:pt x="111621" y="1476189"/>
                  <a:pt x="111621" y="1393403"/>
                </a:cubicBezTo>
                <a:lnTo>
                  <a:pt x="111621" y="261007"/>
                </a:lnTo>
                <a:cubicBezTo>
                  <a:pt x="111621" y="178222"/>
                  <a:pt x="178966" y="110877"/>
                  <a:pt x="261751" y="110877"/>
                </a:cubicBezTo>
                <a:lnTo>
                  <a:pt x="720700" y="110877"/>
                </a:lnTo>
                <a:lnTo>
                  <a:pt x="720700" y="466948"/>
                </a:lnTo>
                <a:cubicBezTo>
                  <a:pt x="720700" y="611312"/>
                  <a:pt x="838088" y="728700"/>
                  <a:pt x="982452" y="728700"/>
                </a:cubicBezTo>
                <a:lnTo>
                  <a:pt x="1338523" y="728700"/>
                </a:lnTo>
                <a:lnTo>
                  <a:pt x="1338523" y="1393403"/>
                </a:lnTo>
                <a:close/>
              </a:path>
            </a:pathLst>
          </a:custGeom>
          <a:solidFill>
            <a:schemeClr val="tx1"/>
          </a:solidFill>
          <a:ln cap="sq">
            <a:noFill/>
            <a:prstDash val="solid"/>
          </a:ln>
        </p:spPr>
        <p:txBody>
          <a:bodyPr vert="horz" wrap="square" lIns="91440" tIns="45720" rIns="91440" bIns="45720" rtlCol="0" anchor="t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4" name="标题 1"/>
          <p:cNvSpPr txBox="1"/>
          <p:nvPr>
            <p:custDataLst>
              <p:tags r:id="rId10"/>
            </p:custDataLst>
          </p:nvPr>
        </p:nvSpPr>
        <p:spPr>
          <a:xfrm>
            <a:off x="9414066" y="2795287"/>
            <a:ext cx="426782" cy="402251"/>
          </a:xfrm>
          <a:custGeom>
            <a:avLst/>
            <a:gdLst>
              <a:gd name="connsiteX0" fmla="*/ 1110072 w 1498885"/>
              <a:gd name="connsiteY0" fmla="*/ 1039039 h 1412736"/>
              <a:gd name="connsiteX1" fmla="*/ 1149511 w 1498885"/>
              <a:gd name="connsiteY1" fmla="*/ 1055363 h 1412736"/>
              <a:gd name="connsiteX2" fmla="*/ 1371451 w 1498885"/>
              <a:gd name="connsiteY2" fmla="*/ 1277303 h 1412736"/>
              <a:gd name="connsiteX3" fmla="*/ 1371451 w 1498885"/>
              <a:gd name="connsiteY3" fmla="*/ 1356182 h 1412736"/>
              <a:gd name="connsiteX4" fmla="*/ 1332012 w 1498885"/>
              <a:gd name="connsiteY4" fmla="*/ 1372553 h 1412736"/>
              <a:gd name="connsiteX5" fmla="*/ 1292572 w 1498885"/>
              <a:gd name="connsiteY5" fmla="*/ 1356182 h 1412736"/>
              <a:gd name="connsiteX6" fmla="*/ 1070632 w 1498885"/>
              <a:gd name="connsiteY6" fmla="*/ 1134242 h 1412736"/>
              <a:gd name="connsiteX7" fmla="*/ 1070632 w 1498885"/>
              <a:gd name="connsiteY7" fmla="*/ 1055363 h 1412736"/>
              <a:gd name="connsiteX8" fmla="*/ 1110072 w 1498885"/>
              <a:gd name="connsiteY8" fmla="*/ 1039039 h 1412736"/>
              <a:gd name="connsiteX9" fmla="*/ 1110072 w 1498885"/>
              <a:gd name="connsiteY9" fmla="*/ 705989 h 1412736"/>
              <a:gd name="connsiteX10" fmla="*/ 1443075 w 1498885"/>
              <a:gd name="connsiteY10" fmla="*/ 705989 h 1412736"/>
              <a:gd name="connsiteX11" fmla="*/ 1498885 w 1498885"/>
              <a:gd name="connsiteY11" fmla="*/ 761800 h 1412736"/>
              <a:gd name="connsiteX12" fmla="*/ 1443075 w 1498885"/>
              <a:gd name="connsiteY12" fmla="*/ 817611 h 1412736"/>
              <a:gd name="connsiteX13" fmla="*/ 1110072 w 1498885"/>
              <a:gd name="connsiteY13" fmla="*/ 817611 h 1412736"/>
              <a:gd name="connsiteX14" fmla="*/ 1054261 w 1498885"/>
              <a:gd name="connsiteY14" fmla="*/ 761800 h 1412736"/>
              <a:gd name="connsiteX15" fmla="*/ 1110072 w 1498885"/>
              <a:gd name="connsiteY15" fmla="*/ 705989 h 1412736"/>
              <a:gd name="connsiteX16" fmla="*/ 1332012 w 1498885"/>
              <a:gd name="connsiteY16" fmla="*/ 151093 h 1412736"/>
              <a:gd name="connsiteX17" fmla="*/ 1371451 w 1498885"/>
              <a:gd name="connsiteY17" fmla="*/ 167418 h 1412736"/>
              <a:gd name="connsiteX18" fmla="*/ 1371451 w 1498885"/>
              <a:gd name="connsiteY18" fmla="*/ 246297 h 1412736"/>
              <a:gd name="connsiteX19" fmla="*/ 1149511 w 1498885"/>
              <a:gd name="connsiteY19" fmla="*/ 468236 h 1412736"/>
              <a:gd name="connsiteX20" fmla="*/ 1110072 w 1498885"/>
              <a:gd name="connsiteY20" fmla="*/ 484608 h 1412736"/>
              <a:gd name="connsiteX21" fmla="*/ 1070632 w 1498885"/>
              <a:gd name="connsiteY21" fmla="*/ 468236 h 1412736"/>
              <a:gd name="connsiteX22" fmla="*/ 1070632 w 1498885"/>
              <a:gd name="connsiteY22" fmla="*/ 389358 h 1412736"/>
              <a:gd name="connsiteX23" fmla="*/ 1292572 w 1498885"/>
              <a:gd name="connsiteY23" fmla="*/ 167418 h 1412736"/>
              <a:gd name="connsiteX24" fmla="*/ 1332012 w 1498885"/>
              <a:gd name="connsiteY24" fmla="*/ 151093 h 1412736"/>
              <a:gd name="connsiteX25" fmla="*/ 709724 w 1498885"/>
              <a:gd name="connsiteY25" fmla="*/ 111607 h 1412736"/>
              <a:gd name="connsiteX26" fmla="*/ 649635 w 1498885"/>
              <a:gd name="connsiteY26" fmla="*/ 127420 h 1412736"/>
              <a:gd name="connsiteX27" fmla="*/ 174129 w 1498885"/>
              <a:gd name="connsiteY27" fmla="*/ 394752 h 1412736"/>
              <a:gd name="connsiteX28" fmla="*/ 111621 w 1498885"/>
              <a:gd name="connsiteY28" fmla="*/ 501536 h 1412736"/>
              <a:gd name="connsiteX29" fmla="*/ 111621 w 1498885"/>
              <a:gd name="connsiteY29" fmla="*/ 910814 h 1412736"/>
              <a:gd name="connsiteX30" fmla="*/ 174129 w 1498885"/>
              <a:gd name="connsiteY30" fmla="*/ 1017598 h 1412736"/>
              <a:gd name="connsiteX31" fmla="*/ 649821 w 1498885"/>
              <a:gd name="connsiteY31" fmla="*/ 1284930 h 1412736"/>
              <a:gd name="connsiteX32" fmla="*/ 771674 w 1498885"/>
              <a:gd name="connsiteY32" fmla="*/ 1283814 h 1412736"/>
              <a:gd name="connsiteX33" fmla="*/ 832321 w 1498885"/>
              <a:gd name="connsiteY33" fmla="*/ 1178146 h 1412736"/>
              <a:gd name="connsiteX34" fmla="*/ 832321 w 1498885"/>
              <a:gd name="connsiteY34" fmla="*/ 234204 h 1412736"/>
              <a:gd name="connsiteX35" fmla="*/ 771674 w 1498885"/>
              <a:gd name="connsiteY35" fmla="*/ 128536 h 1412736"/>
              <a:gd name="connsiteX36" fmla="*/ 709724 w 1498885"/>
              <a:gd name="connsiteY36" fmla="*/ 111607 h 1412736"/>
              <a:gd name="connsiteX37" fmla="*/ 711864 w 1498885"/>
              <a:gd name="connsiteY37" fmla="*/ 9 h 1412736"/>
              <a:gd name="connsiteX38" fmla="*/ 828043 w 1498885"/>
              <a:gd name="connsiteY38" fmla="*/ 32356 h 1412736"/>
              <a:gd name="connsiteX39" fmla="*/ 943942 w 1498885"/>
              <a:gd name="connsiteY39" fmla="*/ 234390 h 1412736"/>
              <a:gd name="connsiteX40" fmla="*/ 943942 w 1498885"/>
              <a:gd name="connsiteY40" fmla="*/ 1178518 h 1412736"/>
              <a:gd name="connsiteX41" fmla="*/ 828043 w 1498885"/>
              <a:gd name="connsiteY41" fmla="*/ 1380552 h 1412736"/>
              <a:gd name="connsiteX42" fmla="*/ 709910 w 1498885"/>
              <a:gd name="connsiteY42" fmla="*/ 1412736 h 1412736"/>
              <a:gd name="connsiteX43" fmla="*/ 595126 w 1498885"/>
              <a:gd name="connsiteY43" fmla="*/ 1382413 h 1412736"/>
              <a:gd name="connsiteX44" fmla="*/ 119435 w 1498885"/>
              <a:gd name="connsiteY44" fmla="*/ 1115080 h 1412736"/>
              <a:gd name="connsiteX45" fmla="*/ 0 w 1498885"/>
              <a:gd name="connsiteY45" fmla="*/ 911000 h 1412736"/>
              <a:gd name="connsiteX46" fmla="*/ 0 w 1498885"/>
              <a:gd name="connsiteY46" fmla="*/ 501722 h 1412736"/>
              <a:gd name="connsiteX47" fmla="*/ 119435 w 1498885"/>
              <a:gd name="connsiteY47" fmla="*/ 297642 h 1412736"/>
              <a:gd name="connsiteX48" fmla="*/ 595126 w 1498885"/>
              <a:gd name="connsiteY48" fmla="*/ 30309 h 1412736"/>
              <a:gd name="connsiteX49" fmla="*/ 711864 w 1498885"/>
              <a:gd name="connsiteY49" fmla="*/ 9 h 1412736"/>
            </a:gdLst>
            <a:ahLst/>
            <a:cxnLst/>
            <a:rect l="l" t="t" r="r" b="b"/>
            <a:pathLst>
              <a:path w="1498885" h="1412736">
                <a:moveTo>
                  <a:pt x="1110072" y="1039039"/>
                </a:moveTo>
                <a:cubicBezTo>
                  <a:pt x="1124350" y="1039039"/>
                  <a:pt x="1138628" y="1044480"/>
                  <a:pt x="1149511" y="1055363"/>
                </a:cubicBezTo>
                <a:lnTo>
                  <a:pt x="1371451" y="1277303"/>
                </a:lnTo>
                <a:cubicBezTo>
                  <a:pt x="1393217" y="1299070"/>
                  <a:pt x="1393217" y="1334416"/>
                  <a:pt x="1371451" y="1356182"/>
                </a:cubicBezTo>
                <a:cubicBezTo>
                  <a:pt x="1360661" y="1366972"/>
                  <a:pt x="1346336" y="1372553"/>
                  <a:pt x="1332012" y="1372553"/>
                </a:cubicBezTo>
                <a:cubicBezTo>
                  <a:pt x="1317687" y="1372553"/>
                  <a:pt x="1303362" y="1367158"/>
                  <a:pt x="1292572" y="1356182"/>
                </a:cubicBezTo>
                <a:lnTo>
                  <a:pt x="1070632" y="1134242"/>
                </a:lnTo>
                <a:cubicBezTo>
                  <a:pt x="1048866" y="1112476"/>
                  <a:pt x="1048866" y="1077130"/>
                  <a:pt x="1070632" y="1055363"/>
                </a:cubicBezTo>
                <a:cubicBezTo>
                  <a:pt x="1081515" y="1044480"/>
                  <a:pt x="1095793" y="1039039"/>
                  <a:pt x="1110072" y="1039039"/>
                </a:cubicBezTo>
                <a:close/>
                <a:moveTo>
                  <a:pt x="1110072" y="705989"/>
                </a:moveTo>
                <a:lnTo>
                  <a:pt x="1443075" y="705989"/>
                </a:lnTo>
                <a:cubicBezTo>
                  <a:pt x="1473956" y="705989"/>
                  <a:pt x="1498885" y="730918"/>
                  <a:pt x="1498885" y="761800"/>
                </a:cubicBezTo>
                <a:cubicBezTo>
                  <a:pt x="1498885" y="792682"/>
                  <a:pt x="1473770" y="817611"/>
                  <a:pt x="1443075" y="817611"/>
                </a:cubicBezTo>
                <a:lnTo>
                  <a:pt x="1110072" y="817611"/>
                </a:lnTo>
                <a:cubicBezTo>
                  <a:pt x="1079190" y="817611"/>
                  <a:pt x="1054261" y="792682"/>
                  <a:pt x="1054261" y="761800"/>
                </a:cubicBezTo>
                <a:cubicBezTo>
                  <a:pt x="1054261" y="730918"/>
                  <a:pt x="1079190" y="705989"/>
                  <a:pt x="1110072" y="705989"/>
                </a:cubicBezTo>
                <a:close/>
                <a:moveTo>
                  <a:pt x="1332012" y="151093"/>
                </a:moveTo>
                <a:cubicBezTo>
                  <a:pt x="1346290" y="151093"/>
                  <a:pt x="1360568" y="156535"/>
                  <a:pt x="1371451" y="167418"/>
                </a:cubicBezTo>
                <a:cubicBezTo>
                  <a:pt x="1393217" y="189184"/>
                  <a:pt x="1393217" y="224530"/>
                  <a:pt x="1371451" y="246297"/>
                </a:cubicBezTo>
                <a:lnTo>
                  <a:pt x="1149511" y="468236"/>
                </a:lnTo>
                <a:cubicBezTo>
                  <a:pt x="1138721" y="479213"/>
                  <a:pt x="1124396" y="484608"/>
                  <a:pt x="1110072" y="484608"/>
                </a:cubicBezTo>
                <a:cubicBezTo>
                  <a:pt x="1095747" y="484608"/>
                  <a:pt x="1081422" y="479213"/>
                  <a:pt x="1070632" y="468236"/>
                </a:cubicBezTo>
                <a:cubicBezTo>
                  <a:pt x="1048866" y="446470"/>
                  <a:pt x="1048866" y="411124"/>
                  <a:pt x="1070632" y="389358"/>
                </a:cubicBezTo>
                <a:lnTo>
                  <a:pt x="1292572" y="167418"/>
                </a:lnTo>
                <a:cubicBezTo>
                  <a:pt x="1303455" y="156535"/>
                  <a:pt x="1317733" y="151093"/>
                  <a:pt x="1332012" y="151093"/>
                </a:cubicBezTo>
                <a:close/>
                <a:moveTo>
                  <a:pt x="709724" y="111607"/>
                </a:moveTo>
                <a:cubicBezTo>
                  <a:pt x="689074" y="111607"/>
                  <a:pt x="668610" y="116816"/>
                  <a:pt x="649635" y="127420"/>
                </a:cubicBezTo>
                <a:lnTo>
                  <a:pt x="174129" y="394752"/>
                </a:lnTo>
                <a:cubicBezTo>
                  <a:pt x="135620" y="416332"/>
                  <a:pt x="111621" y="457260"/>
                  <a:pt x="111621" y="501536"/>
                </a:cubicBezTo>
                <a:lnTo>
                  <a:pt x="111621" y="910814"/>
                </a:lnTo>
                <a:cubicBezTo>
                  <a:pt x="111621" y="955090"/>
                  <a:pt x="135620" y="996018"/>
                  <a:pt x="174129" y="1017598"/>
                </a:cubicBezTo>
                <a:lnTo>
                  <a:pt x="649821" y="1284930"/>
                </a:lnTo>
                <a:cubicBezTo>
                  <a:pt x="688144" y="1306510"/>
                  <a:pt x="733723" y="1306138"/>
                  <a:pt x="771674" y="1283814"/>
                </a:cubicBezTo>
                <a:cubicBezTo>
                  <a:pt x="809625" y="1261676"/>
                  <a:pt x="832321" y="1222050"/>
                  <a:pt x="832321" y="1178146"/>
                </a:cubicBezTo>
                <a:lnTo>
                  <a:pt x="832321" y="234204"/>
                </a:lnTo>
                <a:cubicBezTo>
                  <a:pt x="832321" y="190113"/>
                  <a:pt x="809625" y="150674"/>
                  <a:pt x="771674" y="128536"/>
                </a:cubicBezTo>
                <a:cubicBezTo>
                  <a:pt x="752326" y="117188"/>
                  <a:pt x="731118" y="111607"/>
                  <a:pt x="709724" y="111607"/>
                </a:cubicBezTo>
                <a:close/>
                <a:moveTo>
                  <a:pt x="711864" y="9"/>
                </a:moveTo>
                <a:cubicBezTo>
                  <a:pt x="751861" y="358"/>
                  <a:pt x="791766" y="11148"/>
                  <a:pt x="828043" y="32356"/>
                </a:cubicBezTo>
                <a:cubicBezTo>
                  <a:pt x="900596" y="74772"/>
                  <a:pt x="943942" y="150302"/>
                  <a:pt x="943942" y="234390"/>
                </a:cubicBezTo>
                <a:lnTo>
                  <a:pt x="943942" y="1178518"/>
                </a:lnTo>
                <a:cubicBezTo>
                  <a:pt x="943942" y="1262606"/>
                  <a:pt x="900596" y="1338136"/>
                  <a:pt x="828043" y="1380552"/>
                </a:cubicBezTo>
                <a:cubicBezTo>
                  <a:pt x="791208" y="1401946"/>
                  <a:pt x="750466" y="1412736"/>
                  <a:pt x="709910" y="1412736"/>
                </a:cubicBezTo>
                <a:cubicBezTo>
                  <a:pt x="670471" y="1412736"/>
                  <a:pt x="631217" y="1402691"/>
                  <a:pt x="595126" y="1382413"/>
                </a:cubicBezTo>
                <a:lnTo>
                  <a:pt x="119435" y="1115080"/>
                </a:lnTo>
                <a:cubicBezTo>
                  <a:pt x="45765" y="1073594"/>
                  <a:pt x="0" y="995460"/>
                  <a:pt x="0" y="911000"/>
                </a:cubicBezTo>
                <a:lnTo>
                  <a:pt x="0" y="501722"/>
                </a:lnTo>
                <a:cubicBezTo>
                  <a:pt x="0" y="417262"/>
                  <a:pt x="45765" y="338942"/>
                  <a:pt x="119435" y="297642"/>
                </a:cubicBezTo>
                <a:lnTo>
                  <a:pt x="595126" y="30309"/>
                </a:lnTo>
                <a:cubicBezTo>
                  <a:pt x="631775" y="9752"/>
                  <a:pt x="671866" y="-340"/>
                  <a:pt x="711864" y="9"/>
                </a:cubicBezTo>
                <a:close/>
              </a:path>
            </a:pathLst>
          </a:custGeom>
          <a:solidFill>
            <a:schemeClr val="tx1"/>
          </a:solidFill>
          <a:ln cap="sq">
            <a:noFill/>
            <a:prstDash val="solid"/>
          </a:ln>
        </p:spPr>
        <p:txBody>
          <a:bodyPr vert="horz" wrap="square" lIns="91440" tIns="45720" rIns="91440" bIns="45720" rtlCol="0" anchor="t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5" name="标题 1"/>
          <p:cNvSpPr txBox="1"/>
          <p:nvPr>
            <p:custDataLst>
              <p:tags r:id="rId11"/>
            </p:custDataLst>
          </p:nvPr>
        </p:nvSpPr>
        <p:spPr>
          <a:xfrm>
            <a:off x="7048168" y="2782404"/>
            <a:ext cx="395125" cy="428016"/>
          </a:xfrm>
          <a:custGeom>
            <a:avLst/>
            <a:gdLst>
              <a:gd name="connsiteX0" fmla="*/ 712625 w 1425436"/>
              <a:gd name="connsiteY0" fmla="*/ 111621 h 1544091"/>
              <a:gd name="connsiteX1" fmla="*/ 902567 w 1425436"/>
              <a:gd name="connsiteY1" fmla="*/ 190314 h 1544091"/>
              <a:gd name="connsiteX2" fmla="*/ 981260 w 1425436"/>
              <a:gd name="connsiteY2" fmla="*/ 380256 h 1544091"/>
              <a:gd name="connsiteX3" fmla="*/ 902567 w 1425436"/>
              <a:gd name="connsiteY3" fmla="*/ 570198 h 1544091"/>
              <a:gd name="connsiteX4" fmla="*/ 712625 w 1425436"/>
              <a:gd name="connsiteY4" fmla="*/ 648891 h 1544091"/>
              <a:gd name="connsiteX5" fmla="*/ 522684 w 1425436"/>
              <a:gd name="connsiteY5" fmla="*/ 570198 h 1544091"/>
              <a:gd name="connsiteX6" fmla="*/ 444177 w 1425436"/>
              <a:gd name="connsiteY6" fmla="*/ 380070 h 1544091"/>
              <a:gd name="connsiteX7" fmla="*/ 522870 w 1425436"/>
              <a:gd name="connsiteY7" fmla="*/ 190128 h 1544091"/>
              <a:gd name="connsiteX8" fmla="*/ 712625 w 1425436"/>
              <a:gd name="connsiteY8" fmla="*/ 111621 h 1544091"/>
              <a:gd name="connsiteX9" fmla="*/ 712625 w 1425436"/>
              <a:gd name="connsiteY9" fmla="*/ 0 h 1544091"/>
              <a:gd name="connsiteX10" fmla="*/ 332556 w 1425436"/>
              <a:gd name="connsiteY10" fmla="*/ 380070 h 1544091"/>
              <a:gd name="connsiteX11" fmla="*/ 712625 w 1425436"/>
              <a:gd name="connsiteY11" fmla="*/ 760140 h 1544091"/>
              <a:gd name="connsiteX12" fmla="*/ 1092695 w 1425436"/>
              <a:gd name="connsiteY12" fmla="*/ 380070 h 1544091"/>
              <a:gd name="connsiteX13" fmla="*/ 712625 w 1425436"/>
              <a:gd name="connsiteY13" fmla="*/ 0 h 1544091"/>
              <a:gd name="connsiteX14" fmla="*/ 712625 w 1425436"/>
              <a:gd name="connsiteY14" fmla="*/ 943012 h 1544091"/>
              <a:gd name="connsiteX15" fmla="*/ 978842 w 1425436"/>
              <a:gd name="connsiteY15" fmla="*/ 976685 h 1544091"/>
              <a:gd name="connsiteX16" fmla="*/ 1146087 w 1425436"/>
              <a:gd name="connsiteY16" fmla="*/ 1059470 h 1544091"/>
              <a:gd name="connsiteX17" fmla="*/ 1248593 w 1425436"/>
              <a:gd name="connsiteY17" fmla="*/ 1174440 h 1544091"/>
              <a:gd name="connsiteX18" fmla="*/ 1310356 w 1425436"/>
              <a:gd name="connsiteY18" fmla="*/ 1316385 h 1544091"/>
              <a:gd name="connsiteX19" fmla="*/ 1296590 w 1425436"/>
              <a:gd name="connsiteY19" fmla="*/ 1390241 h 1544091"/>
              <a:gd name="connsiteX20" fmla="*/ 1208595 w 1425436"/>
              <a:gd name="connsiteY20" fmla="*/ 1432285 h 1544091"/>
              <a:gd name="connsiteX21" fmla="*/ 216842 w 1425436"/>
              <a:gd name="connsiteY21" fmla="*/ 1432285 h 1544091"/>
              <a:gd name="connsiteX22" fmla="*/ 128847 w 1425436"/>
              <a:gd name="connsiteY22" fmla="*/ 1390241 h 1544091"/>
              <a:gd name="connsiteX23" fmla="*/ 115081 w 1425436"/>
              <a:gd name="connsiteY23" fmla="*/ 1316385 h 1544091"/>
              <a:gd name="connsiteX24" fmla="*/ 176844 w 1425436"/>
              <a:gd name="connsiteY24" fmla="*/ 1174440 h 1544091"/>
              <a:gd name="connsiteX25" fmla="*/ 279350 w 1425436"/>
              <a:gd name="connsiteY25" fmla="*/ 1059470 h 1544091"/>
              <a:gd name="connsiteX26" fmla="*/ 446595 w 1425436"/>
              <a:gd name="connsiteY26" fmla="*/ 976685 h 1544091"/>
              <a:gd name="connsiteX27" fmla="*/ 712625 w 1425436"/>
              <a:gd name="connsiteY27" fmla="*/ 943012 h 1544091"/>
              <a:gd name="connsiteX28" fmla="*/ 712625 w 1425436"/>
              <a:gd name="connsiteY28" fmla="*/ 831391 h 1544091"/>
              <a:gd name="connsiteX29" fmla="*/ 8296 w 1425436"/>
              <a:gd name="connsiteY29" fmla="*/ 1284387 h 1544091"/>
              <a:gd name="connsiteX30" fmla="*/ 216842 w 1425436"/>
              <a:gd name="connsiteY30" fmla="*/ 1544092 h 1544091"/>
              <a:gd name="connsiteX31" fmla="*/ 1208595 w 1425436"/>
              <a:gd name="connsiteY31" fmla="*/ 1544092 h 1544091"/>
              <a:gd name="connsiteX32" fmla="*/ 1417141 w 1425436"/>
              <a:gd name="connsiteY32" fmla="*/ 1284387 h 1544091"/>
              <a:gd name="connsiteX33" fmla="*/ 712625 w 1425436"/>
              <a:gd name="connsiteY33" fmla="*/ 831391 h 1544091"/>
            </a:gdLst>
            <a:ahLst/>
            <a:cxnLst/>
            <a:rect l="l" t="t" r="r" b="b"/>
            <a:pathLst>
              <a:path w="1425436" h="1544091">
                <a:moveTo>
                  <a:pt x="712625" y="111621"/>
                </a:moveTo>
                <a:cubicBezTo>
                  <a:pt x="784435" y="111621"/>
                  <a:pt x="851780" y="139526"/>
                  <a:pt x="902567" y="190314"/>
                </a:cubicBezTo>
                <a:cubicBezTo>
                  <a:pt x="953355" y="241102"/>
                  <a:pt x="981260" y="308446"/>
                  <a:pt x="981260" y="380256"/>
                </a:cubicBezTo>
                <a:cubicBezTo>
                  <a:pt x="981260" y="452065"/>
                  <a:pt x="953355" y="519410"/>
                  <a:pt x="902567" y="570198"/>
                </a:cubicBezTo>
                <a:cubicBezTo>
                  <a:pt x="851780" y="620985"/>
                  <a:pt x="784435" y="648891"/>
                  <a:pt x="712625" y="648891"/>
                </a:cubicBezTo>
                <a:cubicBezTo>
                  <a:pt x="640816" y="648891"/>
                  <a:pt x="573471" y="620985"/>
                  <a:pt x="522684" y="570198"/>
                </a:cubicBezTo>
                <a:cubicBezTo>
                  <a:pt x="472082" y="519224"/>
                  <a:pt x="444177" y="451693"/>
                  <a:pt x="444177" y="380070"/>
                </a:cubicBezTo>
                <a:cubicBezTo>
                  <a:pt x="444177" y="308446"/>
                  <a:pt x="472082" y="240916"/>
                  <a:pt x="522870" y="190128"/>
                </a:cubicBezTo>
                <a:cubicBezTo>
                  <a:pt x="573471" y="139526"/>
                  <a:pt x="641002" y="111621"/>
                  <a:pt x="712625" y="111621"/>
                </a:cubicBezTo>
                <a:moveTo>
                  <a:pt x="712625" y="0"/>
                </a:moveTo>
                <a:cubicBezTo>
                  <a:pt x="502778" y="0"/>
                  <a:pt x="332556" y="170036"/>
                  <a:pt x="332556" y="380070"/>
                </a:cubicBezTo>
                <a:cubicBezTo>
                  <a:pt x="332556" y="589917"/>
                  <a:pt x="502778" y="760140"/>
                  <a:pt x="712625" y="760140"/>
                </a:cubicBezTo>
                <a:cubicBezTo>
                  <a:pt x="922473" y="760140"/>
                  <a:pt x="1092695" y="589917"/>
                  <a:pt x="1092695" y="380070"/>
                </a:cubicBezTo>
                <a:cubicBezTo>
                  <a:pt x="1092881" y="170036"/>
                  <a:pt x="922659" y="0"/>
                  <a:pt x="712625" y="0"/>
                </a:cubicBezTo>
                <a:close/>
                <a:moveTo>
                  <a:pt x="712625" y="943012"/>
                </a:moveTo>
                <a:cubicBezTo>
                  <a:pt x="813643" y="943012"/>
                  <a:pt x="903126" y="954360"/>
                  <a:pt x="978842" y="976685"/>
                </a:cubicBezTo>
                <a:cubicBezTo>
                  <a:pt x="1043582" y="995846"/>
                  <a:pt x="1099951" y="1023752"/>
                  <a:pt x="1146087" y="1059470"/>
                </a:cubicBezTo>
                <a:cubicBezTo>
                  <a:pt x="1186829" y="1091096"/>
                  <a:pt x="1220315" y="1128675"/>
                  <a:pt x="1248593" y="1174440"/>
                </a:cubicBezTo>
                <a:cubicBezTo>
                  <a:pt x="1273708" y="1215368"/>
                  <a:pt x="1293985" y="1261877"/>
                  <a:pt x="1310356" y="1316385"/>
                </a:cubicBezTo>
                <a:cubicBezTo>
                  <a:pt x="1320774" y="1350801"/>
                  <a:pt x="1306264" y="1377404"/>
                  <a:pt x="1296590" y="1390241"/>
                </a:cubicBezTo>
                <a:cubicBezTo>
                  <a:pt x="1276684" y="1417030"/>
                  <a:pt x="1244686" y="1432285"/>
                  <a:pt x="1208595" y="1432285"/>
                </a:cubicBezTo>
                <a:lnTo>
                  <a:pt x="216842" y="1432285"/>
                </a:lnTo>
                <a:cubicBezTo>
                  <a:pt x="180937" y="1432285"/>
                  <a:pt x="148753" y="1417030"/>
                  <a:pt x="128847" y="1390241"/>
                </a:cubicBezTo>
                <a:cubicBezTo>
                  <a:pt x="119359" y="1377404"/>
                  <a:pt x="104849" y="1350801"/>
                  <a:pt x="115081" y="1316385"/>
                </a:cubicBezTo>
                <a:cubicBezTo>
                  <a:pt x="131452" y="1261877"/>
                  <a:pt x="151543" y="1215368"/>
                  <a:pt x="176844" y="1174440"/>
                </a:cubicBezTo>
                <a:cubicBezTo>
                  <a:pt x="204936" y="1128675"/>
                  <a:pt x="238422" y="1090910"/>
                  <a:pt x="279350" y="1059470"/>
                </a:cubicBezTo>
                <a:cubicBezTo>
                  <a:pt x="325486" y="1023752"/>
                  <a:pt x="381855" y="995846"/>
                  <a:pt x="446595" y="976685"/>
                </a:cubicBezTo>
                <a:cubicBezTo>
                  <a:pt x="522125" y="954360"/>
                  <a:pt x="611794" y="943012"/>
                  <a:pt x="712625" y="943012"/>
                </a:cubicBezTo>
                <a:moveTo>
                  <a:pt x="712625" y="831391"/>
                </a:moveTo>
                <a:cubicBezTo>
                  <a:pt x="244561" y="831391"/>
                  <a:pt x="77501" y="1053331"/>
                  <a:pt x="8296" y="1284387"/>
                </a:cubicBezTo>
                <a:cubicBezTo>
                  <a:pt x="-30771" y="1414611"/>
                  <a:pt x="73037" y="1544092"/>
                  <a:pt x="216842" y="1544092"/>
                </a:cubicBezTo>
                <a:lnTo>
                  <a:pt x="1208595" y="1544092"/>
                </a:lnTo>
                <a:cubicBezTo>
                  <a:pt x="1352400" y="1544092"/>
                  <a:pt x="1456208" y="1414611"/>
                  <a:pt x="1417141" y="1284387"/>
                </a:cubicBezTo>
                <a:cubicBezTo>
                  <a:pt x="1347750" y="1053331"/>
                  <a:pt x="1180690" y="831391"/>
                  <a:pt x="712625" y="831391"/>
                </a:cubicBezTo>
                <a:close/>
              </a:path>
            </a:pathLst>
          </a:custGeom>
          <a:solidFill>
            <a:schemeClr val="tx1"/>
          </a:solidFill>
          <a:ln cap="sq">
            <a:noFill/>
            <a:prstDash val="solid"/>
          </a:ln>
        </p:spPr>
        <p:txBody>
          <a:bodyPr vert="horz" wrap="square" lIns="91440" tIns="45720" rIns="91440" bIns="45720" rtlCol="0" anchor="t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6" name="标题 1"/>
          <p:cNvSpPr txBox="1"/>
          <p:nvPr>
            <p:custDataLst>
              <p:tags r:id="rId12"/>
            </p:custDataLst>
          </p:nvPr>
        </p:nvSpPr>
        <p:spPr>
          <a:xfrm rot="2700000">
            <a:off x="2460573" y="3956021"/>
            <a:ext cx="62455" cy="62455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cap="sq">
            <a:noFill/>
            <a:prstDash val="solid"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20000"/>
              </a:lnSpc>
            </a:pPr>
            <a:endParaRPr kumimoji="1" lang="zh-CN" altLang="en-US"/>
          </a:p>
        </p:txBody>
      </p:sp>
      <p:sp>
        <p:nvSpPr>
          <p:cNvPr id="17" name="标题 1"/>
          <p:cNvSpPr txBox="1"/>
          <p:nvPr>
            <p:custDataLst>
              <p:tags r:id="rId13"/>
            </p:custDataLst>
          </p:nvPr>
        </p:nvSpPr>
        <p:spPr>
          <a:xfrm rot="2700000">
            <a:off x="9576890" y="3956021"/>
            <a:ext cx="62455" cy="62455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cap="sq">
            <a:noFill/>
            <a:prstDash val="solid"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20000"/>
              </a:lnSpc>
            </a:pPr>
            <a:endParaRPr kumimoji="1" lang="zh-CN" altLang="en-US"/>
          </a:p>
        </p:txBody>
      </p:sp>
      <p:sp>
        <p:nvSpPr>
          <p:cNvPr id="18" name="标题 1"/>
          <p:cNvSpPr txBox="1"/>
          <p:nvPr>
            <p:custDataLst>
              <p:tags r:id="rId14"/>
            </p:custDataLst>
          </p:nvPr>
        </p:nvSpPr>
        <p:spPr>
          <a:xfrm>
            <a:off x="1398305" y="4783806"/>
            <a:ext cx="2191997" cy="1437924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ctr">
              <a:lnSpc>
                <a:spcPct val="150000"/>
              </a:lnSpc>
            </a:pPr>
            <a:r>
              <a:rPr kumimoji="1" lang="en-US" altLang="zh-CN" sz="1400">
                <a:ln w="12700">
                  <a:noFill/>
                </a:ln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Source Han Sans" panose="020B0400000000000000" charset="-122"/>
              </a:rPr>
              <a:t>家长要清楚孩子去哪里，确保其行踪在自己的掌控范围内，避免孩子私自前往危险水域。</a:t>
            </a:r>
            <a:endParaRPr kumimoji="1" lang="en-US" altLang="zh-CN" sz="1400">
              <a:ln w="12700">
                <a:noFill/>
              </a:ln>
              <a:solidFill>
                <a:srgbClr val="00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  <a:cs typeface="Source Han Sans" panose="020B0400000000000000" charset="-122"/>
            </a:endParaRPr>
          </a:p>
        </p:txBody>
      </p:sp>
      <p:sp>
        <p:nvSpPr>
          <p:cNvPr id="19" name="标题 1"/>
          <p:cNvSpPr txBox="1"/>
          <p:nvPr>
            <p:custDataLst>
              <p:tags r:id="rId15"/>
            </p:custDataLst>
          </p:nvPr>
        </p:nvSpPr>
        <p:spPr>
          <a:xfrm>
            <a:off x="1398305" y="4199606"/>
            <a:ext cx="2179297" cy="510824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ctr">
              <a:lnSpc>
                <a:spcPct val="150000"/>
              </a:lnSpc>
            </a:pPr>
            <a:r>
              <a:rPr kumimoji="1" lang="en-US" altLang="zh-CN" sz="1600" b="1">
                <a:ln w="12700">
                  <a:noFill/>
                </a:ln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Source Han Sans CN Bold" panose="020B0800000000000000" charset="-122"/>
              </a:rPr>
              <a:t>知去向</a:t>
            </a:r>
            <a:endParaRPr kumimoji="1" lang="zh-CN" altLang="en-US" sz="1600" b="1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0" name="标题 1"/>
          <p:cNvSpPr txBox="1"/>
          <p:nvPr>
            <p:custDataLst>
              <p:tags r:id="rId16"/>
            </p:custDataLst>
          </p:nvPr>
        </p:nvSpPr>
        <p:spPr>
          <a:xfrm>
            <a:off x="3735105" y="4199606"/>
            <a:ext cx="2179297" cy="510824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ctr">
              <a:lnSpc>
                <a:spcPct val="150000"/>
              </a:lnSpc>
            </a:pPr>
            <a:r>
              <a:rPr kumimoji="1" lang="en-US" altLang="zh-CN" sz="1600" b="1">
                <a:ln w="12700">
                  <a:noFill/>
                </a:ln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Source Han Sans CN Bold" panose="020B0800000000000000" charset="-122"/>
              </a:rPr>
              <a:t>知同伴</a:t>
            </a:r>
            <a:endParaRPr kumimoji="1" lang="en-US" altLang="zh-CN" sz="1600" b="1">
              <a:ln w="12700">
                <a:noFill/>
              </a:ln>
              <a:solidFill>
                <a:srgbClr val="00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  <a:cs typeface="Source Han Sans CN Bold" panose="020B0800000000000000" charset="-122"/>
            </a:endParaRPr>
          </a:p>
        </p:txBody>
      </p:sp>
      <p:sp>
        <p:nvSpPr>
          <p:cNvPr id="21" name="标题 1"/>
          <p:cNvSpPr txBox="1"/>
          <p:nvPr>
            <p:custDataLst>
              <p:tags r:id="rId17"/>
            </p:custDataLst>
          </p:nvPr>
        </p:nvSpPr>
        <p:spPr>
          <a:xfrm>
            <a:off x="3735105" y="4783806"/>
            <a:ext cx="2191997" cy="1437924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ctr">
              <a:lnSpc>
                <a:spcPct val="150000"/>
              </a:lnSpc>
            </a:pPr>
            <a:r>
              <a:rPr kumimoji="1" lang="en-US" altLang="zh-CN" sz="1400">
                <a:ln w="12700">
                  <a:noFill/>
                </a:ln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Source Han Sans" panose="020B0400000000000000" charset="-122"/>
              </a:rPr>
              <a:t>了解孩子与谁一起外出，防止孩子与不良同伴结伴前往危险场所，确保其安全。</a:t>
            </a:r>
            <a:endParaRPr kumimoji="1" lang="en-US" altLang="zh-CN" sz="1400">
              <a:ln w="12700">
                <a:noFill/>
              </a:ln>
              <a:solidFill>
                <a:srgbClr val="00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  <a:cs typeface="Source Han Sans" panose="020B0400000000000000" charset="-122"/>
            </a:endParaRPr>
          </a:p>
        </p:txBody>
      </p:sp>
      <p:sp>
        <p:nvSpPr>
          <p:cNvPr id="22" name="标题 1"/>
          <p:cNvSpPr txBox="1"/>
          <p:nvPr>
            <p:custDataLst>
              <p:tags r:id="rId18"/>
            </p:custDataLst>
          </p:nvPr>
        </p:nvSpPr>
        <p:spPr>
          <a:xfrm>
            <a:off x="6173505" y="4123406"/>
            <a:ext cx="2179297" cy="510824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ctr">
              <a:lnSpc>
                <a:spcPct val="150000"/>
              </a:lnSpc>
            </a:pPr>
            <a:r>
              <a:rPr kumimoji="1" lang="en-US" altLang="zh-CN" sz="1600" b="1">
                <a:ln w="12700">
                  <a:noFill/>
                </a:ln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Source Han Sans CN Bold" panose="020B0800000000000000" charset="-122"/>
              </a:rPr>
              <a:t>知内容</a:t>
            </a:r>
            <a:endParaRPr kumimoji="1" lang="en-US" altLang="zh-CN" sz="1600" b="1">
              <a:ln w="12700">
                <a:noFill/>
              </a:ln>
              <a:solidFill>
                <a:srgbClr val="00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  <a:cs typeface="Source Han Sans CN Bold" panose="020B0800000000000000" charset="-122"/>
            </a:endParaRPr>
          </a:p>
        </p:txBody>
      </p:sp>
      <p:sp>
        <p:nvSpPr>
          <p:cNvPr id="23" name="标题 1"/>
          <p:cNvSpPr txBox="1"/>
          <p:nvPr>
            <p:custDataLst>
              <p:tags r:id="rId19"/>
            </p:custDataLst>
          </p:nvPr>
        </p:nvSpPr>
        <p:spPr>
          <a:xfrm>
            <a:off x="6173505" y="4707606"/>
            <a:ext cx="2191997" cy="1437924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ctr">
              <a:lnSpc>
                <a:spcPct val="150000"/>
              </a:lnSpc>
            </a:pPr>
            <a:r>
              <a:rPr kumimoji="1" lang="en-US" altLang="zh-CN" sz="1400">
                <a:ln w="12700">
                  <a:noFill/>
                </a:ln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Source Han Sans" panose="020B0400000000000000" charset="-122"/>
              </a:rPr>
              <a:t>明确孩子外出的具体活动内容，避免孩子参与危险的涉水活动，如私自游泳、戏水等。</a:t>
            </a:r>
            <a:endParaRPr kumimoji="1" lang="en-US" altLang="zh-CN" sz="1400">
              <a:ln w="12700">
                <a:noFill/>
              </a:ln>
              <a:solidFill>
                <a:srgbClr val="00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  <a:cs typeface="Source Han Sans" panose="020B0400000000000000" charset="-122"/>
            </a:endParaRPr>
          </a:p>
        </p:txBody>
      </p:sp>
      <p:sp>
        <p:nvSpPr>
          <p:cNvPr id="24" name="标题 1"/>
          <p:cNvSpPr txBox="1"/>
          <p:nvPr>
            <p:custDataLst>
              <p:tags r:id="rId20"/>
            </p:custDataLst>
          </p:nvPr>
        </p:nvSpPr>
        <p:spPr>
          <a:xfrm>
            <a:off x="8535705" y="4123406"/>
            <a:ext cx="2179297" cy="510824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ctr">
              <a:lnSpc>
                <a:spcPct val="150000"/>
              </a:lnSpc>
            </a:pPr>
            <a:r>
              <a:rPr kumimoji="1" lang="en-US" altLang="zh-CN" sz="1600" b="1">
                <a:ln w="12700">
                  <a:noFill/>
                </a:ln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Source Han Sans CN Bold" panose="020B0800000000000000" charset="-122"/>
              </a:rPr>
              <a:t>知归时</a:t>
            </a:r>
            <a:endParaRPr kumimoji="1" lang="en-US" altLang="zh-CN" sz="1600" b="1">
              <a:ln w="12700">
                <a:noFill/>
              </a:ln>
              <a:solidFill>
                <a:srgbClr val="00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  <a:cs typeface="Source Han Sans CN Bold" panose="020B0800000000000000" charset="-122"/>
            </a:endParaRPr>
          </a:p>
        </p:txBody>
      </p:sp>
      <p:sp>
        <p:nvSpPr>
          <p:cNvPr id="25" name="标题 1"/>
          <p:cNvSpPr txBox="1"/>
          <p:nvPr>
            <p:custDataLst>
              <p:tags r:id="rId21"/>
            </p:custDataLst>
          </p:nvPr>
        </p:nvSpPr>
        <p:spPr>
          <a:xfrm>
            <a:off x="8535705" y="4707606"/>
            <a:ext cx="2191997" cy="1437924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ctr">
              <a:lnSpc>
                <a:spcPct val="150000"/>
              </a:lnSpc>
            </a:pPr>
            <a:r>
              <a:rPr kumimoji="1" lang="en-US" altLang="zh-CN" sz="1400">
                <a:ln w="12700">
                  <a:noFill/>
                </a:ln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Source Han Sans" panose="020B0400000000000000" charset="-122"/>
              </a:rPr>
              <a:t>知道孩子何时回家，若孩子未按时返回，家长要及时寻找，确保孩子的安全。</a:t>
            </a:r>
            <a:endParaRPr kumimoji="1" lang="en-US" altLang="zh-CN" sz="1400">
              <a:ln w="12700">
                <a:noFill/>
              </a:ln>
              <a:solidFill>
                <a:srgbClr val="00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  <a:cs typeface="Source Han Sans" panose="020B0400000000000000" charset="-122"/>
            </a:endParaRPr>
          </a:p>
        </p:txBody>
      </p:sp>
      <p:sp>
        <p:nvSpPr>
          <p:cNvPr id="26" name="标题 1"/>
          <p:cNvSpPr txBox="1"/>
          <p:nvPr/>
        </p:nvSpPr>
        <p:spPr>
          <a:xfrm>
            <a:off x="542064" y="1186425"/>
            <a:ext cx="10858500" cy="507832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30000"/>
              </a:lnSpc>
            </a:pPr>
            <a:r>
              <a:rPr kumimoji="1" lang="en-US" altLang="zh-CN" sz="28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家长“四知道”</a:t>
            </a:r>
            <a:endParaRPr kumimoji="1" lang="zh-CN" altLang="en-US"/>
          </a:p>
        </p:txBody>
      </p:sp>
      <p:sp>
        <p:nvSpPr>
          <p:cNvPr id="27" name="标题 1"/>
          <p:cNvSpPr txBox="1"/>
          <p:nvPr/>
        </p:nvSpPr>
        <p:spPr>
          <a:xfrm>
            <a:off x="185098" y="1238885"/>
            <a:ext cx="373702" cy="373702"/>
          </a:xfrm>
          <a:prstGeom prst="ellipse">
            <a:avLst/>
          </a:prstGeom>
          <a:solidFill>
            <a:schemeClr val="accent1"/>
          </a:solidFill>
          <a:ln w="12700" cap="sq">
            <a:solidFill>
              <a:srgbClr val="000000">
                <a:alpha val="100000"/>
              </a:srgbClr>
            </a:solidFill>
            <a:miter/>
          </a:ln>
          <a:effectLst>
            <a:outerShdw blurRad="63500" sx="101000" sy="101000" algn="ctr" rotWithShape="0">
              <a:schemeClr val="tx1">
                <a:lumMod val="85000"/>
                <a:lumOff val="15000"/>
                <a:alpha val="40000"/>
              </a:scheme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31" name="标题 1"/>
          <p:cNvSpPr txBox="1"/>
          <p:nvPr/>
        </p:nvSpPr>
        <p:spPr>
          <a:xfrm>
            <a:off x="281940" y="840740"/>
            <a:ext cx="179705" cy="63881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12700" cap="sq">
            <a:solidFill>
              <a:schemeClr val="tx1">
                <a:lumMod val="85000"/>
                <a:lumOff val="15000"/>
              </a:schemeClr>
            </a:solidFill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</p:spTree>
    <p:custDataLst>
      <p:tags r:id="rId22"/>
    </p:custData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pSp>
        <p:nvGrpSpPr>
          <p:cNvPr id="4" name="组合 3"/>
          <p:cNvGrpSpPr/>
          <p:nvPr/>
        </p:nvGrpSpPr>
        <p:grpSpPr>
          <a:xfrm>
            <a:off x="0" y="6164585"/>
            <a:ext cx="12192000" cy="693415"/>
            <a:chOff x="0" y="6164585"/>
            <a:chExt cx="12192000" cy="693415"/>
          </a:xfrm>
        </p:grpSpPr>
        <p:sp>
          <p:nvSpPr>
            <p:cNvPr id="5" name="标题 1"/>
            <p:cNvSpPr txBox="1"/>
            <p:nvPr/>
          </p:nvSpPr>
          <p:spPr>
            <a:xfrm>
              <a:off x="0" y="6164585"/>
              <a:ext cx="12192000" cy="628799"/>
            </a:xfrm>
            <a:custGeom>
              <a:avLst/>
              <a:gdLst>
                <a:gd name="connsiteX0" fmla="*/ 823856 w 12192000"/>
                <a:gd name="connsiteY0" fmla="*/ 0 h 628799"/>
                <a:gd name="connsiteX1" fmla="*/ 1542775 w 12192000"/>
                <a:gd name="connsiteY1" fmla="*/ 164152 h 628799"/>
                <a:gd name="connsiteX2" fmla="*/ 1633666 w 12192000"/>
                <a:gd name="connsiteY2" fmla="*/ 220209 h 628799"/>
                <a:gd name="connsiteX3" fmla="*/ 1724558 w 12192000"/>
                <a:gd name="connsiteY3" fmla="*/ 164152 h 628799"/>
                <a:gd name="connsiteX4" fmla="*/ 2443477 w 12192000"/>
                <a:gd name="connsiteY4" fmla="*/ 0 h 628799"/>
                <a:gd name="connsiteX5" fmla="*/ 3162396 w 12192000"/>
                <a:gd name="connsiteY5" fmla="*/ 164152 h 628799"/>
                <a:gd name="connsiteX6" fmla="*/ 3253288 w 12192000"/>
                <a:gd name="connsiteY6" fmla="*/ 220209 h 628799"/>
                <a:gd name="connsiteX7" fmla="*/ 3344179 w 12192000"/>
                <a:gd name="connsiteY7" fmla="*/ 164152 h 628799"/>
                <a:gd name="connsiteX8" fmla="*/ 4063098 w 12192000"/>
                <a:gd name="connsiteY8" fmla="*/ 0 h 628799"/>
                <a:gd name="connsiteX9" fmla="*/ 4782017 w 12192000"/>
                <a:gd name="connsiteY9" fmla="*/ 164152 h 628799"/>
                <a:gd name="connsiteX10" fmla="*/ 4872908 w 12192000"/>
                <a:gd name="connsiteY10" fmla="*/ 220209 h 628799"/>
                <a:gd name="connsiteX11" fmla="*/ 4963800 w 12192000"/>
                <a:gd name="connsiteY11" fmla="*/ 164152 h 628799"/>
                <a:gd name="connsiteX12" fmla="*/ 5682718 w 12192000"/>
                <a:gd name="connsiteY12" fmla="*/ 0 h 628799"/>
                <a:gd name="connsiteX13" fmla="*/ 6401638 w 12192000"/>
                <a:gd name="connsiteY13" fmla="*/ 164152 h 628799"/>
                <a:gd name="connsiteX14" fmla="*/ 6492528 w 12192000"/>
                <a:gd name="connsiteY14" fmla="*/ 220209 h 628799"/>
                <a:gd name="connsiteX15" fmla="*/ 6583420 w 12192000"/>
                <a:gd name="connsiteY15" fmla="*/ 164152 h 628799"/>
                <a:gd name="connsiteX16" fmla="*/ 7302339 w 12192000"/>
                <a:gd name="connsiteY16" fmla="*/ 0 h 628799"/>
                <a:gd name="connsiteX17" fmla="*/ 8021258 w 12192000"/>
                <a:gd name="connsiteY17" fmla="*/ 164152 h 628799"/>
                <a:gd name="connsiteX18" fmla="*/ 8112150 w 12192000"/>
                <a:gd name="connsiteY18" fmla="*/ 220209 h 628799"/>
                <a:gd name="connsiteX19" fmla="*/ 8203041 w 12192000"/>
                <a:gd name="connsiteY19" fmla="*/ 164152 h 628799"/>
                <a:gd name="connsiteX20" fmla="*/ 8921960 w 12192000"/>
                <a:gd name="connsiteY20" fmla="*/ 0 h 628799"/>
                <a:gd name="connsiteX21" fmla="*/ 9640879 w 12192000"/>
                <a:gd name="connsiteY21" fmla="*/ 164152 h 628799"/>
                <a:gd name="connsiteX22" fmla="*/ 9731770 w 12192000"/>
                <a:gd name="connsiteY22" fmla="*/ 220209 h 628799"/>
                <a:gd name="connsiteX23" fmla="*/ 9822662 w 12192000"/>
                <a:gd name="connsiteY23" fmla="*/ 164152 h 628799"/>
                <a:gd name="connsiteX24" fmla="*/ 10541581 w 12192000"/>
                <a:gd name="connsiteY24" fmla="*/ 0 h 628799"/>
                <a:gd name="connsiteX25" fmla="*/ 11260500 w 12192000"/>
                <a:gd name="connsiteY25" fmla="*/ 164152 h 628799"/>
                <a:gd name="connsiteX26" fmla="*/ 11351391 w 12192000"/>
                <a:gd name="connsiteY26" fmla="*/ 220209 h 628799"/>
                <a:gd name="connsiteX27" fmla="*/ 11442283 w 12192000"/>
                <a:gd name="connsiteY27" fmla="*/ 164152 h 628799"/>
                <a:gd name="connsiteX28" fmla="*/ 12161202 w 12192000"/>
                <a:gd name="connsiteY28" fmla="*/ 0 h 628799"/>
                <a:gd name="connsiteX29" fmla="*/ 12192000 w 12192000"/>
                <a:gd name="connsiteY29" fmla="*/ 1163 h 628799"/>
                <a:gd name="connsiteX30" fmla="*/ 12192000 w 12192000"/>
                <a:gd name="connsiteY30" fmla="*/ 628799 h 628799"/>
                <a:gd name="connsiteX31" fmla="*/ 0 w 12192000"/>
                <a:gd name="connsiteY31" fmla="*/ 628799 h 628799"/>
                <a:gd name="connsiteX32" fmla="*/ 0 w 12192000"/>
                <a:gd name="connsiteY32" fmla="*/ 228872 h 628799"/>
                <a:gd name="connsiteX33" fmla="*/ 104938 w 12192000"/>
                <a:gd name="connsiteY33" fmla="*/ 164152 h 628799"/>
                <a:gd name="connsiteX34" fmla="*/ 823856 w 12192000"/>
                <a:gd name="connsiteY34" fmla="*/ 0 h 628799"/>
              </a:gdLst>
              <a:ahLst/>
              <a:cxnLst/>
              <a:rect l="l" t="t" r="r" b="b"/>
              <a:pathLst>
                <a:path w="12192000" h="628799">
                  <a:moveTo>
                    <a:pt x="823856" y="0"/>
                  </a:moveTo>
                  <a:cubicBezTo>
                    <a:pt x="1090160" y="0"/>
                    <a:pt x="1337556" y="60516"/>
                    <a:pt x="1542775" y="164152"/>
                  </a:cubicBezTo>
                  <a:lnTo>
                    <a:pt x="1633666" y="220209"/>
                  </a:lnTo>
                  <a:lnTo>
                    <a:pt x="1724558" y="164152"/>
                  </a:lnTo>
                  <a:cubicBezTo>
                    <a:pt x="1929778" y="60516"/>
                    <a:pt x="2177174" y="0"/>
                    <a:pt x="2443477" y="0"/>
                  </a:cubicBezTo>
                  <a:cubicBezTo>
                    <a:pt x="2709781" y="0"/>
                    <a:pt x="2957177" y="60516"/>
                    <a:pt x="3162396" y="164152"/>
                  </a:cubicBezTo>
                  <a:lnTo>
                    <a:pt x="3253288" y="220209"/>
                  </a:lnTo>
                  <a:lnTo>
                    <a:pt x="3344179" y="164152"/>
                  </a:lnTo>
                  <a:cubicBezTo>
                    <a:pt x="3549399" y="60516"/>
                    <a:pt x="3796795" y="0"/>
                    <a:pt x="4063098" y="0"/>
                  </a:cubicBezTo>
                  <a:cubicBezTo>
                    <a:pt x="4329401" y="0"/>
                    <a:pt x="4576797" y="60516"/>
                    <a:pt x="4782017" y="164152"/>
                  </a:cubicBezTo>
                  <a:lnTo>
                    <a:pt x="4872908" y="220209"/>
                  </a:lnTo>
                  <a:lnTo>
                    <a:pt x="4963800" y="164152"/>
                  </a:lnTo>
                  <a:cubicBezTo>
                    <a:pt x="5169019" y="60516"/>
                    <a:pt x="5416415" y="0"/>
                    <a:pt x="5682718" y="0"/>
                  </a:cubicBezTo>
                  <a:cubicBezTo>
                    <a:pt x="5949022" y="0"/>
                    <a:pt x="6196418" y="60516"/>
                    <a:pt x="6401638" y="164152"/>
                  </a:cubicBezTo>
                  <a:lnTo>
                    <a:pt x="6492528" y="220209"/>
                  </a:lnTo>
                  <a:lnTo>
                    <a:pt x="6583420" y="164152"/>
                  </a:lnTo>
                  <a:cubicBezTo>
                    <a:pt x="6788639" y="60516"/>
                    <a:pt x="7036035" y="0"/>
                    <a:pt x="7302339" y="0"/>
                  </a:cubicBezTo>
                  <a:cubicBezTo>
                    <a:pt x="7568642" y="0"/>
                    <a:pt x="7816038" y="60516"/>
                    <a:pt x="8021258" y="164152"/>
                  </a:cubicBezTo>
                  <a:lnTo>
                    <a:pt x="8112150" y="220209"/>
                  </a:lnTo>
                  <a:lnTo>
                    <a:pt x="8203041" y="164152"/>
                  </a:lnTo>
                  <a:cubicBezTo>
                    <a:pt x="8408260" y="60516"/>
                    <a:pt x="8655656" y="0"/>
                    <a:pt x="8921960" y="0"/>
                  </a:cubicBezTo>
                  <a:cubicBezTo>
                    <a:pt x="9188263" y="0"/>
                    <a:pt x="9435659" y="60516"/>
                    <a:pt x="9640879" y="164152"/>
                  </a:cubicBezTo>
                  <a:lnTo>
                    <a:pt x="9731770" y="220209"/>
                  </a:lnTo>
                  <a:lnTo>
                    <a:pt x="9822662" y="164152"/>
                  </a:lnTo>
                  <a:cubicBezTo>
                    <a:pt x="10027882" y="60516"/>
                    <a:pt x="10275276" y="0"/>
                    <a:pt x="10541581" y="0"/>
                  </a:cubicBezTo>
                  <a:cubicBezTo>
                    <a:pt x="10807884" y="0"/>
                    <a:pt x="11055280" y="60516"/>
                    <a:pt x="11260500" y="164152"/>
                  </a:cubicBezTo>
                  <a:lnTo>
                    <a:pt x="11351391" y="220209"/>
                  </a:lnTo>
                  <a:lnTo>
                    <a:pt x="11442283" y="164152"/>
                  </a:lnTo>
                  <a:cubicBezTo>
                    <a:pt x="11647503" y="60516"/>
                    <a:pt x="11894898" y="0"/>
                    <a:pt x="12161202" y="0"/>
                  </a:cubicBezTo>
                  <a:lnTo>
                    <a:pt x="12192000" y="1163"/>
                  </a:lnTo>
                  <a:lnTo>
                    <a:pt x="12192000" y="628799"/>
                  </a:lnTo>
                  <a:lnTo>
                    <a:pt x="0" y="628799"/>
                  </a:lnTo>
                  <a:lnTo>
                    <a:pt x="0" y="228872"/>
                  </a:lnTo>
                  <a:lnTo>
                    <a:pt x="104938" y="164152"/>
                  </a:lnTo>
                  <a:cubicBezTo>
                    <a:pt x="310157" y="60516"/>
                    <a:pt x="557553" y="0"/>
                    <a:pt x="823856" y="0"/>
                  </a:cubicBez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 w="12700" cap="sq">
              <a:noFill/>
              <a:miter/>
            </a:ln>
          </p:spPr>
          <p:txBody>
            <a:bodyPr vert="horz" wrap="square" lIns="91440" tIns="45720" rIns="91440" bIns="45720" rtlCol="0" anchor="ctr"/>
            <a:lstStyle/>
            <a:p>
              <a:pPr algn="ctr">
                <a:lnSpc>
                  <a:spcPct val="110000"/>
                </a:lnSpc>
              </a:pPr>
              <a:endParaRPr kumimoji="1" lang="zh-CN" altLang="en-US"/>
            </a:p>
          </p:txBody>
        </p:sp>
        <p:sp>
          <p:nvSpPr>
            <p:cNvPr id="6" name="标题 1"/>
            <p:cNvSpPr txBox="1"/>
            <p:nvPr/>
          </p:nvSpPr>
          <p:spPr>
            <a:xfrm>
              <a:off x="0" y="6235700"/>
              <a:ext cx="12192000" cy="622300"/>
            </a:xfrm>
            <a:custGeom>
              <a:avLst/>
              <a:gdLst>
                <a:gd name="connsiteX0" fmla="*/ 815341 w 12192000"/>
                <a:gd name="connsiteY0" fmla="*/ 0 h 622300"/>
                <a:gd name="connsiteX1" fmla="*/ 1526830 w 12192000"/>
                <a:gd name="connsiteY1" fmla="*/ 162455 h 622300"/>
                <a:gd name="connsiteX2" fmla="*/ 1616782 w 12192000"/>
                <a:gd name="connsiteY2" fmla="*/ 217933 h 622300"/>
                <a:gd name="connsiteX3" fmla="*/ 1706734 w 12192000"/>
                <a:gd name="connsiteY3" fmla="*/ 162455 h 622300"/>
                <a:gd name="connsiteX4" fmla="*/ 2418223 w 12192000"/>
                <a:gd name="connsiteY4" fmla="*/ 0 h 622300"/>
                <a:gd name="connsiteX5" fmla="*/ 3129712 w 12192000"/>
                <a:gd name="connsiteY5" fmla="*/ 162455 h 622300"/>
                <a:gd name="connsiteX6" fmla="*/ 3219664 w 12192000"/>
                <a:gd name="connsiteY6" fmla="*/ 217933 h 622300"/>
                <a:gd name="connsiteX7" fmla="*/ 3309616 w 12192000"/>
                <a:gd name="connsiteY7" fmla="*/ 162455 h 622300"/>
                <a:gd name="connsiteX8" fmla="*/ 4021105 w 12192000"/>
                <a:gd name="connsiteY8" fmla="*/ 0 h 622300"/>
                <a:gd name="connsiteX9" fmla="*/ 4732594 w 12192000"/>
                <a:gd name="connsiteY9" fmla="*/ 162455 h 622300"/>
                <a:gd name="connsiteX10" fmla="*/ 4822546 w 12192000"/>
                <a:gd name="connsiteY10" fmla="*/ 217933 h 622300"/>
                <a:gd name="connsiteX11" fmla="*/ 4912498 w 12192000"/>
                <a:gd name="connsiteY11" fmla="*/ 162455 h 622300"/>
                <a:gd name="connsiteX12" fmla="*/ 5623986 w 12192000"/>
                <a:gd name="connsiteY12" fmla="*/ 0 h 622300"/>
                <a:gd name="connsiteX13" fmla="*/ 6335476 w 12192000"/>
                <a:gd name="connsiteY13" fmla="*/ 162455 h 622300"/>
                <a:gd name="connsiteX14" fmla="*/ 6425427 w 12192000"/>
                <a:gd name="connsiteY14" fmla="*/ 217933 h 622300"/>
                <a:gd name="connsiteX15" fmla="*/ 6515379 w 12192000"/>
                <a:gd name="connsiteY15" fmla="*/ 162455 h 622300"/>
                <a:gd name="connsiteX16" fmla="*/ 7226868 w 12192000"/>
                <a:gd name="connsiteY16" fmla="*/ 0 h 622300"/>
                <a:gd name="connsiteX17" fmla="*/ 7938357 w 12192000"/>
                <a:gd name="connsiteY17" fmla="*/ 162455 h 622300"/>
                <a:gd name="connsiteX18" fmla="*/ 8028309 w 12192000"/>
                <a:gd name="connsiteY18" fmla="*/ 217933 h 622300"/>
                <a:gd name="connsiteX19" fmla="*/ 8118261 w 12192000"/>
                <a:gd name="connsiteY19" fmla="*/ 162455 h 622300"/>
                <a:gd name="connsiteX20" fmla="*/ 8829750 w 12192000"/>
                <a:gd name="connsiteY20" fmla="*/ 0 h 622300"/>
                <a:gd name="connsiteX21" fmla="*/ 9541239 w 12192000"/>
                <a:gd name="connsiteY21" fmla="*/ 162455 h 622300"/>
                <a:gd name="connsiteX22" fmla="*/ 9631191 w 12192000"/>
                <a:gd name="connsiteY22" fmla="*/ 217933 h 622300"/>
                <a:gd name="connsiteX23" fmla="*/ 9721143 w 12192000"/>
                <a:gd name="connsiteY23" fmla="*/ 162455 h 622300"/>
                <a:gd name="connsiteX24" fmla="*/ 10432632 w 12192000"/>
                <a:gd name="connsiteY24" fmla="*/ 0 h 622300"/>
                <a:gd name="connsiteX25" fmla="*/ 11144121 w 12192000"/>
                <a:gd name="connsiteY25" fmla="*/ 162455 h 622300"/>
                <a:gd name="connsiteX26" fmla="*/ 11234073 w 12192000"/>
                <a:gd name="connsiteY26" fmla="*/ 217933 h 622300"/>
                <a:gd name="connsiteX27" fmla="*/ 11324025 w 12192000"/>
                <a:gd name="connsiteY27" fmla="*/ 162455 h 622300"/>
                <a:gd name="connsiteX28" fmla="*/ 12035514 w 12192000"/>
                <a:gd name="connsiteY28" fmla="*/ 0 h 622300"/>
                <a:gd name="connsiteX29" fmla="*/ 12165624 w 12192000"/>
                <a:gd name="connsiteY29" fmla="*/ 4911 h 622300"/>
                <a:gd name="connsiteX30" fmla="*/ 12192000 w 12192000"/>
                <a:gd name="connsiteY30" fmla="*/ 7921 h 622300"/>
                <a:gd name="connsiteX31" fmla="*/ 12192000 w 12192000"/>
                <a:gd name="connsiteY31" fmla="*/ 622300 h 622300"/>
                <a:gd name="connsiteX32" fmla="*/ 0 w 12192000"/>
                <a:gd name="connsiteY32" fmla="*/ 622300 h 622300"/>
                <a:gd name="connsiteX33" fmla="*/ 0 w 12192000"/>
                <a:gd name="connsiteY33" fmla="*/ 226506 h 622300"/>
                <a:gd name="connsiteX34" fmla="*/ 103853 w 12192000"/>
                <a:gd name="connsiteY34" fmla="*/ 162455 h 622300"/>
                <a:gd name="connsiteX35" fmla="*/ 815341 w 12192000"/>
                <a:gd name="connsiteY35" fmla="*/ 0 h 622300"/>
              </a:gdLst>
              <a:ahLst/>
              <a:cxnLst/>
              <a:rect l="l" t="t" r="r" b="b"/>
              <a:pathLst>
                <a:path w="12192000" h="622300">
                  <a:moveTo>
                    <a:pt x="815341" y="0"/>
                  </a:moveTo>
                  <a:cubicBezTo>
                    <a:pt x="1078893" y="0"/>
                    <a:pt x="1323732" y="59890"/>
                    <a:pt x="1526830" y="162455"/>
                  </a:cubicBezTo>
                  <a:lnTo>
                    <a:pt x="1616782" y="217933"/>
                  </a:lnTo>
                  <a:lnTo>
                    <a:pt x="1706734" y="162455"/>
                  </a:lnTo>
                  <a:cubicBezTo>
                    <a:pt x="1909833" y="59890"/>
                    <a:pt x="2154672" y="0"/>
                    <a:pt x="2418223" y="0"/>
                  </a:cubicBezTo>
                  <a:cubicBezTo>
                    <a:pt x="2681775" y="0"/>
                    <a:pt x="2926614" y="59890"/>
                    <a:pt x="3129712" y="162455"/>
                  </a:cubicBezTo>
                  <a:lnTo>
                    <a:pt x="3219664" y="217933"/>
                  </a:lnTo>
                  <a:lnTo>
                    <a:pt x="3309616" y="162455"/>
                  </a:lnTo>
                  <a:cubicBezTo>
                    <a:pt x="3512715" y="59890"/>
                    <a:pt x="3757554" y="0"/>
                    <a:pt x="4021105" y="0"/>
                  </a:cubicBezTo>
                  <a:cubicBezTo>
                    <a:pt x="4284656" y="0"/>
                    <a:pt x="4529495" y="59890"/>
                    <a:pt x="4732594" y="162455"/>
                  </a:cubicBezTo>
                  <a:lnTo>
                    <a:pt x="4822546" y="217933"/>
                  </a:lnTo>
                  <a:lnTo>
                    <a:pt x="4912498" y="162455"/>
                  </a:lnTo>
                  <a:cubicBezTo>
                    <a:pt x="5115596" y="59890"/>
                    <a:pt x="5360435" y="0"/>
                    <a:pt x="5623986" y="0"/>
                  </a:cubicBezTo>
                  <a:cubicBezTo>
                    <a:pt x="5887538" y="0"/>
                    <a:pt x="6132377" y="59890"/>
                    <a:pt x="6335476" y="162455"/>
                  </a:cubicBezTo>
                  <a:lnTo>
                    <a:pt x="6425427" y="217933"/>
                  </a:lnTo>
                  <a:lnTo>
                    <a:pt x="6515379" y="162455"/>
                  </a:lnTo>
                  <a:cubicBezTo>
                    <a:pt x="6718477" y="59890"/>
                    <a:pt x="6963316" y="0"/>
                    <a:pt x="7226868" y="0"/>
                  </a:cubicBezTo>
                  <a:cubicBezTo>
                    <a:pt x="7490419" y="0"/>
                    <a:pt x="7735258" y="59890"/>
                    <a:pt x="7938357" y="162455"/>
                  </a:cubicBezTo>
                  <a:lnTo>
                    <a:pt x="8028309" y="217933"/>
                  </a:lnTo>
                  <a:lnTo>
                    <a:pt x="8118261" y="162455"/>
                  </a:lnTo>
                  <a:cubicBezTo>
                    <a:pt x="8321359" y="59890"/>
                    <a:pt x="8566199" y="0"/>
                    <a:pt x="8829750" y="0"/>
                  </a:cubicBezTo>
                  <a:cubicBezTo>
                    <a:pt x="9093301" y="0"/>
                    <a:pt x="9338140" y="59890"/>
                    <a:pt x="9541239" y="162455"/>
                  </a:cubicBezTo>
                  <a:lnTo>
                    <a:pt x="9631191" y="217933"/>
                  </a:lnTo>
                  <a:lnTo>
                    <a:pt x="9721143" y="162455"/>
                  </a:lnTo>
                  <a:cubicBezTo>
                    <a:pt x="9924242" y="59890"/>
                    <a:pt x="10169080" y="0"/>
                    <a:pt x="10432632" y="0"/>
                  </a:cubicBezTo>
                  <a:cubicBezTo>
                    <a:pt x="10696183" y="0"/>
                    <a:pt x="10941022" y="59890"/>
                    <a:pt x="11144121" y="162455"/>
                  </a:cubicBezTo>
                  <a:lnTo>
                    <a:pt x="11234073" y="217933"/>
                  </a:lnTo>
                  <a:lnTo>
                    <a:pt x="11324025" y="162455"/>
                  </a:lnTo>
                  <a:cubicBezTo>
                    <a:pt x="11527124" y="59890"/>
                    <a:pt x="11771962" y="0"/>
                    <a:pt x="12035514" y="0"/>
                  </a:cubicBezTo>
                  <a:cubicBezTo>
                    <a:pt x="12079439" y="0"/>
                    <a:pt x="12122845" y="1664"/>
                    <a:pt x="12165624" y="4911"/>
                  </a:cubicBezTo>
                  <a:lnTo>
                    <a:pt x="12192000" y="7921"/>
                  </a:lnTo>
                  <a:lnTo>
                    <a:pt x="12192000" y="622300"/>
                  </a:lnTo>
                  <a:lnTo>
                    <a:pt x="0" y="622300"/>
                  </a:lnTo>
                  <a:lnTo>
                    <a:pt x="0" y="226506"/>
                  </a:lnTo>
                  <a:lnTo>
                    <a:pt x="103853" y="162455"/>
                  </a:lnTo>
                  <a:cubicBezTo>
                    <a:pt x="306951" y="59890"/>
                    <a:pt x="551790" y="0"/>
                    <a:pt x="815341" y="0"/>
                  </a:cubicBezTo>
                  <a:close/>
                </a:path>
              </a:pathLst>
            </a:custGeom>
            <a:solidFill>
              <a:schemeClr val="accent1"/>
            </a:solidFill>
            <a:ln w="12700" cap="sq">
              <a:noFill/>
              <a:miter/>
            </a:ln>
          </p:spPr>
          <p:txBody>
            <a:bodyPr vert="horz" wrap="square" lIns="91440" tIns="45720" rIns="91440" bIns="45720" rtlCol="0" anchor="ctr"/>
            <a:lstStyle/>
            <a:p>
              <a:pPr algn="ctr">
                <a:lnSpc>
                  <a:spcPct val="110000"/>
                </a:lnSpc>
              </a:pPr>
              <a:endParaRPr kumimoji="1" lang="zh-CN" altLang="en-US"/>
            </a:p>
          </p:txBody>
        </p:sp>
      </p:grpSp>
      <p:sp>
        <p:nvSpPr>
          <p:cNvPr id="2" name="标题 1"/>
          <p:cNvSpPr txBox="1"/>
          <p:nvPr>
            <p:custDataLst>
              <p:tags r:id="rId1"/>
            </p:custDataLst>
          </p:nvPr>
        </p:nvSpPr>
        <p:spPr>
          <a:xfrm>
            <a:off x="1256305" y="2234358"/>
            <a:ext cx="4427095" cy="576000"/>
          </a:xfrm>
          <a:prstGeom prst="round2DiagRect">
            <a:avLst/>
          </a:prstGeom>
          <a:gradFill>
            <a:gsLst>
              <a:gs pos="0">
                <a:schemeClr val="accent1">
                  <a:lumMod val="40000"/>
                  <a:lumOff val="60000"/>
                  <a:alpha val="100000"/>
                </a:schemeClr>
              </a:gs>
              <a:gs pos="100000">
                <a:schemeClr val="accent1">
                  <a:alpha val="100000"/>
                </a:schemeClr>
              </a:gs>
            </a:gsLst>
            <a:lin ang="3000000" scaled="0"/>
          </a:gradFill>
          <a:ln cap="sq">
            <a:noFill/>
            <a:prstDash val="solid"/>
            <a:miter/>
          </a:ln>
          <a:effectLst/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 sz="16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" name="标题 1"/>
          <p:cNvSpPr txBox="1"/>
          <p:nvPr>
            <p:custDataLst>
              <p:tags r:id="rId2"/>
            </p:custDataLst>
          </p:nvPr>
        </p:nvSpPr>
        <p:spPr>
          <a:xfrm>
            <a:off x="787401" y="2234358"/>
            <a:ext cx="576000" cy="576000"/>
          </a:xfrm>
          <a:prstGeom prst="round2DiagRect">
            <a:avLst/>
          </a:prstGeom>
          <a:gradFill>
            <a:gsLst>
              <a:gs pos="0">
                <a:schemeClr val="accent1">
                  <a:lumMod val="40000"/>
                  <a:lumOff val="60000"/>
                  <a:alpha val="100000"/>
                </a:schemeClr>
              </a:gs>
              <a:gs pos="100000">
                <a:schemeClr val="accent1">
                  <a:alpha val="100000"/>
                </a:schemeClr>
              </a:gs>
            </a:gsLst>
            <a:lin ang="300000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 sz="16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" name="标题 1"/>
          <p:cNvSpPr txBox="1"/>
          <p:nvPr>
            <p:custDataLst>
              <p:tags r:id="rId3"/>
            </p:custDataLst>
          </p:nvPr>
        </p:nvSpPr>
        <p:spPr>
          <a:xfrm>
            <a:off x="889050" y="2908943"/>
            <a:ext cx="4680000" cy="14990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l">
              <a:lnSpc>
                <a:spcPct val="150000"/>
              </a:lnSpc>
            </a:pPr>
            <a:r>
              <a:rPr kumimoji="1" lang="en-US" altLang="zh-CN" sz="16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Source Han Sans" panose="020B0400000000000000" charset="-122"/>
              </a:rPr>
              <a:t>孩子在水中或水边玩耍时，家长要时刻看护，不分心、不间断、近距离，确保孩子始终在视线范围内。</a:t>
            </a:r>
            <a:endParaRPr kumimoji="1" lang="en-US" altLang="zh-CN" sz="1600">
              <a:ln w="12700">
                <a:noFill/>
              </a:ln>
              <a:solidFill>
                <a:srgbClr val="262626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  <a:cs typeface="Source Han Sans" panose="020B0400000000000000" charset="-122"/>
            </a:endParaRPr>
          </a:p>
        </p:txBody>
      </p:sp>
      <p:sp>
        <p:nvSpPr>
          <p:cNvPr id="8" name="标题 1"/>
          <p:cNvSpPr txBox="1"/>
          <p:nvPr>
            <p:custDataLst>
              <p:tags r:id="rId4"/>
            </p:custDataLst>
          </p:nvPr>
        </p:nvSpPr>
        <p:spPr>
          <a:xfrm>
            <a:off x="6977505" y="2234358"/>
            <a:ext cx="4427095" cy="576000"/>
          </a:xfrm>
          <a:prstGeom prst="round2DiagRect">
            <a:avLst/>
          </a:prstGeom>
          <a:gradFill>
            <a:gsLst>
              <a:gs pos="0">
                <a:schemeClr val="accent1">
                  <a:lumMod val="40000"/>
                  <a:lumOff val="60000"/>
                  <a:alpha val="100000"/>
                </a:schemeClr>
              </a:gs>
              <a:gs pos="100000">
                <a:schemeClr val="accent1">
                  <a:alpha val="100000"/>
                </a:schemeClr>
              </a:gs>
            </a:gsLst>
            <a:lin ang="3000000" scaled="0"/>
          </a:gradFill>
          <a:ln cap="sq">
            <a:noFill/>
            <a:prstDash val="solid"/>
            <a:miter/>
          </a:ln>
          <a:effectLst/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 sz="16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9" name="标题 1"/>
          <p:cNvSpPr txBox="1"/>
          <p:nvPr>
            <p:custDataLst>
              <p:tags r:id="rId5"/>
            </p:custDataLst>
          </p:nvPr>
        </p:nvSpPr>
        <p:spPr>
          <a:xfrm>
            <a:off x="6508601" y="2234358"/>
            <a:ext cx="576000" cy="576000"/>
          </a:xfrm>
          <a:prstGeom prst="round2DiagRect">
            <a:avLst/>
          </a:prstGeom>
          <a:gradFill>
            <a:gsLst>
              <a:gs pos="0">
                <a:schemeClr val="accent1">
                  <a:lumMod val="40000"/>
                  <a:lumOff val="60000"/>
                  <a:alpha val="100000"/>
                </a:schemeClr>
              </a:gs>
              <a:gs pos="100000">
                <a:schemeClr val="accent1">
                  <a:alpha val="100000"/>
                </a:schemeClr>
              </a:gs>
            </a:gsLst>
            <a:lin ang="300000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 sz="16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0" name="标题 1"/>
          <p:cNvSpPr txBox="1"/>
          <p:nvPr>
            <p:custDataLst>
              <p:tags r:id="rId6"/>
            </p:custDataLst>
          </p:nvPr>
        </p:nvSpPr>
        <p:spPr>
          <a:xfrm>
            <a:off x="6647800" y="2378357"/>
            <a:ext cx="297603" cy="288000"/>
          </a:xfrm>
          <a:custGeom>
            <a:avLst/>
            <a:gdLst>
              <a:gd name="connsiteX0" fmla="*/ 695958 w 1660735"/>
              <a:gd name="connsiteY0" fmla="*/ 752512 h 1607157"/>
              <a:gd name="connsiteX1" fmla="*/ 376349 w 1660735"/>
              <a:gd name="connsiteY1" fmla="*/ 752512 h 1607157"/>
              <a:gd name="connsiteX2" fmla="*/ 110505 w 1660735"/>
              <a:gd name="connsiteY2" fmla="*/ 642007 h 1607157"/>
              <a:gd name="connsiteX3" fmla="*/ 0 w 1660735"/>
              <a:gd name="connsiteY3" fmla="*/ 376349 h 1607157"/>
              <a:gd name="connsiteX4" fmla="*/ 110505 w 1660735"/>
              <a:gd name="connsiteY4" fmla="*/ 110505 h 1607157"/>
              <a:gd name="connsiteX5" fmla="*/ 376349 w 1660735"/>
              <a:gd name="connsiteY5" fmla="*/ 0 h 1607157"/>
              <a:gd name="connsiteX6" fmla="*/ 642193 w 1660735"/>
              <a:gd name="connsiteY6" fmla="*/ 110505 h 1607157"/>
              <a:gd name="connsiteX7" fmla="*/ 752698 w 1660735"/>
              <a:gd name="connsiteY7" fmla="*/ 376349 h 1607157"/>
              <a:gd name="connsiteX8" fmla="*/ 752698 w 1660735"/>
              <a:gd name="connsiteY8" fmla="*/ 695958 h 1607157"/>
              <a:gd name="connsiteX9" fmla="*/ 695958 w 1660735"/>
              <a:gd name="connsiteY9" fmla="*/ 752512 h 1607157"/>
              <a:gd name="connsiteX10" fmla="*/ 376349 w 1660735"/>
              <a:gd name="connsiteY10" fmla="*/ 111621 h 1607157"/>
              <a:gd name="connsiteX11" fmla="*/ 111621 w 1660735"/>
              <a:gd name="connsiteY11" fmla="*/ 376349 h 1607157"/>
              <a:gd name="connsiteX12" fmla="*/ 376349 w 1660735"/>
              <a:gd name="connsiteY12" fmla="*/ 641077 h 1607157"/>
              <a:gd name="connsiteX13" fmla="*/ 641077 w 1660735"/>
              <a:gd name="connsiteY13" fmla="*/ 641077 h 1607157"/>
              <a:gd name="connsiteX14" fmla="*/ 641077 w 1660735"/>
              <a:gd name="connsiteY14" fmla="*/ 376349 h 1607157"/>
              <a:gd name="connsiteX15" fmla="*/ 376349 w 1660735"/>
              <a:gd name="connsiteY15" fmla="*/ 111621 h 1607157"/>
              <a:gd name="connsiteX16" fmla="*/ 1284201 w 1660735"/>
              <a:gd name="connsiteY16" fmla="*/ 752512 h 1607157"/>
              <a:gd name="connsiteX17" fmla="*/ 964592 w 1660735"/>
              <a:gd name="connsiteY17" fmla="*/ 752512 h 1607157"/>
              <a:gd name="connsiteX18" fmla="*/ 908038 w 1660735"/>
              <a:gd name="connsiteY18" fmla="*/ 695958 h 1607157"/>
              <a:gd name="connsiteX19" fmla="*/ 908038 w 1660735"/>
              <a:gd name="connsiteY19" fmla="*/ 376349 h 1607157"/>
              <a:gd name="connsiteX20" fmla="*/ 1018543 w 1660735"/>
              <a:gd name="connsiteY20" fmla="*/ 110505 h 1607157"/>
              <a:gd name="connsiteX21" fmla="*/ 1284387 w 1660735"/>
              <a:gd name="connsiteY21" fmla="*/ 0 h 1607157"/>
              <a:gd name="connsiteX22" fmla="*/ 1550231 w 1660735"/>
              <a:gd name="connsiteY22" fmla="*/ 110505 h 1607157"/>
              <a:gd name="connsiteX23" fmla="*/ 1660736 w 1660735"/>
              <a:gd name="connsiteY23" fmla="*/ 376349 h 1607157"/>
              <a:gd name="connsiteX24" fmla="*/ 1550231 w 1660735"/>
              <a:gd name="connsiteY24" fmla="*/ 642193 h 1607157"/>
              <a:gd name="connsiteX25" fmla="*/ 1284201 w 1660735"/>
              <a:gd name="connsiteY25" fmla="*/ 752512 h 1607157"/>
              <a:gd name="connsiteX26" fmla="*/ 1019659 w 1660735"/>
              <a:gd name="connsiteY26" fmla="*/ 640891 h 1607157"/>
              <a:gd name="connsiteX27" fmla="*/ 1284387 w 1660735"/>
              <a:gd name="connsiteY27" fmla="*/ 640891 h 1607157"/>
              <a:gd name="connsiteX28" fmla="*/ 1549115 w 1660735"/>
              <a:gd name="connsiteY28" fmla="*/ 376163 h 1607157"/>
              <a:gd name="connsiteX29" fmla="*/ 1284387 w 1660735"/>
              <a:gd name="connsiteY29" fmla="*/ 111435 h 1607157"/>
              <a:gd name="connsiteX30" fmla="*/ 1019659 w 1660735"/>
              <a:gd name="connsiteY30" fmla="*/ 376163 h 1607157"/>
              <a:gd name="connsiteX31" fmla="*/ 1019659 w 1660735"/>
              <a:gd name="connsiteY31" fmla="*/ 640891 h 1607157"/>
              <a:gd name="connsiteX32" fmla="*/ 376349 w 1660735"/>
              <a:gd name="connsiteY32" fmla="*/ 1607158 h 1607157"/>
              <a:gd name="connsiteX33" fmla="*/ 110505 w 1660735"/>
              <a:gd name="connsiteY33" fmla="*/ 1496653 h 1607157"/>
              <a:gd name="connsiteX34" fmla="*/ 0 w 1660735"/>
              <a:gd name="connsiteY34" fmla="*/ 1230809 h 1607157"/>
              <a:gd name="connsiteX35" fmla="*/ 110505 w 1660735"/>
              <a:gd name="connsiteY35" fmla="*/ 964964 h 1607157"/>
              <a:gd name="connsiteX36" fmla="*/ 376349 w 1660735"/>
              <a:gd name="connsiteY36" fmla="*/ 854459 h 1607157"/>
              <a:gd name="connsiteX37" fmla="*/ 695958 w 1660735"/>
              <a:gd name="connsiteY37" fmla="*/ 854459 h 1607157"/>
              <a:gd name="connsiteX38" fmla="*/ 752512 w 1660735"/>
              <a:gd name="connsiteY38" fmla="*/ 911014 h 1607157"/>
              <a:gd name="connsiteX39" fmla="*/ 752512 w 1660735"/>
              <a:gd name="connsiteY39" fmla="*/ 1230623 h 1607157"/>
              <a:gd name="connsiteX40" fmla="*/ 642007 w 1660735"/>
              <a:gd name="connsiteY40" fmla="*/ 1496467 h 1607157"/>
              <a:gd name="connsiteX41" fmla="*/ 376349 w 1660735"/>
              <a:gd name="connsiteY41" fmla="*/ 1607158 h 1607157"/>
              <a:gd name="connsiteX42" fmla="*/ 376349 w 1660735"/>
              <a:gd name="connsiteY42" fmla="*/ 966267 h 1607157"/>
              <a:gd name="connsiteX43" fmla="*/ 111621 w 1660735"/>
              <a:gd name="connsiteY43" fmla="*/ 1230809 h 1607157"/>
              <a:gd name="connsiteX44" fmla="*/ 376349 w 1660735"/>
              <a:gd name="connsiteY44" fmla="*/ 1495537 h 1607157"/>
              <a:gd name="connsiteX45" fmla="*/ 641077 w 1660735"/>
              <a:gd name="connsiteY45" fmla="*/ 1230809 h 1607157"/>
              <a:gd name="connsiteX46" fmla="*/ 641077 w 1660735"/>
              <a:gd name="connsiteY46" fmla="*/ 966267 h 1607157"/>
              <a:gd name="connsiteX47" fmla="*/ 376349 w 1660735"/>
              <a:gd name="connsiteY47" fmla="*/ 966267 h 1607157"/>
              <a:gd name="connsiteX48" fmla="*/ 1284201 w 1660735"/>
              <a:gd name="connsiteY48" fmla="*/ 1607158 h 1607157"/>
              <a:gd name="connsiteX49" fmla="*/ 1018357 w 1660735"/>
              <a:gd name="connsiteY49" fmla="*/ 1496653 h 1607157"/>
              <a:gd name="connsiteX50" fmla="*/ 907852 w 1660735"/>
              <a:gd name="connsiteY50" fmla="*/ 1230809 h 1607157"/>
              <a:gd name="connsiteX51" fmla="*/ 907852 w 1660735"/>
              <a:gd name="connsiteY51" fmla="*/ 911200 h 1607157"/>
              <a:gd name="connsiteX52" fmla="*/ 964406 w 1660735"/>
              <a:gd name="connsiteY52" fmla="*/ 854646 h 1607157"/>
              <a:gd name="connsiteX53" fmla="*/ 1284015 w 1660735"/>
              <a:gd name="connsiteY53" fmla="*/ 854646 h 1607157"/>
              <a:gd name="connsiteX54" fmla="*/ 1549859 w 1660735"/>
              <a:gd name="connsiteY54" fmla="*/ 965150 h 1607157"/>
              <a:gd name="connsiteX55" fmla="*/ 1660364 w 1660735"/>
              <a:gd name="connsiteY55" fmla="*/ 1230995 h 1607157"/>
              <a:gd name="connsiteX56" fmla="*/ 1550045 w 1660735"/>
              <a:gd name="connsiteY56" fmla="*/ 1496653 h 1607157"/>
              <a:gd name="connsiteX57" fmla="*/ 1284201 w 1660735"/>
              <a:gd name="connsiteY57" fmla="*/ 1607158 h 1607157"/>
              <a:gd name="connsiteX58" fmla="*/ 1019659 w 1660735"/>
              <a:gd name="connsiteY58" fmla="*/ 966267 h 1607157"/>
              <a:gd name="connsiteX59" fmla="*/ 1019659 w 1660735"/>
              <a:gd name="connsiteY59" fmla="*/ 1230995 h 1607157"/>
              <a:gd name="connsiteX60" fmla="*/ 1284387 w 1660735"/>
              <a:gd name="connsiteY60" fmla="*/ 1495723 h 1607157"/>
              <a:gd name="connsiteX61" fmla="*/ 1549115 w 1660735"/>
              <a:gd name="connsiteY61" fmla="*/ 1230995 h 1607157"/>
              <a:gd name="connsiteX62" fmla="*/ 1284387 w 1660735"/>
              <a:gd name="connsiteY62" fmla="*/ 966267 h 1607157"/>
              <a:gd name="connsiteX63" fmla="*/ 1019659 w 1660735"/>
              <a:gd name="connsiteY63" fmla="*/ 966267 h 1607157"/>
            </a:gdLst>
            <a:ahLst/>
            <a:cxnLst/>
            <a:rect l="l" t="t" r="r" b="b"/>
            <a:pathLst>
              <a:path w="1660735" h="1607157">
                <a:moveTo>
                  <a:pt x="695958" y="752512"/>
                </a:moveTo>
                <a:lnTo>
                  <a:pt x="376349" y="752512"/>
                </a:lnTo>
                <a:cubicBezTo>
                  <a:pt x="276262" y="752512"/>
                  <a:pt x="181756" y="713259"/>
                  <a:pt x="110505" y="642007"/>
                </a:cubicBezTo>
                <a:cubicBezTo>
                  <a:pt x="39253" y="570756"/>
                  <a:pt x="0" y="476436"/>
                  <a:pt x="0" y="376349"/>
                </a:cubicBezTo>
                <a:cubicBezTo>
                  <a:pt x="0" y="276262"/>
                  <a:pt x="39253" y="181756"/>
                  <a:pt x="110505" y="110505"/>
                </a:cubicBezTo>
                <a:cubicBezTo>
                  <a:pt x="181756" y="39253"/>
                  <a:pt x="276076" y="0"/>
                  <a:pt x="376349" y="0"/>
                </a:cubicBezTo>
                <a:cubicBezTo>
                  <a:pt x="476436" y="0"/>
                  <a:pt x="570942" y="39253"/>
                  <a:pt x="642193" y="110505"/>
                </a:cubicBezTo>
                <a:cubicBezTo>
                  <a:pt x="713445" y="181756"/>
                  <a:pt x="752698" y="276076"/>
                  <a:pt x="752698" y="376349"/>
                </a:cubicBezTo>
                <a:lnTo>
                  <a:pt x="752698" y="695958"/>
                </a:lnTo>
                <a:cubicBezTo>
                  <a:pt x="752512" y="727211"/>
                  <a:pt x="727211" y="752512"/>
                  <a:pt x="695958" y="752512"/>
                </a:cubicBezTo>
                <a:close/>
                <a:moveTo>
                  <a:pt x="376349" y="111621"/>
                </a:moveTo>
                <a:cubicBezTo>
                  <a:pt x="230498" y="111621"/>
                  <a:pt x="111621" y="230312"/>
                  <a:pt x="111621" y="376349"/>
                </a:cubicBezTo>
                <a:cubicBezTo>
                  <a:pt x="111621" y="522201"/>
                  <a:pt x="230312" y="641077"/>
                  <a:pt x="376349" y="641077"/>
                </a:cubicBezTo>
                <a:lnTo>
                  <a:pt x="641077" y="641077"/>
                </a:lnTo>
                <a:lnTo>
                  <a:pt x="641077" y="376349"/>
                </a:lnTo>
                <a:cubicBezTo>
                  <a:pt x="640891" y="230312"/>
                  <a:pt x="522201" y="111621"/>
                  <a:pt x="376349" y="111621"/>
                </a:cubicBezTo>
                <a:close/>
                <a:moveTo>
                  <a:pt x="1284201" y="752512"/>
                </a:moveTo>
                <a:lnTo>
                  <a:pt x="964592" y="752512"/>
                </a:lnTo>
                <a:cubicBezTo>
                  <a:pt x="933338" y="752512"/>
                  <a:pt x="908038" y="727025"/>
                  <a:pt x="908038" y="695958"/>
                </a:cubicBezTo>
                <a:lnTo>
                  <a:pt x="908038" y="376349"/>
                </a:lnTo>
                <a:cubicBezTo>
                  <a:pt x="908038" y="276262"/>
                  <a:pt x="947291" y="181756"/>
                  <a:pt x="1018543" y="110505"/>
                </a:cubicBezTo>
                <a:cubicBezTo>
                  <a:pt x="1089794" y="39253"/>
                  <a:pt x="1184114" y="0"/>
                  <a:pt x="1284387" y="0"/>
                </a:cubicBezTo>
                <a:cubicBezTo>
                  <a:pt x="1384660" y="0"/>
                  <a:pt x="1478980" y="39253"/>
                  <a:pt x="1550231" y="110505"/>
                </a:cubicBezTo>
                <a:cubicBezTo>
                  <a:pt x="1621482" y="181756"/>
                  <a:pt x="1660736" y="276076"/>
                  <a:pt x="1660736" y="376349"/>
                </a:cubicBezTo>
                <a:cubicBezTo>
                  <a:pt x="1660736" y="476622"/>
                  <a:pt x="1621482" y="570942"/>
                  <a:pt x="1550231" y="642193"/>
                </a:cubicBezTo>
                <a:cubicBezTo>
                  <a:pt x="1478794" y="713259"/>
                  <a:pt x="1384288" y="752512"/>
                  <a:pt x="1284201" y="752512"/>
                </a:cubicBezTo>
                <a:close/>
                <a:moveTo>
                  <a:pt x="1019659" y="640891"/>
                </a:moveTo>
                <a:lnTo>
                  <a:pt x="1284387" y="640891"/>
                </a:lnTo>
                <a:cubicBezTo>
                  <a:pt x="1430238" y="640891"/>
                  <a:pt x="1549115" y="522201"/>
                  <a:pt x="1549115" y="376163"/>
                </a:cubicBezTo>
                <a:cubicBezTo>
                  <a:pt x="1549115" y="230312"/>
                  <a:pt x="1430424" y="111435"/>
                  <a:pt x="1284387" y="111435"/>
                </a:cubicBezTo>
                <a:cubicBezTo>
                  <a:pt x="1138349" y="111435"/>
                  <a:pt x="1019659" y="230125"/>
                  <a:pt x="1019659" y="376163"/>
                </a:cubicBezTo>
                <a:lnTo>
                  <a:pt x="1019659" y="640891"/>
                </a:lnTo>
                <a:close/>
                <a:moveTo>
                  <a:pt x="376349" y="1607158"/>
                </a:moveTo>
                <a:cubicBezTo>
                  <a:pt x="276262" y="1607158"/>
                  <a:pt x="181756" y="1567904"/>
                  <a:pt x="110505" y="1496653"/>
                </a:cubicBezTo>
                <a:cubicBezTo>
                  <a:pt x="39253" y="1425401"/>
                  <a:pt x="0" y="1330896"/>
                  <a:pt x="0" y="1230809"/>
                </a:cubicBezTo>
                <a:cubicBezTo>
                  <a:pt x="0" y="1130722"/>
                  <a:pt x="39253" y="1036216"/>
                  <a:pt x="110505" y="964964"/>
                </a:cubicBezTo>
                <a:cubicBezTo>
                  <a:pt x="181756" y="893713"/>
                  <a:pt x="276076" y="854459"/>
                  <a:pt x="376349" y="854459"/>
                </a:cubicBezTo>
                <a:lnTo>
                  <a:pt x="695958" y="854459"/>
                </a:lnTo>
                <a:cubicBezTo>
                  <a:pt x="727211" y="854459"/>
                  <a:pt x="752512" y="879760"/>
                  <a:pt x="752512" y="911014"/>
                </a:cubicBezTo>
                <a:lnTo>
                  <a:pt x="752512" y="1230623"/>
                </a:lnTo>
                <a:cubicBezTo>
                  <a:pt x="752512" y="1330709"/>
                  <a:pt x="713259" y="1425215"/>
                  <a:pt x="642007" y="1496467"/>
                </a:cubicBezTo>
                <a:cubicBezTo>
                  <a:pt x="570756" y="1567718"/>
                  <a:pt x="476436" y="1607158"/>
                  <a:pt x="376349" y="1607158"/>
                </a:cubicBezTo>
                <a:close/>
                <a:moveTo>
                  <a:pt x="376349" y="966267"/>
                </a:moveTo>
                <a:cubicBezTo>
                  <a:pt x="230312" y="966267"/>
                  <a:pt x="111621" y="1084957"/>
                  <a:pt x="111621" y="1230809"/>
                </a:cubicBezTo>
                <a:cubicBezTo>
                  <a:pt x="111621" y="1376660"/>
                  <a:pt x="230312" y="1495537"/>
                  <a:pt x="376349" y="1495537"/>
                </a:cubicBezTo>
                <a:cubicBezTo>
                  <a:pt x="522201" y="1495537"/>
                  <a:pt x="641077" y="1376846"/>
                  <a:pt x="641077" y="1230809"/>
                </a:cubicBezTo>
                <a:lnTo>
                  <a:pt x="641077" y="966267"/>
                </a:lnTo>
                <a:lnTo>
                  <a:pt x="376349" y="966267"/>
                </a:lnTo>
                <a:close/>
                <a:moveTo>
                  <a:pt x="1284201" y="1607158"/>
                </a:moveTo>
                <a:cubicBezTo>
                  <a:pt x="1184114" y="1607158"/>
                  <a:pt x="1089608" y="1567904"/>
                  <a:pt x="1018357" y="1496653"/>
                </a:cubicBezTo>
                <a:cubicBezTo>
                  <a:pt x="947105" y="1425401"/>
                  <a:pt x="907852" y="1331082"/>
                  <a:pt x="907852" y="1230809"/>
                </a:cubicBezTo>
                <a:lnTo>
                  <a:pt x="907852" y="911200"/>
                </a:lnTo>
                <a:cubicBezTo>
                  <a:pt x="907852" y="879946"/>
                  <a:pt x="933152" y="854646"/>
                  <a:pt x="964406" y="854646"/>
                </a:cubicBezTo>
                <a:lnTo>
                  <a:pt x="1284015" y="854646"/>
                </a:lnTo>
                <a:cubicBezTo>
                  <a:pt x="1384102" y="854646"/>
                  <a:pt x="1478607" y="893899"/>
                  <a:pt x="1549859" y="965150"/>
                </a:cubicBezTo>
                <a:cubicBezTo>
                  <a:pt x="1621110" y="1036402"/>
                  <a:pt x="1660364" y="1130722"/>
                  <a:pt x="1660364" y="1230995"/>
                </a:cubicBezTo>
                <a:cubicBezTo>
                  <a:pt x="1660364" y="1331268"/>
                  <a:pt x="1621296" y="1425401"/>
                  <a:pt x="1550045" y="1496653"/>
                </a:cubicBezTo>
                <a:cubicBezTo>
                  <a:pt x="1478794" y="1567904"/>
                  <a:pt x="1384288" y="1607158"/>
                  <a:pt x="1284201" y="1607158"/>
                </a:cubicBezTo>
                <a:close/>
                <a:moveTo>
                  <a:pt x="1019659" y="966267"/>
                </a:moveTo>
                <a:lnTo>
                  <a:pt x="1019659" y="1230995"/>
                </a:lnTo>
                <a:cubicBezTo>
                  <a:pt x="1019659" y="1376846"/>
                  <a:pt x="1138349" y="1495723"/>
                  <a:pt x="1284387" y="1495723"/>
                </a:cubicBezTo>
                <a:cubicBezTo>
                  <a:pt x="1430424" y="1495723"/>
                  <a:pt x="1549115" y="1377032"/>
                  <a:pt x="1549115" y="1230995"/>
                </a:cubicBezTo>
                <a:cubicBezTo>
                  <a:pt x="1549115" y="1084957"/>
                  <a:pt x="1430424" y="966267"/>
                  <a:pt x="1284387" y="966267"/>
                </a:cubicBezTo>
                <a:lnTo>
                  <a:pt x="1019659" y="966267"/>
                </a:ln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  <a:miter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10000"/>
              </a:lnSpc>
            </a:pPr>
            <a:endParaRPr kumimoji="1" lang="zh-CN" altLang="en-US" sz="16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1" name="标题 1"/>
          <p:cNvSpPr txBox="1"/>
          <p:nvPr>
            <p:custDataLst>
              <p:tags r:id="rId7"/>
            </p:custDataLst>
          </p:nvPr>
        </p:nvSpPr>
        <p:spPr>
          <a:xfrm>
            <a:off x="6610250" y="2908943"/>
            <a:ext cx="4680000" cy="14736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l">
              <a:lnSpc>
                <a:spcPct val="150000"/>
              </a:lnSpc>
            </a:pPr>
            <a:r>
              <a:rPr kumimoji="1" lang="en-US" altLang="zh-CN" sz="16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Source Han Sans" panose="020B0400000000000000" charset="-122"/>
              </a:rPr>
              <a:t>若无法亲自看护，应委托可靠的成年人代为照看，切勿交给未成年人，多人看护时需明确指定看护人。</a:t>
            </a:r>
            <a:endParaRPr kumimoji="1" lang="en-US" altLang="zh-CN" sz="1600">
              <a:ln w="12700">
                <a:noFill/>
              </a:ln>
              <a:solidFill>
                <a:srgbClr val="262626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  <a:cs typeface="Source Han Sans" panose="020B0400000000000000" charset="-122"/>
            </a:endParaRPr>
          </a:p>
        </p:txBody>
      </p:sp>
      <p:sp>
        <p:nvSpPr>
          <p:cNvPr id="12" name="标题 1"/>
          <p:cNvSpPr txBox="1"/>
          <p:nvPr>
            <p:custDataLst>
              <p:tags r:id="rId8"/>
            </p:custDataLst>
          </p:nvPr>
        </p:nvSpPr>
        <p:spPr>
          <a:xfrm>
            <a:off x="1256305" y="4570001"/>
            <a:ext cx="4427095" cy="576000"/>
          </a:xfrm>
          <a:prstGeom prst="round2DiagRect">
            <a:avLst/>
          </a:prstGeom>
          <a:gradFill>
            <a:gsLst>
              <a:gs pos="0">
                <a:schemeClr val="accent1">
                  <a:lumMod val="40000"/>
                  <a:lumOff val="60000"/>
                  <a:alpha val="100000"/>
                </a:schemeClr>
              </a:gs>
              <a:gs pos="100000">
                <a:schemeClr val="accent1">
                  <a:alpha val="100000"/>
                </a:schemeClr>
              </a:gs>
            </a:gsLst>
            <a:lin ang="3000000" scaled="0"/>
          </a:gradFill>
          <a:ln cap="sq">
            <a:noFill/>
            <a:prstDash val="solid"/>
            <a:miter/>
          </a:ln>
          <a:effectLst/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 sz="16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3" name="标题 1"/>
          <p:cNvSpPr txBox="1"/>
          <p:nvPr>
            <p:custDataLst>
              <p:tags r:id="rId9"/>
            </p:custDataLst>
          </p:nvPr>
        </p:nvSpPr>
        <p:spPr>
          <a:xfrm>
            <a:off x="787401" y="4570001"/>
            <a:ext cx="576000" cy="576000"/>
          </a:xfrm>
          <a:prstGeom prst="round2DiagRect">
            <a:avLst/>
          </a:prstGeom>
          <a:gradFill>
            <a:gsLst>
              <a:gs pos="0">
                <a:schemeClr val="accent1">
                  <a:lumMod val="40000"/>
                  <a:lumOff val="60000"/>
                  <a:alpha val="100000"/>
                </a:schemeClr>
              </a:gs>
              <a:gs pos="100000">
                <a:schemeClr val="accent1">
                  <a:alpha val="100000"/>
                </a:schemeClr>
              </a:gs>
            </a:gsLst>
            <a:lin ang="300000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 sz="16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4" name="标题 1"/>
          <p:cNvSpPr txBox="1"/>
          <p:nvPr>
            <p:custDataLst>
              <p:tags r:id="rId10"/>
            </p:custDataLst>
          </p:nvPr>
        </p:nvSpPr>
        <p:spPr>
          <a:xfrm>
            <a:off x="6977505" y="4570001"/>
            <a:ext cx="4427095" cy="576000"/>
          </a:xfrm>
          <a:prstGeom prst="round2DiagRect">
            <a:avLst/>
          </a:prstGeom>
          <a:gradFill>
            <a:gsLst>
              <a:gs pos="0">
                <a:schemeClr val="accent1">
                  <a:lumMod val="40000"/>
                  <a:lumOff val="60000"/>
                  <a:alpha val="100000"/>
                </a:schemeClr>
              </a:gs>
              <a:gs pos="100000">
                <a:schemeClr val="accent1">
                  <a:alpha val="100000"/>
                </a:schemeClr>
              </a:gs>
            </a:gsLst>
            <a:lin ang="3000000" scaled="0"/>
          </a:gradFill>
          <a:ln cap="sq">
            <a:noFill/>
            <a:prstDash val="solid"/>
            <a:miter/>
          </a:ln>
          <a:effectLst/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 sz="16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5" name="标题 1"/>
          <p:cNvSpPr txBox="1"/>
          <p:nvPr>
            <p:custDataLst>
              <p:tags r:id="rId11"/>
            </p:custDataLst>
          </p:nvPr>
        </p:nvSpPr>
        <p:spPr>
          <a:xfrm>
            <a:off x="6508601" y="4570001"/>
            <a:ext cx="576000" cy="576000"/>
          </a:xfrm>
          <a:prstGeom prst="round2DiagRect">
            <a:avLst/>
          </a:prstGeom>
          <a:gradFill>
            <a:gsLst>
              <a:gs pos="0">
                <a:schemeClr val="accent1">
                  <a:lumMod val="40000"/>
                  <a:lumOff val="60000"/>
                  <a:alpha val="100000"/>
                </a:schemeClr>
              </a:gs>
              <a:gs pos="100000">
                <a:schemeClr val="accent1">
                  <a:alpha val="100000"/>
                </a:schemeClr>
              </a:gs>
            </a:gsLst>
            <a:lin ang="300000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 sz="16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6" name="标题 1"/>
          <p:cNvSpPr txBox="1"/>
          <p:nvPr>
            <p:custDataLst>
              <p:tags r:id="rId12"/>
            </p:custDataLst>
          </p:nvPr>
        </p:nvSpPr>
        <p:spPr>
          <a:xfrm>
            <a:off x="913401" y="4711131"/>
            <a:ext cx="324000" cy="293743"/>
          </a:xfrm>
          <a:custGeom>
            <a:avLst/>
            <a:gdLst>
              <a:gd name="connsiteX0" fmla="*/ 351048 w 1543905"/>
              <a:gd name="connsiteY0" fmla="*/ 523317 h 1399728"/>
              <a:gd name="connsiteX1" fmla="*/ 351048 w 1543905"/>
              <a:gd name="connsiteY1" fmla="*/ 523317 h 1399728"/>
              <a:gd name="connsiteX2" fmla="*/ 351420 w 1543905"/>
              <a:gd name="connsiteY2" fmla="*/ 523503 h 1399728"/>
              <a:gd name="connsiteX3" fmla="*/ 351420 w 1543905"/>
              <a:gd name="connsiteY3" fmla="*/ 1020031 h 1399728"/>
              <a:gd name="connsiteX4" fmla="*/ 351048 w 1543905"/>
              <a:gd name="connsiteY4" fmla="*/ 1020403 h 1399728"/>
              <a:gd name="connsiteX5" fmla="*/ 163525 w 1543905"/>
              <a:gd name="connsiteY5" fmla="*/ 1020403 h 1399728"/>
              <a:gd name="connsiteX6" fmla="*/ 163153 w 1543905"/>
              <a:gd name="connsiteY6" fmla="*/ 1020031 h 1399728"/>
              <a:gd name="connsiteX7" fmla="*/ 163153 w 1543905"/>
              <a:gd name="connsiteY7" fmla="*/ 523503 h 1399728"/>
              <a:gd name="connsiteX8" fmla="*/ 163153 w 1543905"/>
              <a:gd name="connsiteY8" fmla="*/ 523317 h 1399728"/>
              <a:gd name="connsiteX9" fmla="*/ 163339 w 1543905"/>
              <a:gd name="connsiteY9" fmla="*/ 523131 h 1399728"/>
              <a:gd name="connsiteX10" fmla="*/ 351048 w 1543905"/>
              <a:gd name="connsiteY10" fmla="*/ 523131 h 1399728"/>
              <a:gd name="connsiteX11" fmla="*/ 351048 w 1543905"/>
              <a:gd name="connsiteY11" fmla="*/ 411696 h 1399728"/>
              <a:gd name="connsiteX12" fmla="*/ 163339 w 1543905"/>
              <a:gd name="connsiteY12" fmla="*/ 411696 h 1399728"/>
              <a:gd name="connsiteX13" fmla="*/ 51346 w 1543905"/>
              <a:gd name="connsiteY13" fmla="*/ 523689 h 1399728"/>
              <a:gd name="connsiteX14" fmla="*/ 51346 w 1543905"/>
              <a:gd name="connsiteY14" fmla="*/ 1020217 h 1399728"/>
              <a:gd name="connsiteX15" fmla="*/ 163339 w 1543905"/>
              <a:gd name="connsiteY15" fmla="*/ 1132210 h 1399728"/>
              <a:gd name="connsiteX16" fmla="*/ 351048 w 1543905"/>
              <a:gd name="connsiteY16" fmla="*/ 1132210 h 1399728"/>
              <a:gd name="connsiteX17" fmla="*/ 463042 w 1543905"/>
              <a:gd name="connsiteY17" fmla="*/ 1020217 h 1399728"/>
              <a:gd name="connsiteX18" fmla="*/ 463042 w 1543905"/>
              <a:gd name="connsiteY18" fmla="*/ 523503 h 1399728"/>
              <a:gd name="connsiteX19" fmla="*/ 351048 w 1543905"/>
              <a:gd name="connsiteY19" fmla="*/ 411696 h 1399728"/>
              <a:gd name="connsiteX20" fmla="*/ 865808 w 1543905"/>
              <a:gd name="connsiteY20" fmla="*/ 111621 h 1399728"/>
              <a:gd name="connsiteX21" fmla="*/ 866180 w 1543905"/>
              <a:gd name="connsiteY21" fmla="*/ 111807 h 1399728"/>
              <a:gd name="connsiteX22" fmla="*/ 866180 w 1543905"/>
              <a:gd name="connsiteY22" fmla="*/ 1020031 h 1399728"/>
              <a:gd name="connsiteX23" fmla="*/ 865808 w 1543905"/>
              <a:gd name="connsiteY23" fmla="*/ 1020403 h 1399728"/>
              <a:gd name="connsiteX24" fmla="*/ 678284 w 1543905"/>
              <a:gd name="connsiteY24" fmla="*/ 1020403 h 1399728"/>
              <a:gd name="connsiteX25" fmla="*/ 677912 w 1543905"/>
              <a:gd name="connsiteY25" fmla="*/ 1020031 h 1399728"/>
              <a:gd name="connsiteX26" fmla="*/ 677912 w 1543905"/>
              <a:gd name="connsiteY26" fmla="*/ 111993 h 1399728"/>
              <a:gd name="connsiteX27" fmla="*/ 677912 w 1543905"/>
              <a:gd name="connsiteY27" fmla="*/ 111807 h 1399728"/>
              <a:gd name="connsiteX28" fmla="*/ 678098 w 1543905"/>
              <a:gd name="connsiteY28" fmla="*/ 111621 h 1399728"/>
              <a:gd name="connsiteX29" fmla="*/ 865808 w 1543905"/>
              <a:gd name="connsiteY29" fmla="*/ 111621 h 1399728"/>
              <a:gd name="connsiteX30" fmla="*/ 865808 w 1543905"/>
              <a:gd name="connsiteY30" fmla="*/ 0 h 1399728"/>
              <a:gd name="connsiteX31" fmla="*/ 677912 w 1543905"/>
              <a:gd name="connsiteY31" fmla="*/ 0 h 1399728"/>
              <a:gd name="connsiteX32" fmla="*/ 565919 w 1543905"/>
              <a:gd name="connsiteY32" fmla="*/ 111993 h 1399728"/>
              <a:gd name="connsiteX33" fmla="*/ 565919 w 1543905"/>
              <a:gd name="connsiteY33" fmla="*/ 1020217 h 1399728"/>
              <a:gd name="connsiteX34" fmla="*/ 677912 w 1543905"/>
              <a:gd name="connsiteY34" fmla="*/ 1132210 h 1399728"/>
              <a:gd name="connsiteX35" fmla="*/ 865622 w 1543905"/>
              <a:gd name="connsiteY35" fmla="*/ 1132210 h 1399728"/>
              <a:gd name="connsiteX36" fmla="*/ 977615 w 1543905"/>
              <a:gd name="connsiteY36" fmla="*/ 1020217 h 1399728"/>
              <a:gd name="connsiteX37" fmla="*/ 977615 w 1543905"/>
              <a:gd name="connsiteY37" fmla="*/ 111993 h 1399728"/>
              <a:gd name="connsiteX38" fmla="*/ 865808 w 1543905"/>
              <a:gd name="connsiteY38" fmla="*/ 0 h 1399728"/>
              <a:gd name="connsiteX39" fmla="*/ 1380381 w 1543905"/>
              <a:gd name="connsiteY39" fmla="*/ 729072 h 1399728"/>
              <a:gd name="connsiteX40" fmla="*/ 1380753 w 1543905"/>
              <a:gd name="connsiteY40" fmla="*/ 729258 h 1399728"/>
              <a:gd name="connsiteX41" fmla="*/ 1380753 w 1543905"/>
              <a:gd name="connsiteY41" fmla="*/ 1020031 h 1399728"/>
              <a:gd name="connsiteX42" fmla="*/ 1380381 w 1543905"/>
              <a:gd name="connsiteY42" fmla="*/ 1020403 h 1399728"/>
              <a:gd name="connsiteX43" fmla="*/ 1192858 w 1543905"/>
              <a:gd name="connsiteY43" fmla="*/ 1020403 h 1399728"/>
              <a:gd name="connsiteX44" fmla="*/ 1192485 w 1543905"/>
              <a:gd name="connsiteY44" fmla="*/ 1020031 h 1399728"/>
              <a:gd name="connsiteX45" fmla="*/ 1192485 w 1543905"/>
              <a:gd name="connsiteY45" fmla="*/ 729444 h 1399728"/>
              <a:gd name="connsiteX46" fmla="*/ 1192485 w 1543905"/>
              <a:gd name="connsiteY46" fmla="*/ 729258 h 1399728"/>
              <a:gd name="connsiteX47" fmla="*/ 1192671 w 1543905"/>
              <a:gd name="connsiteY47" fmla="*/ 729072 h 1399728"/>
              <a:gd name="connsiteX48" fmla="*/ 1380381 w 1543905"/>
              <a:gd name="connsiteY48" fmla="*/ 729072 h 1399728"/>
              <a:gd name="connsiteX49" fmla="*/ 1380381 w 1543905"/>
              <a:gd name="connsiteY49" fmla="*/ 617451 h 1399728"/>
              <a:gd name="connsiteX50" fmla="*/ 1192671 w 1543905"/>
              <a:gd name="connsiteY50" fmla="*/ 617451 h 1399728"/>
              <a:gd name="connsiteX51" fmla="*/ 1080678 w 1543905"/>
              <a:gd name="connsiteY51" fmla="*/ 729444 h 1399728"/>
              <a:gd name="connsiteX52" fmla="*/ 1080678 w 1543905"/>
              <a:gd name="connsiteY52" fmla="*/ 1020031 h 1399728"/>
              <a:gd name="connsiteX53" fmla="*/ 1192671 w 1543905"/>
              <a:gd name="connsiteY53" fmla="*/ 1132024 h 1399728"/>
              <a:gd name="connsiteX54" fmla="*/ 1380381 w 1543905"/>
              <a:gd name="connsiteY54" fmla="*/ 1132024 h 1399728"/>
              <a:gd name="connsiteX55" fmla="*/ 1492374 w 1543905"/>
              <a:gd name="connsiteY55" fmla="*/ 1020031 h 1399728"/>
              <a:gd name="connsiteX56" fmla="*/ 1492374 w 1543905"/>
              <a:gd name="connsiteY56" fmla="*/ 729444 h 1399728"/>
              <a:gd name="connsiteX57" fmla="*/ 1380381 w 1543905"/>
              <a:gd name="connsiteY57" fmla="*/ 617451 h 1399728"/>
              <a:gd name="connsiteX58" fmla="*/ 1481956 w 1543905"/>
              <a:gd name="connsiteY58" fmla="*/ 1276201 h 1399728"/>
              <a:gd name="connsiteX59" fmla="*/ 61764 w 1543905"/>
              <a:gd name="connsiteY59" fmla="*/ 1276201 h 1399728"/>
              <a:gd name="connsiteX60" fmla="*/ 0 w 1543905"/>
              <a:gd name="connsiteY60" fmla="*/ 1337965 h 1399728"/>
              <a:gd name="connsiteX61" fmla="*/ 61764 w 1543905"/>
              <a:gd name="connsiteY61" fmla="*/ 1399729 h 1399728"/>
              <a:gd name="connsiteX62" fmla="*/ 1482142 w 1543905"/>
              <a:gd name="connsiteY62" fmla="*/ 1399729 h 1399728"/>
              <a:gd name="connsiteX63" fmla="*/ 1543906 w 1543905"/>
              <a:gd name="connsiteY63" fmla="*/ 1337965 h 1399728"/>
              <a:gd name="connsiteX64" fmla="*/ 1481956 w 1543905"/>
              <a:gd name="connsiteY64" fmla="*/ 1276201 h 1399728"/>
            </a:gdLst>
            <a:ahLst/>
            <a:cxnLst/>
            <a:rect l="l" t="t" r="r" b="b"/>
            <a:pathLst>
              <a:path w="1543905" h="1399728">
                <a:moveTo>
                  <a:pt x="351048" y="523317"/>
                </a:moveTo>
                <a:cubicBezTo>
                  <a:pt x="351234" y="523317"/>
                  <a:pt x="351234" y="523317"/>
                  <a:pt x="351048" y="523317"/>
                </a:cubicBezTo>
                <a:cubicBezTo>
                  <a:pt x="351234" y="523317"/>
                  <a:pt x="351420" y="523503"/>
                  <a:pt x="351420" y="523503"/>
                </a:cubicBezTo>
                <a:lnTo>
                  <a:pt x="351420" y="1020031"/>
                </a:lnTo>
                <a:lnTo>
                  <a:pt x="351048" y="1020403"/>
                </a:lnTo>
                <a:lnTo>
                  <a:pt x="163525" y="1020403"/>
                </a:lnTo>
                <a:lnTo>
                  <a:pt x="163153" y="1020031"/>
                </a:lnTo>
                <a:lnTo>
                  <a:pt x="163153" y="523503"/>
                </a:lnTo>
                <a:lnTo>
                  <a:pt x="163153" y="523317"/>
                </a:lnTo>
                <a:lnTo>
                  <a:pt x="163339" y="523131"/>
                </a:lnTo>
                <a:lnTo>
                  <a:pt x="351048" y="523131"/>
                </a:lnTo>
                <a:moveTo>
                  <a:pt x="351048" y="411696"/>
                </a:moveTo>
                <a:lnTo>
                  <a:pt x="163339" y="411696"/>
                </a:lnTo>
                <a:cubicBezTo>
                  <a:pt x="101575" y="411696"/>
                  <a:pt x="51346" y="461739"/>
                  <a:pt x="51346" y="523689"/>
                </a:cubicBezTo>
                <a:lnTo>
                  <a:pt x="51346" y="1020217"/>
                </a:lnTo>
                <a:cubicBezTo>
                  <a:pt x="51346" y="1081795"/>
                  <a:pt x="101761" y="1132210"/>
                  <a:pt x="163339" y="1132210"/>
                </a:cubicBezTo>
                <a:lnTo>
                  <a:pt x="351048" y="1132210"/>
                </a:lnTo>
                <a:cubicBezTo>
                  <a:pt x="412626" y="1132210"/>
                  <a:pt x="463042" y="1081795"/>
                  <a:pt x="463042" y="1020217"/>
                </a:cubicBezTo>
                <a:lnTo>
                  <a:pt x="463042" y="523503"/>
                </a:lnTo>
                <a:cubicBezTo>
                  <a:pt x="463042" y="461739"/>
                  <a:pt x="412998" y="411696"/>
                  <a:pt x="351048" y="411696"/>
                </a:cubicBezTo>
                <a:close/>
                <a:moveTo>
                  <a:pt x="865808" y="111621"/>
                </a:moveTo>
                <a:cubicBezTo>
                  <a:pt x="865994" y="111621"/>
                  <a:pt x="866180" y="111807"/>
                  <a:pt x="866180" y="111807"/>
                </a:cubicBezTo>
                <a:lnTo>
                  <a:pt x="866180" y="1020031"/>
                </a:lnTo>
                <a:lnTo>
                  <a:pt x="865808" y="1020403"/>
                </a:lnTo>
                <a:lnTo>
                  <a:pt x="678284" y="1020403"/>
                </a:lnTo>
                <a:lnTo>
                  <a:pt x="677912" y="1020031"/>
                </a:lnTo>
                <a:lnTo>
                  <a:pt x="677912" y="111993"/>
                </a:lnTo>
                <a:lnTo>
                  <a:pt x="677912" y="111807"/>
                </a:lnTo>
                <a:lnTo>
                  <a:pt x="678098" y="111621"/>
                </a:lnTo>
                <a:lnTo>
                  <a:pt x="865808" y="111621"/>
                </a:lnTo>
                <a:moveTo>
                  <a:pt x="865808" y="0"/>
                </a:moveTo>
                <a:lnTo>
                  <a:pt x="677912" y="0"/>
                </a:lnTo>
                <a:cubicBezTo>
                  <a:pt x="616148" y="0"/>
                  <a:pt x="565919" y="50043"/>
                  <a:pt x="565919" y="111993"/>
                </a:cubicBezTo>
                <a:lnTo>
                  <a:pt x="565919" y="1020217"/>
                </a:lnTo>
                <a:cubicBezTo>
                  <a:pt x="565919" y="1081795"/>
                  <a:pt x="616335" y="1132210"/>
                  <a:pt x="677912" y="1132210"/>
                </a:cubicBezTo>
                <a:lnTo>
                  <a:pt x="865622" y="1132210"/>
                </a:lnTo>
                <a:cubicBezTo>
                  <a:pt x="927199" y="1132210"/>
                  <a:pt x="977615" y="1081795"/>
                  <a:pt x="977615" y="1020217"/>
                </a:cubicBezTo>
                <a:lnTo>
                  <a:pt x="977615" y="111993"/>
                </a:lnTo>
                <a:cubicBezTo>
                  <a:pt x="977615" y="50043"/>
                  <a:pt x="927571" y="0"/>
                  <a:pt x="865808" y="0"/>
                </a:cubicBezTo>
                <a:close/>
                <a:moveTo>
                  <a:pt x="1380381" y="729072"/>
                </a:moveTo>
                <a:cubicBezTo>
                  <a:pt x="1380567" y="729072"/>
                  <a:pt x="1380753" y="729258"/>
                  <a:pt x="1380753" y="729258"/>
                </a:cubicBezTo>
                <a:lnTo>
                  <a:pt x="1380753" y="1020031"/>
                </a:lnTo>
                <a:lnTo>
                  <a:pt x="1380381" y="1020403"/>
                </a:lnTo>
                <a:lnTo>
                  <a:pt x="1192858" y="1020403"/>
                </a:lnTo>
                <a:lnTo>
                  <a:pt x="1192485" y="1020031"/>
                </a:lnTo>
                <a:lnTo>
                  <a:pt x="1192485" y="729444"/>
                </a:lnTo>
                <a:lnTo>
                  <a:pt x="1192485" y="729258"/>
                </a:lnTo>
                <a:lnTo>
                  <a:pt x="1192671" y="729072"/>
                </a:lnTo>
                <a:lnTo>
                  <a:pt x="1380381" y="729072"/>
                </a:lnTo>
                <a:moveTo>
                  <a:pt x="1380381" y="617451"/>
                </a:moveTo>
                <a:lnTo>
                  <a:pt x="1192671" y="617451"/>
                </a:lnTo>
                <a:cubicBezTo>
                  <a:pt x="1130908" y="617451"/>
                  <a:pt x="1080678" y="667494"/>
                  <a:pt x="1080678" y="729444"/>
                </a:cubicBezTo>
                <a:lnTo>
                  <a:pt x="1080678" y="1020031"/>
                </a:lnTo>
                <a:cubicBezTo>
                  <a:pt x="1080678" y="1081608"/>
                  <a:pt x="1131094" y="1132024"/>
                  <a:pt x="1192671" y="1132024"/>
                </a:cubicBezTo>
                <a:lnTo>
                  <a:pt x="1380381" y="1132024"/>
                </a:lnTo>
                <a:cubicBezTo>
                  <a:pt x="1441959" y="1132024"/>
                  <a:pt x="1492374" y="1081608"/>
                  <a:pt x="1492374" y="1020031"/>
                </a:cubicBezTo>
                <a:lnTo>
                  <a:pt x="1492374" y="729444"/>
                </a:lnTo>
                <a:cubicBezTo>
                  <a:pt x="1492374" y="667680"/>
                  <a:pt x="1442145" y="617451"/>
                  <a:pt x="1380381" y="617451"/>
                </a:cubicBezTo>
                <a:close/>
                <a:moveTo>
                  <a:pt x="1481956" y="1276201"/>
                </a:moveTo>
                <a:lnTo>
                  <a:pt x="61764" y="1276201"/>
                </a:lnTo>
                <a:cubicBezTo>
                  <a:pt x="27719" y="1276201"/>
                  <a:pt x="0" y="1303920"/>
                  <a:pt x="0" y="1337965"/>
                </a:cubicBezTo>
                <a:cubicBezTo>
                  <a:pt x="0" y="1372009"/>
                  <a:pt x="27719" y="1399729"/>
                  <a:pt x="61764" y="1399729"/>
                </a:cubicBezTo>
                <a:lnTo>
                  <a:pt x="1482142" y="1399729"/>
                </a:lnTo>
                <a:cubicBezTo>
                  <a:pt x="1516187" y="1399729"/>
                  <a:pt x="1543906" y="1372009"/>
                  <a:pt x="1543906" y="1337965"/>
                </a:cubicBezTo>
                <a:cubicBezTo>
                  <a:pt x="1543720" y="1303734"/>
                  <a:pt x="1516187" y="1276201"/>
                  <a:pt x="1481956" y="1276201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  <a:miter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10000"/>
              </a:lnSpc>
            </a:pPr>
            <a:endParaRPr kumimoji="1" lang="zh-CN" altLang="en-US" sz="16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7" name="标题 1"/>
          <p:cNvSpPr txBox="1"/>
          <p:nvPr>
            <p:custDataLst>
              <p:tags r:id="rId13"/>
            </p:custDataLst>
          </p:nvPr>
        </p:nvSpPr>
        <p:spPr>
          <a:xfrm>
            <a:off x="913401" y="2360358"/>
            <a:ext cx="324000" cy="324000"/>
          </a:xfrm>
          <a:custGeom>
            <a:avLst/>
            <a:gdLst>
              <a:gd name="connsiteX0" fmla="*/ 438553 w 720000"/>
              <a:gd name="connsiteY0" fmla="*/ 189601 h 720000"/>
              <a:gd name="connsiteX1" fmla="*/ 373556 w 720000"/>
              <a:gd name="connsiteY1" fmla="*/ 216451 h 720000"/>
              <a:gd name="connsiteX2" fmla="*/ 232180 w 720000"/>
              <a:gd name="connsiteY2" fmla="*/ 357827 h 720000"/>
              <a:gd name="connsiteX3" fmla="*/ 191861 w 720000"/>
              <a:gd name="connsiteY3" fmla="*/ 528226 h 720000"/>
              <a:gd name="connsiteX4" fmla="*/ 362260 w 720000"/>
              <a:gd name="connsiteY4" fmla="*/ 487907 h 720000"/>
              <a:gd name="connsiteX5" fmla="*/ 503636 w 720000"/>
              <a:gd name="connsiteY5" fmla="*/ 346444 h 720000"/>
              <a:gd name="connsiteX6" fmla="*/ 503636 w 720000"/>
              <a:gd name="connsiteY6" fmla="*/ 216365 h 720000"/>
              <a:gd name="connsiteX7" fmla="*/ 438553 w 720000"/>
              <a:gd name="connsiteY7" fmla="*/ 189601 h 720000"/>
              <a:gd name="connsiteX8" fmla="*/ 438553 w 720000"/>
              <a:gd name="connsiteY8" fmla="*/ 141636 h 720000"/>
              <a:gd name="connsiteX9" fmla="*/ 537524 w 720000"/>
              <a:gd name="connsiteY9" fmla="*/ 182476 h 720000"/>
              <a:gd name="connsiteX10" fmla="*/ 537524 w 720000"/>
              <a:gd name="connsiteY10" fmla="*/ 380420 h 720000"/>
              <a:gd name="connsiteX11" fmla="*/ 396149 w 720000"/>
              <a:gd name="connsiteY11" fmla="*/ 521796 h 720000"/>
              <a:gd name="connsiteX12" fmla="*/ 141637 w 720000"/>
              <a:gd name="connsiteY12" fmla="*/ 578364 h 720000"/>
              <a:gd name="connsiteX13" fmla="*/ 198205 w 720000"/>
              <a:gd name="connsiteY13" fmla="*/ 323852 h 720000"/>
              <a:gd name="connsiteX14" fmla="*/ 339581 w 720000"/>
              <a:gd name="connsiteY14" fmla="*/ 182476 h 720000"/>
              <a:gd name="connsiteX15" fmla="*/ 438553 w 720000"/>
              <a:gd name="connsiteY15" fmla="*/ 141636 h 720000"/>
              <a:gd name="connsiteX16" fmla="*/ 120000 w 720000"/>
              <a:gd name="connsiteY16" fmla="*/ 47965 h 720000"/>
              <a:gd name="connsiteX17" fmla="*/ 47965 w 720000"/>
              <a:gd name="connsiteY17" fmla="*/ 120000 h 720000"/>
              <a:gd name="connsiteX18" fmla="*/ 47965 w 720000"/>
              <a:gd name="connsiteY18" fmla="*/ 600000 h 720000"/>
              <a:gd name="connsiteX19" fmla="*/ 120000 w 720000"/>
              <a:gd name="connsiteY19" fmla="*/ 672035 h 720000"/>
              <a:gd name="connsiteX20" fmla="*/ 600000 w 720000"/>
              <a:gd name="connsiteY20" fmla="*/ 672035 h 720000"/>
              <a:gd name="connsiteX21" fmla="*/ 672035 w 720000"/>
              <a:gd name="connsiteY21" fmla="*/ 600000 h 720000"/>
              <a:gd name="connsiteX22" fmla="*/ 672035 w 720000"/>
              <a:gd name="connsiteY22" fmla="*/ 120000 h 720000"/>
              <a:gd name="connsiteX23" fmla="*/ 600000 w 720000"/>
              <a:gd name="connsiteY23" fmla="*/ 47965 h 720000"/>
              <a:gd name="connsiteX24" fmla="*/ 120000 w 720000"/>
              <a:gd name="connsiteY24" fmla="*/ 0 h 720000"/>
              <a:gd name="connsiteX25" fmla="*/ 600000 w 720000"/>
              <a:gd name="connsiteY25" fmla="*/ 0 h 720000"/>
              <a:gd name="connsiteX26" fmla="*/ 720000 w 720000"/>
              <a:gd name="connsiteY26" fmla="*/ 120000 h 720000"/>
              <a:gd name="connsiteX27" fmla="*/ 720000 w 720000"/>
              <a:gd name="connsiteY27" fmla="*/ 600000 h 720000"/>
              <a:gd name="connsiteX28" fmla="*/ 600000 w 720000"/>
              <a:gd name="connsiteY28" fmla="*/ 720000 h 720000"/>
              <a:gd name="connsiteX29" fmla="*/ 120000 w 720000"/>
              <a:gd name="connsiteY29" fmla="*/ 720000 h 720000"/>
              <a:gd name="connsiteX30" fmla="*/ 0 w 720000"/>
              <a:gd name="connsiteY30" fmla="*/ 600000 h 720000"/>
              <a:gd name="connsiteX31" fmla="*/ 0 w 720000"/>
              <a:gd name="connsiteY31" fmla="*/ 120000 h 720000"/>
              <a:gd name="connsiteX32" fmla="*/ 120000 w 720000"/>
              <a:gd name="connsiteY32" fmla="*/ 0 h 720000"/>
            </a:gdLst>
            <a:ahLst/>
            <a:cxnLst/>
            <a:rect l="l" t="t" r="r" b="b"/>
            <a:pathLst>
              <a:path w="720000" h="720000">
                <a:moveTo>
                  <a:pt x="438553" y="189601"/>
                </a:moveTo>
                <a:cubicBezTo>
                  <a:pt x="413875" y="189601"/>
                  <a:pt x="390761" y="199073"/>
                  <a:pt x="373556" y="216451"/>
                </a:cubicBezTo>
                <a:lnTo>
                  <a:pt x="232180" y="357827"/>
                </a:lnTo>
                <a:cubicBezTo>
                  <a:pt x="212456" y="377465"/>
                  <a:pt x="197336" y="453584"/>
                  <a:pt x="191861" y="528226"/>
                </a:cubicBezTo>
                <a:cubicBezTo>
                  <a:pt x="266503" y="522665"/>
                  <a:pt x="342622" y="507545"/>
                  <a:pt x="362260" y="487907"/>
                </a:cubicBezTo>
                <a:lnTo>
                  <a:pt x="503636" y="346444"/>
                </a:lnTo>
                <a:cubicBezTo>
                  <a:pt x="539523" y="310557"/>
                  <a:pt x="539523" y="252252"/>
                  <a:pt x="503636" y="216365"/>
                </a:cubicBezTo>
                <a:cubicBezTo>
                  <a:pt x="486344" y="199073"/>
                  <a:pt x="463230" y="189601"/>
                  <a:pt x="438553" y="189601"/>
                </a:cubicBezTo>
                <a:close/>
                <a:moveTo>
                  <a:pt x="438553" y="141636"/>
                </a:moveTo>
                <a:cubicBezTo>
                  <a:pt x="474440" y="141636"/>
                  <a:pt x="510327" y="155191"/>
                  <a:pt x="537524" y="182476"/>
                </a:cubicBezTo>
                <a:cubicBezTo>
                  <a:pt x="592007" y="236872"/>
                  <a:pt x="592007" y="325938"/>
                  <a:pt x="537524" y="380420"/>
                </a:cubicBezTo>
                <a:lnTo>
                  <a:pt x="396149" y="521796"/>
                </a:lnTo>
                <a:cubicBezTo>
                  <a:pt x="341753" y="576278"/>
                  <a:pt x="141637" y="578364"/>
                  <a:pt x="141637" y="578364"/>
                </a:cubicBezTo>
                <a:cubicBezTo>
                  <a:pt x="141637" y="578364"/>
                  <a:pt x="143723" y="378334"/>
                  <a:pt x="198205" y="323852"/>
                </a:cubicBezTo>
                <a:lnTo>
                  <a:pt x="339581" y="182476"/>
                </a:lnTo>
                <a:cubicBezTo>
                  <a:pt x="366778" y="155278"/>
                  <a:pt x="402666" y="141636"/>
                  <a:pt x="438553" y="141636"/>
                </a:cubicBezTo>
                <a:close/>
                <a:moveTo>
                  <a:pt x="120000" y="47965"/>
                </a:moveTo>
                <a:cubicBezTo>
                  <a:pt x="80290" y="47965"/>
                  <a:pt x="47965" y="80290"/>
                  <a:pt x="47965" y="120000"/>
                </a:cubicBezTo>
                <a:lnTo>
                  <a:pt x="47965" y="600000"/>
                </a:lnTo>
                <a:cubicBezTo>
                  <a:pt x="47965" y="639711"/>
                  <a:pt x="80290" y="672035"/>
                  <a:pt x="120000" y="672035"/>
                </a:cubicBezTo>
                <a:lnTo>
                  <a:pt x="600000" y="672035"/>
                </a:lnTo>
                <a:cubicBezTo>
                  <a:pt x="639711" y="672035"/>
                  <a:pt x="672035" y="639711"/>
                  <a:pt x="672035" y="600000"/>
                </a:cubicBezTo>
                <a:lnTo>
                  <a:pt x="672035" y="120000"/>
                </a:lnTo>
                <a:cubicBezTo>
                  <a:pt x="672035" y="80290"/>
                  <a:pt x="639711" y="47965"/>
                  <a:pt x="600000" y="47965"/>
                </a:cubicBezTo>
                <a:close/>
                <a:moveTo>
                  <a:pt x="120000" y="0"/>
                </a:moveTo>
                <a:lnTo>
                  <a:pt x="600000" y="0"/>
                </a:lnTo>
                <a:cubicBezTo>
                  <a:pt x="666040" y="0"/>
                  <a:pt x="720000" y="54048"/>
                  <a:pt x="720000" y="120000"/>
                </a:cubicBezTo>
                <a:lnTo>
                  <a:pt x="720000" y="600000"/>
                </a:lnTo>
                <a:cubicBezTo>
                  <a:pt x="720000" y="666039"/>
                  <a:pt x="666040" y="720000"/>
                  <a:pt x="600000" y="720000"/>
                </a:cubicBezTo>
                <a:lnTo>
                  <a:pt x="120000" y="720000"/>
                </a:lnTo>
                <a:cubicBezTo>
                  <a:pt x="53961" y="720000"/>
                  <a:pt x="0" y="666039"/>
                  <a:pt x="0" y="600000"/>
                </a:cubicBezTo>
                <a:lnTo>
                  <a:pt x="0" y="120000"/>
                </a:lnTo>
                <a:cubicBezTo>
                  <a:pt x="0" y="53961"/>
                  <a:pt x="53961" y="0"/>
                  <a:pt x="120000" y="0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  <a:miter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10000"/>
              </a:lnSpc>
            </a:pPr>
            <a:endParaRPr kumimoji="1" lang="zh-CN" altLang="en-US" sz="16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8" name="标题 1"/>
          <p:cNvSpPr txBox="1"/>
          <p:nvPr>
            <p:custDataLst>
              <p:tags r:id="rId14"/>
            </p:custDataLst>
          </p:nvPr>
        </p:nvSpPr>
        <p:spPr>
          <a:xfrm>
            <a:off x="6647050" y="4696001"/>
            <a:ext cx="299102" cy="324000"/>
          </a:xfrm>
          <a:custGeom>
            <a:avLst/>
            <a:gdLst>
              <a:gd name="connsiteX0" fmla="*/ 712625 w 1425436"/>
              <a:gd name="connsiteY0" fmla="*/ 111621 h 1544091"/>
              <a:gd name="connsiteX1" fmla="*/ 902567 w 1425436"/>
              <a:gd name="connsiteY1" fmla="*/ 190314 h 1544091"/>
              <a:gd name="connsiteX2" fmla="*/ 981260 w 1425436"/>
              <a:gd name="connsiteY2" fmla="*/ 380256 h 1544091"/>
              <a:gd name="connsiteX3" fmla="*/ 902567 w 1425436"/>
              <a:gd name="connsiteY3" fmla="*/ 570198 h 1544091"/>
              <a:gd name="connsiteX4" fmla="*/ 712625 w 1425436"/>
              <a:gd name="connsiteY4" fmla="*/ 648891 h 1544091"/>
              <a:gd name="connsiteX5" fmla="*/ 522684 w 1425436"/>
              <a:gd name="connsiteY5" fmla="*/ 570198 h 1544091"/>
              <a:gd name="connsiteX6" fmla="*/ 444177 w 1425436"/>
              <a:gd name="connsiteY6" fmla="*/ 380070 h 1544091"/>
              <a:gd name="connsiteX7" fmla="*/ 522870 w 1425436"/>
              <a:gd name="connsiteY7" fmla="*/ 190128 h 1544091"/>
              <a:gd name="connsiteX8" fmla="*/ 712625 w 1425436"/>
              <a:gd name="connsiteY8" fmla="*/ 111621 h 1544091"/>
              <a:gd name="connsiteX9" fmla="*/ 712625 w 1425436"/>
              <a:gd name="connsiteY9" fmla="*/ 0 h 1544091"/>
              <a:gd name="connsiteX10" fmla="*/ 332556 w 1425436"/>
              <a:gd name="connsiteY10" fmla="*/ 380070 h 1544091"/>
              <a:gd name="connsiteX11" fmla="*/ 712625 w 1425436"/>
              <a:gd name="connsiteY11" fmla="*/ 760140 h 1544091"/>
              <a:gd name="connsiteX12" fmla="*/ 1092695 w 1425436"/>
              <a:gd name="connsiteY12" fmla="*/ 380070 h 1544091"/>
              <a:gd name="connsiteX13" fmla="*/ 712625 w 1425436"/>
              <a:gd name="connsiteY13" fmla="*/ 0 h 1544091"/>
              <a:gd name="connsiteX14" fmla="*/ 712625 w 1425436"/>
              <a:gd name="connsiteY14" fmla="*/ 943012 h 1544091"/>
              <a:gd name="connsiteX15" fmla="*/ 978842 w 1425436"/>
              <a:gd name="connsiteY15" fmla="*/ 976685 h 1544091"/>
              <a:gd name="connsiteX16" fmla="*/ 1146087 w 1425436"/>
              <a:gd name="connsiteY16" fmla="*/ 1059470 h 1544091"/>
              <a:gd name="connsiteX17" fmla="*/ 1248593 w 1425436"/>
              <a:gd name="connsiteY17" fmla="*/ 1174440 h 1544091"/>
              <a:gd name="connsiteX18" fmla="*/ 1310356 w 1425436"/>
              <a:gd name="connsiteY18" fmla="*/ 1316385 h 1544091"/>
              <a:gd name="connsiteX19" fmla="*/ 1296590 w 1425436"/>
              <a:gd name="connsiteY19" fmla="*/ 1390241 h 1544091"/>
              <a:gd name="connsiteX20" fmla="*/ 1208595 w 1425436"/>
              <a:gd name="connsiteY20" fmla="*/ 1432285 h 1544091"/>
              <a:gd name="connsiteX21" fmla="*/ 216842 w 1425436"/>
              <a:gd name="connsiteY21" fmla="*/ 1432285 h 1544091"/>
              <a:gd name="connsiteX22" fmla="*/ 128847 w 1425436"/>
              <a:gd name="connsiteY22" fmla="*/ 1390241 h 1544091"/>
              <a:gd name="connsiteX23" fmla="*/ 115081 w 1425436"/>
              <a:gd name="connsiteY23" fmla="*/ 1316385 h 1544091"/>
              <a:gd name="connsiteX24" fmla="*/ 176844 w 1425436"/>
              <a:gd name="connsiteY24" fmla="*/ 1174440 h 1544091"/>
              <a:gd name="connsiteX25" fmla="*/ 279350 w 1425436"/>
              <a:gd name="connsiteY25" fmla="*/ 1059470 h 1544091"/>
              <a:gd name="connsiteX26" fmla="*/ 446595 w 1425436"/>
              <a:gd name="connsiteY26" fmla="*/ 976685 h 1544091"/>
              <a:gd name="connsiteX27" fmla="*/ 712625 w 1425436"/>
              <a:gd name="connsiteY27" fmla="*/ 943012 h 1544091"/>
              <a:gd name="connsiteX28" fmla="*/ 712625 w 1425436"/>
              <a:gd name="connsiteY28" fmla="*/ 831391 h 1544091"/>
              <a:gd name="connsiteX29" fmla="*/ 8296 w 1425436"/>
              <a:gd name="connsiteY29" fmla="*/ 1284387 h 1544091"/>
              <a:gd name="connsiteX30" fmla="*/ 216842 w 1425436"/>
              <a:gd name="connsiteY30" fmla="*/ 1544092 h 1544091"/>
              <a:gd name="connsiteX31" fmla="*/ 1208595 w 1425436"/>
              <a:gd name="connsiteY31" fmla="*/ 1544092 h 1544091"/>
              <a:gd name="connsiteX32" fmla="*/ 1417141 w 1425436"/>
              <a:gd name="connsiteY32" fmla="*/ 1284387 h 1544091"/>
              <a:gd name="connsiteX33" fmla="*/ 712625 w 1425436"/>
              <a:gd name="connsiteY33" fmla="*/ 831391 h 1544091"/>
            </a:gdLst>
            <a:ahLst/>
            <a:cxnLst/>
            <a:rect l="l" t="t" r="r" b="b"/>
            <a:pathLst>
              <a:path w="1425436" h="1544091">
                <a:moveTo>
                  <a:pt x="712625" y="111621"/>
                </a:moveTo>
                <a:cubicBezTo>
                  <a:pt x="784435" y="111621"/>
                  <a:pt x="851780" y="139526"/>
                  <a:pt x="902567" y="190314"/>
                </a:cubicBezTo>
                <a:cubicBezTo>
                  <a:pt x="953355" y="241102"/>
                  <a:pt x="981260" y="308446"/>
                  <a:pt x="981260" y="380256"/>
                </a:cubicBezTo>
                <a:cubicBezTo>
                  <a:pt x="981260" y="452065"/>
                  <a:pt x="953355" y="519410"/>
                  <a:pt x="902567" y="570198"/>
                </a:cubicBezTo>
                <a:cubicBezTo>
                  <a:pt x="851780" y="620985"/>
                  <a:pt x="784435" y="648891"/>
                  <a:pt x="712625" y="648891"/>
                </a:cubicBezTo>
                <a:cubicBezTo>
                  <a:pt x="640816" y="648891"/>
                  <a:pt x="573471" y="620985"/>
                  <a:pt x="522684" y="570198"/>
                </a:cubicBezTo>
                <a:cubicBezTo>
                  <a:pt x="472082" y="519224"/>
                  <a:pt x="444177" y="451693"/>
                  <a:pt x="444177" y="380070"/>
                </a:cubicBezTo>
                <a:cubicBezTo>
                  <a:pt x="444177" y="308446"/>
                  <a:pt x="472082" y="240916"/>
                  <a:pt x="522870" y="190128"/>
                </a:cubicBezTo>
                <a:cubicBezTo>
                  <a:pt x="573471" y="139526"/>
                  <a:pt x="641002" y="111621"/>
                  <a:pt x="712625" y="111621"/>
                </a:cubicBezTo>
                <a:moveTo>
                  <a:pt x="712625" y="0"/>
                </a:moveTo>
                <a:cubicBezTo>
                  <a:pt x="502778" y="0"/>
                  <a:pt x="332556" y="170036"/>
                  <a:pt x="332556" y="380070"/>
                </a:cubicBezTo>
                <a:cubicBezTo>
                  <a:pt x="332556" y="589917"/>
                  <a:pt x="502778" y="760140"/>
                  <a:pt x="712625" y="760140"/>
                </a:cubicBezTo>
                <a:cubicBezTo>
                  <a:pt x="922473" y="760140"/>
                  <a:pt x="1092695" y="589917"/>
                  <a:pt x="1092695" y="380070"/>
                </a:cubicBezTo>
                <a:cubicBezTo>
                  <a:pt x="1092881" y="170036"/>
                  <a:pt x="922659" y="0"/>
                  <a:pt x="712625" y="0"/>
                </a:cubicBezTo>
                <a:close/>
                <a:moveTo>
                  <a:pt x="712625" y="943012"/>
                </a:moveTo>
                <a:cubicBezTo>
                  <a:pt x="813643" y="943012"/>
                  <a:pt x="903126" y="954360"/>
                  <a:pt x="978842" y="976685"/>
                </a:cubicBezTo>
                <a:cubicBezTo>
                  <a:pt x="1043582" y="995846"/>
                  <a:pt x="1099951" y="1023752"/>
                  <a:pt x="1146087" y="1059470"/>
                </a:cubicBezTo>
                <a:cubicBezTo>
                  <a:pt x="1186829" y="1091096"/>
                  <a:pt x="1220315" y="1128675"/>
                  <a:pt x="1248593" y="1174440"/>
                </a:cubicBezTo>
                <a:cubicBezTo>
                  <a:pt x="1273708" y="1215368"/>
                  <a:pt x="1293985" y="1261877"/>
                  <a:pt x="1310356" y="1316385"/>
                </a:cubicBezTo>
                <a:cubicBezTo>
                  <a:pt x="1320774" y="1350801"/>
                  <a:pt x="1306264" y="1377404"/>
                  <a:pt x="1296590" y="1390241"/>
                </a:cubicBezTo>
                <a:cubicBezTo>
                  <a:pt x="1276684" y="1417030"/>
                  <a:pt x="1244686" y="1432285"/>
                  <a:pt x="1208595" y="1432285"/>
                </a:cubicBezTo>
                <a:lnTo>
                  <a:pt x="216842" y="1432285"/>
                </a:lnTo>
                <a:cubicBezTo>
                  <a:pt x="180937" y="1432285"/>
                  <a:pt x="148753" y="1417030"/>
                  <a:pt x="128847" y="1390241"/>
                </a:cubicBezTo>
                <a:cubicBezTo>
                  <a:pt x="119359" y="1377404"/>
                  <a:pt x="104849" y="1350801"/>
                  <a:pt x="115081" y="1316385"/>
                </a:cubicBezTo>
                <a:cubicBezTo>
                  <a:pt x="131452" y="1261877"/>
                  <a:pt x="151543" y="1215368"/>
                  <a:pt x="176844" y="1174440"/>
                </a:cubicBezTo>
                <a:cubicBezTo>
                  <a:pt x="204936" y="1128675"/>
                  <a:pt x="238422" y="1090910"/>
                  <a:pt x="279350" y="1059470"/>
                </a:cubicBezTo>
                <a:cubicBezTo>
                  <a:pt x="325486" y="1023752"/>
                  <a:pt x="381855" y="995846"/>
                  <a:pt x="446595" y="976685"/>
                </a:cubicBezTo>
                <a:cubicBezTo>
                  <a:pt x="522125" y="954360"/>
                  <a:pt x="611794" y="943012"/>
                  <a:pt x="712625" y="943012"/>
                </a:cubicBezTo>
                <a:moveTo>
                  <a:pt x="712625" y="831391"/>
                </a:moveTo>
                <a:cubicBezTo>
                  <a:pt x="244561" y="831391"/>
                  <a:pt x="77501" y="1053331"/>
                  <a:pt x="8296" y="1284387"/>
                </a:cubicBezTo>
                <a:cubicBezTo>
                  <a:pt x="-30771" y="1414611"/>
                  <a:pt x="73037" y="1544092"/>
                  <a:pt x="216842" y="1544092"/>
                </a:cubicBezTo>
                <a:lnTo>
                  <a:pt x="1208595" y="1544092"/>
                </a:lnTo>
                <a:cubicBezTo>
                  <a:pt x="1352400" y="1544092"/>
                  <a:pt x="1456208" y="1414611"/>
                  <a:pt x="1417141" y="1284387"/>
                </a:cubicBezTo>
                <a:cubicBezTo>
                  <a:pt x="1347750" y="1053331"/>
                  <a:pt x="1180690" y="831391"/>
                  <a:pt x="712625" y="831391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  <a:miter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10000"/>
              </a:lnSpc>
            </a:pPr>
            <a:endParaRPr kumimoji="1" lang="zh-CN" altLang="en-US" sz="16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9" name="标题 1"/>
          <p:cNvSpPr txBox="1"/>
          <p:nvPr>
            <p:custDataLst>
              <p:tags r:id="rId15"/>
            </p:custDataLst>
          </p:nvPr>
        </p:nvSpPr>
        <p:spPr>
          <a:xfrm>
            <a:off x="7219850" y="2312043"/>
            <a:ext cx="4083100" cy="3687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l">
              <a:lnSpc>
                <a:spcPct val="150000"/>
              </a:lnSpc>
            </a:pPr>
            <a:r>
              <a:rPr kumimoji="1" lang="en-US" altLang="zh-CN" b="1">
                <a:ln w="12700">
                  <a:noFill/>
                </a:ln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Source Han Sans CN Bold" panose="020B0800000000000000" charset="-122"/>
              </a:rPr>
              <a:t>委托可靠成年人</a:t>
            </a:r>
            <a:endParaRPr kumimoji="1" lang="en-US" altLang="zh-CN" b="1">
              <a:ln w="12700">
                <a:noFill/>
              </a:ln>
              <a:solidFill>
                <a:srgbClr val="FFFFFF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  <a:cs typeface="Source Han Sans CN Bold" panose="020B0800000000000000" charset="-122"/>
            </a:endParaRPr>
          </a:p>
        </p:txBody>
      </p:sp>
      <p:sp>
        <p:nvSpPr>
          <p:cNvPr id="20" name="标题 1"/>
          <p:cNvSpPr txBox="1"/>
          <p:nvPr>
            <p:custDataLst>
              <p:tags r:id="rId16"/>
            </p:custDataLst>
          </p:nvPr>
        </p:nvSpPr>
        <p:spPr>
          <a:xfrm>
            <a:off x="1492150" y="2312043"/>
            <a:ext cx="4083100" cy="3687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l">
              <a:lnSpc>
                <a:spcPct val="150000"/>
              </a:lnSpc>
            </a:pPr>
            <a:r>
              <a:rPr kumimoji="1" lang="en-US" altLang="zh-CN" b="1">
                <a:ln w="12700">
                  <a:noFill/>
                </a:ln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Source Han Sans CN Bold" panose="020B0800000000000000" charset="-122"/>
              </a:rPr>
              <a:t>时刻看护</a:t>
            </a:r>
            <a:endParaRPr kumimoji="1" lang="en-US" altLang="zh-CN" b="1">
              <a:ln w="12700">
                <a:noFill/>
              </a:ln>
              <a:solidFill>
                <a:srgbClr val="FFFFFF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  <a:cs typeface="Source Han Sans CN Bold" panose="020B0800000000000000" charset="-122"/>
            </a:endParaRPr>
          </a:p>
        </p:txBody>
      </p:sp>
      <p:sp>
        <p:nvSpPr>
          <p:cNvPr id="21" name="标题 1"/>
          <p:cNvSpPr txBox="1"/>
          <p:nvPr>
            <p:custDataLst>
              <p:tags r:id="rId17"/>
            </p:custDataLst>
          </p:nvPr>
        </p:nvSpPr>
        <p:spPr>
          <a:xfrm>
            <a:off x="1492150" y="4661543"/>
            <a:ext cx="4083100" cy="3687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l">
              <a:lnSpc>
                <a:spcPct val="150000"/>
              </a:lnSpc>
            </a:pPr>
            <a:r>
              <a:rPr kumimoji="1" lang="en-US" altLang="zh-CN" b="1">
                <a:ln w="12700">
                  <a:noFill/>
                </a:ln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Source Han Sans CN Bold" panose="020B0800000000000000" charset="-122"/>
              </a:rPr>
              <a:t>选择正规游泳场所</a:t>
            </a:r>
            <a:endParaRPr kumimoji="1" lang="en-US" altLang="zh-CN" b="1">
              <a:ln w="12700">
                <a:noFill/>
              </a:ln>
              <a:solidFill>
                <a:srgbClr val="FFFFFF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  <a:cs typeface="Source Han Sans CN Bold" panose="020B0800000000000000" charset="-122"/>
            </a:endParaRPr>
          </a:p>
        </p:txBody>
      </p:sp>
      <p:sp>
        <p:nvSpPr>
          <p:cNvPr id="22" name="标题 1"/>
          <p:cNvSpPr txBox="1"/>
          <p:nvPr>
            <p:custDataLst>
              <p:tags r:id="rId18"/>
            </p:custDataLst>
          </p:nvPr>
        </p:nvSpPr>
        <p:spPr>
          <a:xfrm>
            <a:off x="7219850" y="4661543"/>
            <a:ext cx="4083100" cy="3687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l">
              <a:lnSpc>
                <a:spcPct val="150000"/>
              </a:lnSpc>
            </a:pPr>
            <a:r>
              <a:rPr kumimoji="1" lang="en-US" altLang="zh-CN" b="1">
                <a:ln w="12700">
                  <a:noFill/>
                </a:ln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Source Han Sans CN Bold" panose="020B0800000000000000" charset="-122"/>
              </a:rPr>
              <a:t>清空蓄水容器</a:t>
            </a:r>
            <a:endParaRPr kumimoji="1" lang="en-US" altLang="zh-CN" b="1">
              <a:ln w="12700">
                <a:noFill/>
              </a:ln>
              <a:solidFill>
                <a:srgbClr val="FFFFFF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  <a:cs typeface="Source Han Sans CN Bold" panose="020B0800000000000000" charset="-122"/>
            </a:endParaRPr>
          </a:p>
        </p:txBody>
      </p:sp>
      <p:sp>
        <p:nvSpPr>
          <p:cNvPr id="23" name="标题 1"/>
          <p:cNvSpPr txBox="1"/>
          <p:nvPr>
            <p:custDataLst>
              <p:tags r:id="rId19"/>
            </p:custDataLst>
          </p:nvPr>
        </p:nvSpPr>
        <p:spPr>
          <a:xfrm>
            <a:off x="6622950" y="5296543"/>
            <a:ext cx="4680000" cy="14736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l">
              <a:lnSpc>
                <a:spcPct val="150000"/>
              </a:lnSpc>
            </a:pPr>
            <a:r>
              <a:rPr kumimoji="1" lang="en-US" altLang="zh-CN" sz="16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Source Han Sans" panose="020B0400000000000000" charset="-122"/>
              </a:rPr>
              <a:t> 家中蓄水容器（如水桶、浴缸等）使用后及时清空，避免低龄儿童意外跌落溺水。</a:t>
            </a:r>
            <a:endParaRPr kumimoji="1" lang="en-US" altLang="zh-CN" sz="1600">
              <a:ln w="12700">
                <a:noFill/>
              </a:ln>
              <a:solidFill>
                <a:srgbClr val="262626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  <a:cs typeface="Source Han Sans" panose="020B0400000000000000" charset="-122"/>
            </a:endParaRPr>
          </a:p>
        </p:txBody>
      </p:sp>
      <p:sp>
        <p:nvSpPr>
          <p:cNvPr id="24" name="标题 1"/>
          <p:cNvSpPr txBox="1"/>
          <p:nvPr>
            <p:custDataLst>
              <p:tags r:id="rId20"/>
            </p:custDataLst>
          </p:nvPr>
        </p:nvSpPr>
        <p:spPr>
          <a:xfrm>
            <a:off x="901750" y="5296543"/>
            <a:ext cx="4680000" cy="14990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l">
              <a:lnSpc>
                <a:spcPct val="150000"/>
              </a:lnSpc>
            </a:pPr>
            <a:r>
              <a:rPr kumimoji="1" lang="en-US" altLang="zh-CN" sz="16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Source Han Sans" panose="020B0400000000000000" charset="-122"/>
              </a:rPr>
              <a:t>如孩子需参与游泳活动，家长应选择正规、安全的游泳场所，并全程陪同监护，确保孩子的安全。</a:t>
            </a:r>
            <a:endParaRPr kumimoji="1" lang="en-US" altLang="zh-CN" sz="1600">
              <a:ln w="12700">
                <a:noFill/>
              </a:ln>
              <a:solidFill>
                <a:srgbClr val="262626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  <a:cs typeface="Source Han Sans" panose="020B0400000000000000" charset="-122"/>
            </a:endParaRPr>
          </a:p>
        </p:txBody>
      </p:sp>
      <p:sp>
        <p:nvSpPr>
          <p:cNvPr id="25" name="标题 1"/>
          <p:cNvSpPr txBox="1"/>
          <p:nvPr/>
        </p:nvSpPr>
        <p:spPr>
          <a:xfrm>
            <a:off x="542064" y="1035295"/>
            <a:ext cx="10858500" cy="507832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30000"/>
              </a:lnSpc>
            </a:pPr>
            <a:r>
              <a:rPr kumimoji="1" lang="en-US" altLang="zh-CN" sz="28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家长监护要点</a:t>
            </a:r>
            <a:endParaRPr kumimoji="1" lang="zh-CN" altLang="en-US"/>
          </a:p>
        </p:txBody>
      </p:sp>
      <p:sp>
        <p:nvSpPr>
          <p:cNvPr id="26" name="标题 1"/>
          <p:cNvSpPr txBox="1"/>
          <p:nvPr/>
        </p:nvSpPr>
        <p:spPr>
          <a:xfrm>
            <a:off x="185098" y="1130935"/>
            <a:ext cx="373702" cy="373702"/>
          </a:xfrm>
          <a:prstGeom prst="ellipse">
            <a:avLst/>
          </a:prstGeom>
          <a:solidFill>
            <a:schemeClr val="accent1"/>
          </a:solidFill>
          <a:ln w="12700" cap="sq">
            <a:solidFill>
              <a:srgbClr val="000000">
                <a:alpha val="100000"/>
              </a:srgbClr>
            </a:solidFill>
            <a:miter/>
          </a:ln>
          <a:effectLst>
            <a:outerShdw blurRad="63500" sx="101000" sy="101000" algn="ctr" rotWithShape="0">
              <a:schemeClr val="tx1">
                <a:lumMod val="85000"/>
                <a:lumOff val="15000"/>
                <a:alpha val="40000"/>
              </a:scheme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 b="1"/>
          </a:p>
        </p:txBody>
      </p:sp>
      <p:pic>
        <p:nvPicPr>
          <p:cNvPr id="27" name="图片 26"/>
          <p:cNvPicPr/>
          <p:nvPr>
            <p:custDataLst>
              <p:tags r:id="rId21"/>
            </p:custDataLst>
          </p:nvPr>
        </p:nvPicPr>
        <p:blipFill>
          <a:blip r:embed="rId22"/>
          <a:stretch>
            <a:fillRect/>
          </a:stretch>
        </p:blipFill>
        <p:spPr>
          <a:xfrm>
            <a:off x="4295775" y="3670935"/>
            <a:ext cx="2886710" cy="1477010"/>
          </a:xfrm>
          <a:prstGeom prst="rect">
            <a:avLst/>
          </a:prstGeom>
        </p:spPr>
      </p:pic>
      <p:sp>
        <p:nvSpPr>
          <p:cNvPr id="31" name="标题 1"/>
          <p:cNvSpPr txBox="1"/>
          <p:nvPr/>
        </p:nvSpPr>
        <p:spPr>
          <a:xfrm>
            <a:off x="281940" y="875665"/>
            <a:ext cx="146685" cy="495935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12700" cap="sq">
            <a:solidFill>
              <a:schemeClr val="tx1">
                <a:lumMod val="85000"/>
                <a:lumOff val="15000"/>
              </a:schemeClr>
            </a:solidFill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</p:spTree>
    <p:custDataLst>
      <p:tags r:id="rId23"/>
    </p:custData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7" name="图片 6"/>
          <p:cNvPicPr>
            <a:picLocks noChangeAspect="1"/>
          </p:cNvPicPr>
          <p:nvPr/>
        </p:nvPicPr>
        <p:blipFill>
          <a:blip r:embed="rId1">
            <a:alphaModFix amt="100000"/>
          </a:blip>
          <a:srcRect/>
          <a:stretch>
            <a:fillRect/>
          </a:stretch>
        </p:blipFill>
        <p:spPr>
          <a:xfrm rot="647805">
            <a:off x="4174573" y="1116205"/>
            <a:ext cx="2720175" cy="2720175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标题 1"/>
          <p:cNvSpPr txBox="1"/>
          <p:nvPr/>
        </p:nvSpPr>
        <p:spPr>
          <a:xfrm>
            <a:off x="4910773" y="1109460"/>
            <a:ext cx="1247773" cy="1714499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b"/>
          <a:lstStyle/>
          <a:p>
            <a:pPr algn="ctr">
              <a:lnSpc>
                <a:spcPct val="100000"/>
              </a:lnSpc>
            </a:pPr>
            <a:r>
              <a:rPr kumimoji="1" lang="en-US" altLang="zh-CN" sz="4800">
                <a:ln w="12700">
                  <a:noFill/>
                </a:ln>
                <a:solidFill>
                  <a:srgbClr val="57A6E7">
                    <a:alpha val="100000"/>
                  </a:srgbClr>
                </a:solidFill>
                <a:latin typeface="OPPOSans H" panose="00020600040101010101" charset="-122"/>
                <a:ea typeface="OPPOSans H" panose="00020600040101010101" charset="-122"/>
                <a:cs typeface="OPPOSans H" panose="00020600040101010101" charset="-122"/>
              </a:rPr>
              <a:t>04</a:t>
            </a:r>
            <a:endParaRPr kumimoji="1" lang="zh-CN" altLang="en-US"/>
          </a:p>
        </p:txBody>
      </p:sp>
      <p:sp>
        <p:nvSpPr>
          <p:cNvPr id="3" name="标题 1"/>
          <p:cNvSpPr txBox="1"/>
          <p:nvPr/>
        </p:nvSpPr>
        <p:spPr>
          <a:xfrm>
            <a:off x="2619375" y="3930015"/>
            <a:ext cx="6563360" cy="92900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txBody>
          <a:bodyPr vert="horz" wrap="square" lIns="0" tIns="0" rIns="0" bIns="0" rtlCol="0" anchor="t"/>
          <a:lstStyle/>
          <a:p>
            <a:pPr algn="ctr">
              <a:lnSpc>
                <a:spcPct val="130000"/>
              </a:lnSpc>
            </a:pPr>
            <a:r>
              <a:rPr kumimoji="1" lang="en-US" altLang="zh-CN" sz="3600" b="1">
                <a:ln w="12700">
                  <a:noFill/>
                </a:ln>
                <a:solidFill>
                  <a:srgbClr val="57A6E7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OPPOSans H" panose="00020600040101010101" charset="-122"/>
                <a:sym typeface="+mn-ea"/>
              </a:rPr>
              <a:t>发现溺水如何施救</a:t>
            </a:r>
            <a:endParaRPr kumimoji="1" lang="zh-CN" altLang="en-US" b="1"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4" name="组合 3"/>
          <p:cNvGrpSpPr/>
          <p:nvPr/>
        </p:nvGrpSpPr>
        <p:grpSpPr>
          <a:xfrm>
            <a:off x="0" y="6164585"/>
            <a:ext cx="12192000" cy="693415"/>
            <a:chOff x="0" y="6164585"/>
            <a:chExt cx="12192000" cy="693415"/>
          </a:xfrm>
        </p:grpSpPr>
        <p:sp>
          <p:nvSpPr>
            <p:cNvPr id="5" name="标题 1"/>
            <p:cNvSpPr txBox="1"/>
            <p:nvPr/>
          </p:nvSpPr>
          <p:spPr>
            <a:xfrm>
              <a:off x="0" y="6164585"/>
              <a:ext cx="12192000" cy="628799"/>
            </a:xfrm>
            <a:custGeom>
              <a:avLst/>
              <a:gdLst>
                <a:gd name="connsiteX0" fmla="*/ 823856 w 12192000"/>
                <a:gd name="connsiteY0" fmla="*/ 0 h 628799"/>
                <a:gd name="connsiteX1" fmla="*/ 1542775 w 12192000"/>
                <a:gd name="connsiteY1" fmla="*/ 164152 h 628799"/>
                <a:gd name="connsiteX2" fmla="*/ 1633666 w 12192000"/>
                <a:gd name="connsiteY2" fmla="*/ 220209 h 628799"/>
                <a:gd name="connsiteX3" fmla="*/ 1724558 w 12192000"/>
                <a:gd name="connsiteY3" fmla="*/ 164152 h 628799"/>
                <a:gd name="connsiteX4" fmla="*/ 2443477 w 12192000"/>
                <a:gd name="connsiteY4" fmla="*/ 0 h 628799"/>
                <a:gd name="connsiteX5" fmla="*/ 3162396 w 12192000"/>
                <a:gd name="connsiteY5" fmla="*/ 164152 h 628799"/>
                <a:gd name="connsiteX6" fmla="*/ 3253288 w 12192000"/>
                <a:gd name="connsiteY6" fmla="*/ 220209 h 628799"/>
                <a:gd name="connsiteX7" fmla="*/ 3344179 w 12192000"/>
                <a:gd name="connsiteY7" fmla="*/ 164152 h 628799"/>
                <a:gd name="connsiteX8" fmla="*/ 4063098 w 12192000"/>
                <a:gd name="connsiteY8" fmla="*/ 0 h 628799"/>
                <a:gd name="connsiteX9" fmla="*/ 4782017 w 12192000"/>
                <a:gd name="connsiteY9" fmla="*/ 164152 h 628799"/>
                <a:gd name="connsiteX10" fmla="*/ 4872908 w 12192000"/>
                <a:gd name="connsiteY10" fmla="*/ 220209 h 628799"/>
                <a:gd name="connsiteX11" fmla="*/ 4963800 w 12192000"/>
                <a:gd name="connsiteY11" fmla="*/ 164152 h 628799"/>
                <a:gd name="connsiteX12" fmla="*/ 5682718 w 12192000"/>
                <a:gd name="connsiteY12" fmla="*/ 0 h 628799"/>
                <a:gd name="connsiteX13" fmla="*/ 6401638 w 12192000"/>
                <a:gd name="connsiteY13" fmla="*/ 164152 h 628799"/>
                <a:gd name="connsiteX14" fmla="*/ 6492528 w 12192000"/>
                <a:gd name="connsiteY14" fmla="*/ 220209 h 628799"/>
                <a:gd name="connsiteX15" fmla="*/ 6583420 w 12192000"/>
                <a:gd name="connsiteY15" fmla="*/ 164152 h 628799"/>
                <a:gd name="connsiteX16" fmla="*/ 7302339 w 12192000"/>
                <a:gd name="connsiteY16" fmla="*/ 0 h 628799"/>
                <a:gd name="connsiteX17" fmla="*/ 8021258 w 12192000"/>
                <a:gd name="connsiteY17" fmla="*/ 164152 h 628799"/>
                <a:gd name="connsiteX18" fmla="*/ 8112150 w 12192000"/>
                <a:gd name="connsiteY18" fmla="*/ 220209 h 628799"/>
                <a:gd name="connsiteX19" fmla="*/ 8203041 w 12192000"/>
                <a:gd name="connsiteY19" fmla="*/ 164152 h 628799"/>
                <a:gd name="connsiteX20" fmla="*/ 8921960 w 12192000"/>
                <a:gd name="connsiteY20" fmla="*/ 0 h 628799"/>
                <a:gd name="connsiteX21" fmla="*/ 9640879 w 12192000"/>
                <a:gd name="connsiteY21" fmla="*/ 164152 h 628799"/>
                <a:gd name="connsiteX22" fmla="*/ 9731770 w 12192000"/>
                <a:gd name="connsiteY22" fmla="*/ 220209 h 628799"/>
                <a:gd name="connsiteX23" fmla="*/ 9822662 w 12192000"/>
                <a:gd name="connsiteY23" fmla="*/ 164152 h 628799"/>
                <a:gd name="connsiteX24" fmla="*/ 10541581 w 12192000"/>
                <a:gd name="connsiteY24" fmla="*/ 0 h 628799"/>
                <a:gd name="connsiteX25" fmla="*/ 11260500 w 12192000"/>
                <a:gd name="connsiteY25" fmla="*/ 164152 h 628799"/>
                <a:gd name="connsiteX26" fmla="*/ 11351391 w 12192000"/>
                <a:gd name="connsiteY26" fmla="*/ 220209 h 628799"/>
                <a:gd name="connsiteX27" fmla="*/ 11442283 w 12192000"/>
                <a:gd name="connsiteY27" fmla="*/ 164152 h 628799"/>
                <a:gd name="connsiteX28" fmla="*/ 12161202 w 12192000"/>
                <a:gd name="connsiteY28" fmla="*/ 0 h 628799"/>
                <a:gd name="connsiteX29" fmla="*/ 12192000 w 12192000"/>
                <a:gd name="connsiteY29" fmla="*/ 1163 h 628799"/>
                <a:gd name="connsiteX30" fmla="*/ 12192000 w 12192000"/>
                <a:gd name="connsiteY30" fmla="*/ 628799 h 628799"/>
                <a:gd name="connsiteX31" fmla="*/ 0 w 12192000"/>
                <a:gd name="connsiteY31" fmla="*/ 628799 h 628799"/>
                <a:gd name="connsiteX32" fmla="*/ 0 w 12192000"/>
                <a:gd name="connsiteY32" fmla="*/ 228872 h 628799"/>
                <a:gd name="connsiteX33" fmla="*/ 104938 w 12192000"/>
                <a:gd name="connsiteY33" fmla="*/ 164152 h 628799"/>
                <a:gd name="connsiteX34" fmla="*/ 823856 w 12192000"/>
                <a:gd name="connsiteY34" fmla="*/ 0 h 628799"/>
              </a:gdLst>
              <a:ahLst/>
              <a:cxnLst/>
              <a:rect l="l" t="t" r="r" b="b"/>
              <a:pathLst>
                <a:path w="12192000" h="628799">
                  <a:moveTo>
                    <a:pt x="823856" y="0"/>
                  </a:moveTo>
                  <a:cubicBezTo>
                    <a:pt x="1090160" y="0"/>
                    <a:pt x="1337556" y="60516"/>
                    <a:pt x="1542775" y="164152"/>
                  </a:cubicBezTo>
                  <a:lnTo>
                    <a:pt x="1633666" y="220209"/>
                  </a:lnTo>
                  <a:lnTo>
                    <a:pt x="1724558" y="164152"/>
                  </a:lnTo>
                  <a:cubicBezTo>
                    <a:pt x="1929778" y="60516"/>
                    <a:pt x="2177174" y="0"/>
                    <a:pt x="2443477" y="0"/>
                  </a:cubicBezTo>
                  <a:cubicBezTo>
                    <a:pt x="2709781" y="0"/>
                    <a:pt x="2957177" y="60516"/>
                    <a:pt x="3162396" y="164152"/>
                  </a:cubicBezTo>
                  <a:lnTo>
                    <a:pt x="3253288" y="220209"/>
                  </a:lnTo>
                  <a:lnTo>
                    <a:pt x="3344179" y="164152"/>
                  </a:lnTo>
                  <a:cubicBezTo>
                    <a:pt x="3549399" y="60516"/>
                    <a:pt x="3796795" y="0"/>
                    <a:pt x="4063098" y="0"/>
                  </a:cubicBezTo>
                  <a:cubicBezTo>
                    <a:pt x="4329401" y="0"/>
                    <a:pt x="4576797" y="60516"/>
                    <a:pt x="4782017" y="164152"/>
                  </a:cubicBezTo>
                  <a:lnTo>
                    <a:pt x="4872908" y="220209"/>
                  </a:lnTo>
                  <a:lnTo>
                    <a:pt x="4963800" y="164152"/>
                  </a:lnTo>
                  <a:cubicBezTo>
                    <a:pt x="5169019" y="60516"/>
                    <a:pt x="5416415" y="0"/>
                    <a:pt x="5682718" y="0"/>
                  </a:cubicBezTo>
                  <a:cubicBezTo>
                    <a:pt x="5949022" y="0"/>
                    <a:pt x="6196418" y="60516"/>
                    <a:pt x="6401638" y="164152"/>
                  </a:cubicBezTo>
                  <a:lnTo>
                    <a:pt x="6492528" y="220209"/>
                  </a:lnTo>
                  <a:lnTo>
                    <a:pt x="6583420" y="164152"/>
                  </a:lnTo>
                  <a:cubicBezTo>
                    <a:pt x="6788639" y="60516"/>
                    <a:pt x="7036035" y="0"/>
                    <a:pt x="7302339" y="0"/>
                  </a:cubicBezTo>
                  <a:cubicBezTo>
                    <a:pt x="7568642" y="0"/>
                    <a:pt x="7816038" y="60516"/>
                    <a:pt x="8021258" y="164152"/>
                  </a:cubicBezTo>
                  <a:lnTo>
                    <a:pt x="8112150" y="220209"/>
                  </a:lnTo>
                  <a:lnTo>
                    <a:pt x="8203041" y="164152"/>
                  </a:lnTo>
                  <a:cubicBezTo>
                    <a:pt x="8408260" y="60516"/>
                    <a:pt x="8655656" y="0"/>
                    <a:pt x="8921960" y="0"/>
                  </a:cubicBezTo>
                  <a:cubicBezTo>
                    <a:pt x="9188263" y="0"/>
                    <a:pt x="9435659" y="60516"/>
                    <a:pt x="9640879" y="164152"/>
                  </a:cubicBezTo>
                  <a:lnTo>
                    <a:pt x="9731770" y="220209"/>
                  </a:lnTo>
                  <a:lnTo>
                    <a:pt x="9822662" y="164152"/>
                  </a:lnTo>
                  <a:cubicBezTo>
                    <a:pt x="10027882" y="60516"/>
                    <a:pt x="10275276" y="0"/>
                    <a:pt x="10541581" y="0"/>
                  </a:cubicBezTo>
                  <a:cubicBezTo>
                    <a:pt x="10807884" y="0"/>
                    <a:pt x="11055280" y="60516"/>
                    <a:pt x="11260500" y="164152"/>
                  </a:cubicBezTo>
                  <a:lnTo>
                    <a:pt x="11351391" y="220209"/>
                  </a:lnTo>
                  <a:lnTo>
                    <a:pt x="11442283" y="164152"/>
                  </a:lnTo>
                  <a:cubicBezTo>
                    <a:pt x="11647503" y="60516"/>
                    <a:pt x="11894898" y="0"/>
                    <a:pt x="12161202" y="0"/>
                  </a:cubicBezTo>
                  <a:lnTo>
                    <a:pt x="12192000" y="1163"/>
                  </a:lnTo>
                  <a:lnTo>
                    <a:pt x="12192000" y="628799"/>
                  </a:lnTo>
                  <a:lnTo>
                    <a:pt x="0" y="628799"/>
                  </a:lnTo>
                  <a:lnTo>
                    <a:pt x="0" y="228872"/>
                  </a:lnTo>
                  <a:lnTo>
                    <a:pt x="104938" y="164152"/>
                  </a:lnTo>
                  <a:cubicBezTo>
                    <a:pt x="310157" y="60516"/>
                    <a:pt x="557553" y="0"/>
                    <a:pt x="823856" y="0"/>
                  </a:cubicBez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 w="12700" cap="sq">
              <a:noFill/>
              <a:miter/>
            </a:ln>
          </p:spPr>
          <p:txBody>
            <a:bodyPr vert="horz" wrap="square" lIns="91440" tIns="45720" rIns="91440" bIns="45720" rtlCol="0" anchor="ctr"/>
            <a:lstStyle/>
            <a:p>
              <a:pPr algn="ctr">
                <a:lnSpc>
                  <a:spcPct val="110000"/>
                </a:lnSpc>
              </a:pPr>
              <a:endParaRPr kumimoji="1" lang="zh-CN" altLang="en-US"/>
            </a:p>
          </p:txBody>
        </p:sp>
        <p:sp>
          <p:nvSpPr>
            <p:cNvPr id="6" name="标题 1"/>
            <p:cNvSpPr txBox="1"/>
            <p:nvPr/>
          </p:nvSpPr>
          <p:spPr>
            <a:xfrm>
              <a:off x="0" y="6235700"/>
              <a:ext cx="12192000" cy="622300"/>
            </a:xfrm>
            <a:custGeom>
              <a:avLst/>
              <a:gdLst>
                <a:gd name="connsiteX0" fmla="*/ 815341 w 12192000"/>
                <a:gd name="connsiteY0" fmla="*/ 0 h 622300"/>
                <a:gd name="connsiteX1" fmla="*/ 1526830 w 12192000"/>
                <a:gd name="connsiteY1" fmla="*/ 162455 h 622300"/>
                <a:gd name="connsiteX2" fmla="*/ 1616782 w 12192000"/>
                <a:gd name="connsiteY2" fmla="*/ 217933 h 622300"/>
                <a:gd name="connsiteX3" fmla="*/ 1706734 w 12192000"/>
                <a:gd name="connsiteY3" fmla="*/ 162455 h 622300"/>
                <a:gd name="connsiteX4" fmla="*/ 2418223 w 12192000"/>
                <a:gd name="connsiteY4" fmla="*/ 0 h 622300"/>
                <a:gd name="connsiteX5" fmla="*/ 3129712 w 12192000"/>
                <a:gd name="connsiteY5" fmla="*/ 162455 h 622300"/>
                <a:gd name="connsiteX6" fmla="*/ 3219664 w 12192000"/>
                <a:gd name="connsiteY6" fmla="*/ 217933 h 622300"/>
                <a:gd name="connsiteX7" fmla="*/ 3309616 w 12192000"/>
                <a:gd name="connsiteY7" fmla="*/ 162455 h 622300"/>
                <a:gd name="connsiteX8" fmla="*/ 4021105 w 12192000"/>
                <a:gd name="connsiteY8" fmla="*/ 0 h 622300"/>
                <a:gd name="connsiteX9" fmla="*/ 4732594 w 12192000"/>
                <a:gd name="connsiteY9" fmla="*/ 162455 h 622300"/>
                <a:gd name="connsiteX10" fmla="*/ 4822546 w 12192000"/>
                <a:gd name="connsiteY10" fmla="*/ 217933 h 622300"/>
                <a:gd name="connsiteX11" fmla="*/ 4912498 w 12192000"/>
                <a:gd name="connsiteY11" fmla="*/ 162455 h 622300"/>
                <a:gd name="connsiteX12" fmla="*/ 5623986 w 12192000"/>
                <a:gd name="connsiteY12" fmla="*/ 0 h 622300"/>
                <a:gd name="connsiteX13" fmla="*/ 6335476 w 12192000"/>
                <a:gd name="connsiteY13" fmla="*/ 162455 h 622300"/>
                <a:gd name="connsiteX14" fmla="*/ 6425427 w 12192000"/>
                <a:gd name="connsiteY14" fmla="*/ 217933 h 622300"/>
                <a:gd name="connsiteX15" fmla="*/ 6515379 w 12192000"/>
                <a:gd name="connsiteY15" fmla="*/ 162455 h 622300"/>
                <a:gd name="connsiteX16" fmla="*/ 7226868 w 12192000"/>
                <a:gd name="connsiteY16" fmla="*/ 0 h 622300"/>
                <a:gd name="connsiteX17" fmla="*/ 7938357 w 12192000"/>
                <a:gd name="connsiteY17" fmla="*/ 162455 h 622300"/>
                <a:gd name="connsiteX18" fmla="*/ 8028309 w 12192000"/>
                <a:gd name="connsiteY18" fmla="*/ 217933 h 622300"/>
                <a:gd name="connsiteX19" fmla="*/ 8118261 w 12192000"/>
                <a:gd name="connsiteY19" fmla="*/ 162455 h 622300"/>
                <a:gd name="connsiteX20" fmla="*/ 8829750 w 12192000"/>
                <a:gd name="connsiteY20" fmla="*/ 0 h 622300"/>
                <a:gd name="connsiteX21" fmla="*/ 9541239 w 12192000"/>
                <a:gd name="connsiteY21" fmla="*/ 162455 h 622300"/>
                <a:gd name="connsiteX22" fmla="*/ 9631191 w 12192000"/>
                <a:gd name="connsiteY22" fmla="*/ 217933 h 622300"/>
                <a:gd name="connsiteX23" fmla="*/ 9721143 w 12192000"/>
                <a:gd name="connsiteY23" fmla="*/ 162455 h 622300"/>
                <a:gd name="connsiteX24" fmla="*/ 10432632 w 12192000"/>
                <a:gd name="connsiteY24" fmla="*/ 0 h 622300"/>
                <a:gd name="connsiteX25" fmla="*/ 11144121 w 12192000"/>
                <a:gd name="connsiteY25" fmla="*/ 162455 h 622300"/>
                <a:gd name="connsiteX26" fmla="*/ 11234073 w 12192000"/>
                <a:gd name="connsiteY26" fmla="*/ 217933 h 622300"/>
                <a:gd name="connsiteX27" fmla="*/ 11324025 w 12192000"/>
                <a:gd name="connsiteY27" fmla="*/ 162455 h 622300"/>
                <a:gd name="connsiteX28" fmla="*/ 12035514 w 12192000"/>
                <a:gd name="connsiteY28" fmla="*/ 0 h 622300"/>
                <a:gd name="connsiteX29" fmla="*/ 12165624 w 12192000"/>
                <a:gd name="connsiteY29" fmla="*/ 4911 h 622300"/>
                <a:gd name="connsiteX30" fmla="*/ 12192000 w 12192000"/>
                <a:gd name="connsiteY30" fmla="*/ 7921 h 622300"/>
                <a:gd name="connsiteX31" fmla="*/ 12192000 w 12192000"/>
                <a:gd name="connsiteY31" fmla="*/ 622300 h 622300"/>
                <a:gd name="connsiteX32" fmla="*/ 0 w 12192000"/>
                <a:gd name="connsiteY32" fmla="*/ 622300 h 622300"/>
                <a:gd name="connsiteX33" fmla="*/ 0 w 12192000"/>
                <a:gd name="connsiteY33" fmla="*/ 226506 h 622300"/>
                <a:gd name="connsiteX34" fmla="*/ 103853 w 12192000"/>
                <a:gd name="connsiteY34" fmla="*/ 162455 h 622300"/>
                <a:gd name="connsiteX35" fmla="*/ 815341 w 12192000"/>
                <a:gd name="connsiteY35" fmla="*/ 0 h 622300"/>
              </a:gdLst>
              <a:ahLst/>
              <a:cxnLst/>
              <a:rect l="l" t="t" r="r" b="b"/>
              <a:pathLst>
                <a:path w="12192000" h="622300">
                  <a:moveTo>
                    <a:pt x="815341" y="0"/>
                  </a:moveTo>
                  <a:cubicBezTo>
                    <a:pt x="1078893" y="0"/>
                    <a:pt x="1323732" y="59890"/>
                    <a:pt x="1526830" y="162455"/>
                  </a:cubicBezTo>
                  <a:lnTo>
                    <a:pt x="1616782" y="217933"/>
                  </a:lnTo>
                  <a:lnTo>
                    <a:pt x="1706734" y="162455"/>
                  </a:lnTo>
                  <a:cubicBezTo>
                    <a:pt x="1909833" y="59890"/>
                    <a:pt x="2154672" y="0"/>
                    <a:pt x="2418223" y="0"/>
                  </a:cubicBezTo>
                  <a:cubicBezTo>
                    <a:pt x="2681775" y="0"/>
                    <a:pt x="2926614" y="59890"/>
                    <a:pt x="3129712" y="162455"/>
                  </a:cubicBezTo>
                  <a:lnTo>
                    <a:pt x="3219664" y="217933"/>
                  </a:lnTo>
                  <a:lnTo>
                    <a:pt x="3309616" y="162455"/>
                  </a:lnTo>
                  <a:cubicBezTo>
                    <a:pt x="3512715" y="59890"/>
                    <a:pt x="3757554" y="0"/>
                    <a:pt x="4021105" y="0"/>
                  </a:cubicBezTo>
                  <a:cubicBezTo>
                    <a:pt x="4284656" y="0"/>
                    <a:pt x="4529495" y="59890"/>
                    <a:pt x="4732594" y="162455"/>
                  </a:cubicBezTo>
                  <a:lnTo>
                    <a:pt x="4822546" y="217933"/>
                  </a:lnTo>
                  <a:lnTo>
                    <a:pt x="4912498" y="162455"/>
                  </a:lnTo>
                  <a:cubicBezTo>
                    <a:pt x="5115596" y="59890"/>
                    <a:pt x="5360435" y="0"/>
                    <a:pt x="5623986" y="0"/>
                  </a:cubicBezTo>
                  <a:cubicBezTo>
                    <a:pt x="5887538" y="0"/>
                    <a:pt x="6132377" y="59890"/>
                    <a:pt x="6335476" y="162455"/>
                  </a:cubicBezTo>
                  <a:lnTo>
                    <a:pt x="6425427" y="217933"/>
                  </a:lnTo>
                  <a:lnTo>
                    <a:pt x="6515379" y="162455"/>
                  </a:lnTo>
                  <a:cubicBezTo>
                    <a:pt x="6718477" y="59890"/>
                    <a:pt x="6963316" y="0"/>
                    <a:pt x="7226868" y="0"/>
                  </a:cubicBezTo>
                  <a:cubicBezTo>
                    <a:pt x="7490419" y="0"/>
                    <a:pt x="7735258" y="59890"/>
                    <a:pt x="7938357" y="162455"/>
                  </a:cubicBezTo>
                  <a:lnTo>
                    <a:pt x="8028309" y="217933"/>
                  </a:lnTo>
                  <a:lnTo>
                    <a:pt x="8118261" y="162455"/>
                  </a:lnTo>
                  <a:cubicBezTo>
                    <a:pt x="8321359" y="59890"/>
                    <a:pt x="8566199" y="0"/>
                    <a:pt x="8829750" y="0"/>
                  </a:cubicBezTo>
                  <a:cubicBezTo>
                    <a:pt x="9093301" y="0"/>
                    <a:pt x="9338140" y="59890"/>
                    <a:pt x="9541239" y="162455"/>
                  </a:cubicBezTo>
                  <a:lnTo>
                    <a:pt x="9631191" y="217933"/>
                  </a:lnTo>
                  <a:lnTo>
                    <a:pt x="9721143" y="162455"/>
                  </a:lnTo>
                  <a:cubicBezTo>
                    <a:pt x="9924242" y="59890"/>
                    <a:pt x="10169080" y="0"/>
                    <a:pt x="10432632" y="0"/>
                  </a:cubicBezTo>
                  <a:cubicBezTo>
                    <a:pt x="10696183" y="0"/>
                    <a:pt x="10941022" y="59890"/>
                    <a:pt x="11144121" y="162455"/>
                  </a:cubicBezTo>
                  <a:lnTo>
                    <a:pt x="11234073" y="217933"/>
                  </a:lnTo>
                  <a:lnTo>
                    <a:pt x="11324025" y="162455"/>
                  </a:lnTo>
                  <a:cubicBezTo>
                    <a:pt x="11527124" y="59890"/>
                    <a:pt x="11771962" y="0"/>
                    <a:pt x="12035514" y="0"/>
                  </a:cubicBezTo>
                  <a:cubicBezTo>
                    <a:pt x="12079439" y="0"/>
                    <a:pt x="12122845" y="1664"/>
                    <a:pt x="12165624" y="4911"/>
                  </a:cubicBezTo>
                  <a:lnTo>
                    <a:pt x="12192000" y="7921"/>
                  </a:lnTo>
                  <a:lnTo>
                    <a:pt x="12192000" y="622300"/>
                  </a:lnTo>
                  <a:lnTo>
                    <a:pt x="0" y="622300"/>
                  </a:lnTo>
                  <a:lnTo>
                    <a:pt x="0" y="226506"/>
                  </a:lnTo>
                  <a:lnTo>
                    <a:pt x="103853" y="162455"/>
                  </a:lnTo>
                  <a:cubicBezTo>
                    <a:pt x="306951" y="59890"/>
                    <a:pt x="551790" y="0"/>
                    <a:pt x="815341" y="0"/>
                  </a:cubicBezTo>
                  <a:close/>
                </a:path>
              </a:pathLst>
            </a:custGeom>
            <a:solidFill>
              <a:schemeClr val="accent1"/>
            </a:solidFill>
            <a:ln w="12700" cap="sq">
              <a:noFill/>
              <a:miter/>
            </a:ln>
          </p:spPr>
          <p:txBody>
            <a:bodyPr vert="horz" wrap="square" lIns="91440" tIns="45720" rIns="91440" bIns="45720" rtlCol="0" anchor="ctr"/>
            <a:lstStyle/>
            <a:p>
              <a:pPr algn="ctr">
                <a:lnSpc>
                  <a:spcPct val="110000"/>
                </a:lnSpc>
              </a:pPr>
              <a:endParaRPr kumimoji="1" lang="zh-CN" altLang="en-US"/>
            </a:p>
          </p:txBody>
        </p:sp>
      </p:grpSp>
      <p:pic>
        <p:nvPicPr>
          <p:cNvPr id="19" name="图片 18"/>
          <p:cNvPicPr/>
          <p:nvPr/>
        </p:nvPicPr>
        <p:blipFill>
          <a:blip r:embed="rId2"/>
          <a:stretch>
            <a:fillRect/>
          </a:stretch>
        </p:blipFill>
        <p:spPr>
          <a:xfrm>
            <a:off x="198755" y="885190"/>
            <a:ext cx="3282950" cy="2825115"/>
          </a:xfrm>
          <a:prstGeom prst="rect">
            <a:avLst/>
          </a:prstGeom>
        </p:spPr>
      </p:pic>
    </p:spTree>
    <p:custDataLst>
      <p:tags r:id="rId3"/>
    </p:custData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pSp>
        <p:nvGrpSpPr>
          <p:cNvPr id="4" name="组合 3"/>
          <p:cNvGrpSpPr/>
          <p:nvPr/>
        </p:nvGrpSpPr>
        <p:grpSpPr>
          <a:xfrm>
            <a:off x="0" y="6164585"/>
            <a:ext cx="12192000" cy="693415"/>
            <a:chOff x="0" y="6164585"/>
            <a:chExt cx="12192000" cy="693415"/>
          </a:xfrm>
        </p:grpSpPr>
        <p:sp>
          <p:nvSpPr>
            <p:cNvPr id="5" name="标题 1"/>
            <p:cNvSpPr txBox="1"/>
            <p:nvPr/>
          </p:nvSpPr>
          <p:spPr>
            <a:xfrm>
              <a:off x="0" y="6164585"/>
              <a:ext cx="12192000" cy="628799"/>
            </a:xfrm>
            <a:custGeom>
              <a:avLst/>
              <a:gdLst>
                <a:gd name="connsiteX0" fmla="*/ 823856 w 12192000"/>
                <a:gd name="connsiteY0" fmla="*/ 0 h 628799"/>
                <a:gd name="connsiteX1" fmla="*/ 1542775 w 12192000"/>
                <a:gd name="connsiteY1" fmla="*/ 164152 h 628799"/>
                <a:gd name="connsiteX2" fmla="*/ 1633666 w 12192000"/>
                <a:gd name="connsiteY2" fmla="*/ 220209 h 628799"/>
                <a:gd name="connsiteX3" fmla="*/ 1724558 w 12192000"/>
                <a:gd name="connsiteY3" fmla="*/ 164152 h 628799"/>
                <a:gd name="connsiteX4" fmla="*/ 2443477 w 12192000"/>
                <a:gd name="connsiteY4" fmla="*/ 0 h 628799"/>
                <a:gd name="connsiteX5" fmla="*/ 3162396 w 12192000"/>
                <a:gd name="connsiteY5" fmla="*/ 164152 h 628799"/>
                <a:gd name="connsiteX6" fmla="*/ 3253288 w 12192000"/>
                <a:gd name="connsiteY6" fmla="*/ 220209 h 628799"/>
                <a:gd name="connsiteX7" fmla="*/ 3344179 w 12192000"/>
                <a:gd name="connsiteY7" fmla="*/ 164152 h 628799"/>
                <a:gd name="connsiteX8" fmla="*/ 4063098 w 12192000"/>
                <a:gd name="connsiteY8" fmla="*/ 0 h 628799"/>
                <a:gd name="connsiteX9" fmla="*/ 4782017 w 12192000"/>
                <a:gd name="connsiteY9" fmla="*/ 164152 h 628799"/>
                <a:gd name="connsiteX10" fmla="*/ 4872908 w 12192000"/>
                <a:gd name="connsiteY10" fmla="*/ 220209 h 628799"/>
                <a:gd name="connsiteX11" fmla="*/ 4963800 w 12192000"/>
                <a:gd name="connsiteY11" fmla="*/ 164152 h 628799"/>
                <a:gd name="connsiteX12" fmla="*/ 5682718 w 12192000"/>
                <a:gd name="connsiteY12" fmla="*/ 0 h 628799"/>
                <a:gd name="connsiteX13" fmla="*/ 6401638 w 12192000"/>
                <a:gd name="connsiteY13" fmla="*/ 164152 h 628799"/>
                <a:gd name="connsiteX14" fmla="*/ 6492528 w 12192000"/>
                <a:gd name="connsiteY14" fmla="*/ 220209 h 628799"/>
                <a:gd name="connsiteX15" fmla="*/ 6583420 w 12192000"/>
                <a:gd name="connsiteY15" fmla="*/ 164152 h 628799"/>
                <a:gd name="connsiteX16" fmla="*/ 7302339 w 12192000"/>
                <a:gd name="connsiteY16" fmla="*/ 0 h 628799"/>
                <a:gd name="connsiteX17" fmla="*/ 8021258 w 12192000"/>
                <a:gd name="connsiteY17" fmla="*/ 164152 h 628799"/>
                <a:gd name="connsiteX18" fmla="*/ 8112150 w 12192000"/>
                <a:gd name="connsiteY18" fmla="*/ 220209 h 628799"/>
                <a:gd name="connsiteX19" fmla="*/ 8203041 w 12192000"/>
                <a:gd name="connsiteY19" fmla="*/ 164152 h 628799"/>
                <a:gd name="connsiteX20" fmla="*/ 8921960 w 12192000"/>
                <a:gd name="connsiteY20" fmla="*/ 0 h 628799"/>
                <a:gd name="connsiteX21" fmla="*/ 9640879 w 12192000"/>
                <a:gd name="connsiteY21" fmla="*/ 164152 h 628799"/>
                <a:gd name="connsiteX22" fmla="*/ 9731770 w 12192000"/>
                <a:gd name="connsiteY22" fmla="*/ 220209 h 628799"/>
                <a:gd name="connsiteX23" fmla="*/ 9822662 w 12192000"/>
                <a:gd name="connsiteY23" fmla="*/ 164152 h 628799"/>
                <a:gd name="connsiteX24" fmla="*/ 10541581 w 12192000"/>
                <a:gd name="connsiteY24" fmla="*/ 0 h 628799"/>
                <a:gd name="connsiteX25" fmla="*/ 11260500 w 12192000"/>
                <a:gd name="connsiteY25" fmla="*/ 164152 h 628799"/>
                <a:gd name="connsiteX26" fmla="*/ 11351391 w 12192000"/>
                <a:gd name="connsiteY26" fmla="*/ 220209 h 628799"/>
                <a:gd name="connsiteX27" fmla="*/ 11442283 w 12192000"/>
                <a:gd name="connsiteY27" fmla="*/ 164152 h 628799"/>
                <a:gd name="connsiteX28" fmla="*/ 12161202 w 12192000"/>
                <a:gd name="connsiteY28" fmla="*/ 0 h 628799"/>
                <a:gd name="connsiteX29" fmla="*/ 12192000 w 12192000"/>
                <a:gd name="connsiteY29" fmla="*/ 1163 h 628799"/>
                <a:gd name="connsiteX30" fmla="*/ 12192000 w 12192000"/>
                <a:gd name="connsiteY30" fmla="*/ 628799 h 628799"/>
                <a:gd name="connsiteX31" fmla="*/ 0 w 12192000"/>
                <a:gd name="connsiteY31" fmla="*/ 628799 h 628799"/>
                <a:gd name="connsiteX32" fmla="*/ 0 w 12192000"/>
                <a:gd name="connsiteY32" fmla="*/ 228872 h 628799"/>
                <a:gd name="connsiteX33" fmla="*/ 104938 w 12192000"/>
                <a:gd name="connsiteY33" fmla="*/ 164152 h 628799"/>
                <a:gd name="connsiteX34" fmla="*/ 823856 w 12192000"/>
                <a:gd name="connsiteY34" fmla="*/ 0 h 628799"/>
              </a:gdLst>
              <a:ahLst/>
              <a:cxnLst/>
              <a:rect l="l" t="t" r="r" b="b"/>
              <a:pathLst>
                <a:path w="12192000" h="628799">
                  <a:moveTo>
                    <a:pt x="823856" y="0"/>
                  </a:moveTo>
                  <a:cubicBezTo>
                    <a:pt x="1090160" y="0"/>
                    <a:pt x="1337556" y="60516"/>
                    <a:pt x="1542775" y="164152"/>
                  </a:cubicBezTo>
                  <a:lnTo>
                    <a:pt x="1633666" y="220209"/>
                  </a:lnTo>
                  <a:lnTo>
                    <a:pt x="1724558" y="164152"/>
                  </a:lnTo>
                  <a:cubicBezTo>
                    <a:pt x="1929778" y="60516"/>
                    <a:pt x="2177174" y="0"/>
                    <a:pt x="2443477" y="0"/>
                  </a:cubicBezTo>
                  <a:cubicBezTo>
                    <a:pt x="2709781" y="0"/>
                    <a:pt x="2957177" y="60516"/>
                    <a:pt x="3162396" y="164152"/>
                  </a:cubicBezTo>
                  <a:lnTo>
                    <a:pt x="3253288" y="220209"/>
                  </a:lnTo>
                  <a:lnTo>
                    <a:pt x="3344179" y="164152"/>
                  </a:lnTo>
                  <a:cubicBezTo>
                    <a:pt x="3549399" y="60516"/>
                    <a:pt x="3796795" y="0"/>
                    <a:pt x="4063098" y="0"/>
                  </a:cubicBezTo>
                  <a:cubicBezTo>
                    <a:pt x="4329401" y="0"/>
                    <a:pt x="4576797" y="60516"/>
                    <a:pt x="4782017" y="164152"/>
                  </a:cubicBezTo>
                  <a:lnTo>
                    <a:pt x="4872908" y="220209"/>
                  </a:lnTo>
                  <a:lnTo>
                    <a:pt x="4963800" y="164152"/>
                  </a:lnTo>
                  <a:cubicBezTo>
                    <a:pt x="5169019" y="60516"/>
                    <a:pt x="5416415" y="0"/>
                    <a:pt x="5682718" y="0"/>
                  </a:cubicBezTo>
                  <a:cubicBezTo>
                    <a:pt x="5949022" y="0"/>
                    <a:pt x="6196418" y="60516"/>
                    <a:pt x="6401638" y="164152"/>
                  </a:cubicBezTo>
                  <a:lnTo>
                    <a:pt x="6492528" y="220209"/>
                  </a:lnTo>
                  <a:lnTo>
                    <a:pt x="6583420" y="164152"/>
                  </a:lnTo>
                  <a:cubicBezTo>
                    <a:pt x="6788639" y="60516"/>
                    <a:pt x="7036035" y="0"/>
                    <a:pt x="7302339" y="0"/>
                  </a:cubicBezTo>
                  <a:cubicBezTo>
                    <a:pt x="7568642" y="0"/>
                    <a:pt x="7816038" y="60516"/>
                    <a:pt x="8021258" y="164152"/>
                  </a:cubicBezTo>
                  <a:lnTo>
                    <a:pt x="8112150" y="220209"/>
                  </a:lnTo>
                  <a:lnTo>
                    <a:pt x="8203041" y="164152"/>
                  </a:lnTo>
                  <a:cubicBezTo>
                    <a:pt x="8408260" y="60516"/>
                    <a:pt x="8655656" y="0"/>
                    <a:pt x="8921960" y="0"/>
                  </a:cubicBezTo>
                  <a:cubicBezTo>
                    <a:pt x="9188263" y="0"/>
                    <a:pt x="9435659" y="60516"/>
                    <a:pt x="9640879" y="164152"/>
                  </a:cubicBezTo>
                  <a:lnTo>
                    <a:pt x="9731770" y="220209"/>
                  </a:lnTo>
                  <a:lnTo>
                    <a:pt x="9822662" y="164152"/>
                  </a:lnTo>
                  <a:cubicBezTo>
                    <a:pt x="10027882" y="60516"/>
                    <a:pt x="10275276" y="0"/>
                    <a:pt x="10541581" y="0"/>
                  </a:cubicBezTo>
                  <a:cubicBezTo>
                    <a:pt x="10807884" y="0"/>
                    <a:pt x="11055280" y="60516"/>
                    <a:pt x="11260500" y="164152"/>
                  </a:cubicBezTo>
                  <a:lnTo>
                    <a:pt x="11351391" y="220209"/>
                  </a:lnTo>
                  <a:lnTo>
                    <a:pt x="11442283" y="164152"/>
                  </a:lnTo>
                  <a:cubicBezTo>
                    <a:pt x="11647503" y="60516"/>
                    <a:pt x="11894898" y="0"/>
                    <a:pt x="12161202" y="0"/>
                  </a:cubicBezTo>
                  <a:lnTo>
                    <a:pt x="12192000" y="1163"/>
                  </a:lnTo>
                  <a:lnTo>
                    <a:pt x="12192000" y="628799"/>
                  </a:lnTo>
                  <a:lnTo>
                    <a:pt x="0" y="628799"/>
                  </a:lnTo>
                  <a:lnTo>
                    <a:pt x="0" y="228872"/>
                  </a:lnTo>
                  <a:lnTo>
                    <a:pt x="104938" y="164152"/>
                  </a:lnTo>
                  <a:cubicBezTo>
                    <a:pt x="310157" y="60516"/>
                    <a:pt x="557553" y="0"/>
                    <a:pt x="823856" y="0"/>
                  </a:cubicBez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 w="12700" cap="sq">
              <a:noFill/>
              <a:miter/>
            </a:ln>
          </p:spPr>
          <p:txBody>
            <a:bodyPr vert="horz" wrap="square" lIns="91440" tIns="45720" rIns="91440" bIns="45720" rtlCol="0" anchor="ctr"/>
            <a:lstStyle/>
            <a:p>
              <a:pPr algn="ctr">
                <a:lnSpc>
                  <a:spcPct val="110000"/>
                </a:lnSpc>
              </a:pPr>
              <a:endParaRPr kumimoji="1" lang="zh-CN" altLang="en-US"/>
            </a:p>
          </p:txBody>
        </p:sp>
        <p:sp>
          <p:nvSpPr>
            <p:cNvPr id="6" name="标题 1"/>
            <p:cNvSpPr txBox="1"/>
            <p:nvPr/>
          </p:nvSpPr>
          <p:spPr>
            <a:xfrm>
              <a:off x="0" y="6235700"/>
              <a:ext cx="12192000" cy="622300"/>
            </a:xfrm>
            <a:custGeom>
              <a:avLst/>
              <a:gdLst>
                <a:gd name="connsiteX0" fmla="*/ 815341 w 12192000"/>
                <a:gd name="connsiteY0" fmla="*/ 0 h 622300"/>
                <a:gd name="connsiteX1" fmla="*/ 1526830 w 12192000"/>
                <a:gd name="connsiteY1" fmla="*/ 162455 h 622300"/>
                <a:gd name="connsiteX2" fmla="*/ 1616782 w 12192000"/>
                <a:gd name="connsiteY2" fmla="*/ 217933 h 622300"/>
                <a:gd name="connsiteX3" fmla="*/ 1706734 w 12192000"/>
                <a:gd name="connsiteY3" fmla="*/ 162455 h 622300"/>
                <a:gd name="connsiteX4" fmla="*/ 2418223 w 12192000"/>
                <a:gd name="connsiteY4" fmla="*/ 0 h 622300"/>
                <a:gd name="connsiteX5" fmla="*/ 3129712 w 12192000"/>
                <a:gd name="connsiteY5" fmla="*/ 162455 h 622300"/>
                <a:gd name="connsiteX6" fmla="*/ 3219664 w 12192000"/>
                <a:gd name="connsiteY6" fmla="*/ 217933 h 622300"/>
                <a:gd name="connsiteX7" fmla="*/ 3309616 w 12192000"/>
                <a:gd name="connsiteY7" fmla="*/ 162455 h 622300"/>
                <a:gd name="connsiteX8" fmla="*/ 4021105 w 12192000"/>
                <a:gd name="connsiteY8" fmla="*/ 0 h 622300"/>
                <a:gd name="connsiteX9" fmla="*/ 4732594 w 12192000"/>
                <a:gd name="connsiteY9" fmla="*/ 162455 h 622300"/>
                <a:gd name="connsiteX10" fmla="*/ 4822546 w 12192000"/>
                <a:gd name="connsiteY10" fmla="*/ 217933 h 622300"/>
                <a:gd name="connsiteX11" fmla="*/ 4912498 w 12192000"/>
                <a:gd name="connsiteY11" fmla="*/ 162455 h 622300"/>
                <a:gd name="connsiteX12" fmla="*/ 5623986 w 12192000"/>
                <a:gd name="connsiteY12" fmla="*/ 0 h 622300"/>
                <a:gd name="connsiteX13" fmla="*/ 6335476 w 12192000"/>
                <a:gd name="connsiteY13" fmla="*/ 162455 h 622300"/>
                <a:gd name="connsiteX14" fmla="*/ 6425427 w 12192000"/>
                <a:gd name="connsiteY14" fmla="*/ 217933 h 622300"/>
                <a:gd name="connsiteX15" fmla="*/ 6515379 w 12192000"/>
                <a:gd name="connsiteY15" fmla="*/ 162455 h 622300"/>
                <a:gd name="connsiteX16" fmla="*/ 7226868 w 12192000"/>
                <a:gd name="connsiteY16" fmla="*/ 0 h 622300"/>
                <a:gd name="connsiteX17" fmla="*/ 7938357 w 12192000"/>
                <a:gd name="connsiteY17" fmla="*/ 162455 h 622300"/>
                <a:gd name="connsiteX18" fmla="*/ 8028309 w 12192000"/>
                <a:gd name="connsiteY18" fmla="*/ 217933 h 622300"/>
                <a:gd name="connsiteX19" fmla="*/ 8118261 w 12192000"/>
                <a:gd name="connsiteY19" fmla="*/ 162455 h 622300"/>
                <a:gd name="connsiteX20" fmla="*/ 8829750 w 12192000"/>
                <a:gd name="connsiteY20" fmla="*/ 0 h 622300"/>
                <a:gd name="connsiteX21" fmla="*/ 9541239 w 12192000"/>
                <a:gd name="connsiteY21" fmla="*/ 162455 h 622300"/>
                <a:gd name="connsiteX22" fmla="*/ 9631191 w 12192000"/>
                <a:gd name="connsiteY22" fmla="*/ 217933 h 622300"/>
                <a:gd name="connsiteX23" fmla="*/ 9721143 w 12192000"/>
                <a:gd name="connsiteY23" fmla="*/ 162455 h 622300"/>
                <a:gd name="connsiteX24" fmla="*/ 10432632 w 12192000"/>
                <a:gd name="connsiteY24" fmla="*/ 0 h 622300"/>
                <a:gd name="connsiteX25" fmla="*/ 11144121 w 12192000"/>
                <a:gd name="connsiteY25" fmla="*/ 162455 h 622300"/>
                <a:gd name="connsiteX26" fmla="*/ 11234073 w 12192000"/>
                <a:gd name="connsiteY26" fmla="*/ 217933 h 622300"/>
                <a:gd name="connsiteX27" fmla="*/ 11324025 w 12192000"/>
                <a:gd name="connsiteY27" fmla="*/ 162455 h 622300"/>
                <a:gd name="connsiteX28" fmla="*/ 12035514 w 12192000"/>
                <a:gd name="connsiteY28" fmla="*/ 0 h 622300"/>
                <a:gd name="connsiteX29" fmla="*/ 12165624 w 12192000"/>
                <a:gd name="connsiteY29" fmla="*/ 4911 h 622300"/>
                <a:gd name="connsiteX30" fmla="*/ 12192000 w 12192000"/>
                <a:gd name="connsiteY30" fmla="*/ 7921 h 622300"/>
                <a:gd name="connsiteX31" fmla="*/ 12192000 w 12192000"/>
                <a:gd name="connsiteY31" fmla="*/ 622300 h 622300"/>
                <a:gd name="connsiteX32" fmla="*/ 0 w 12192000"/>
                <a:gd name="connsiteY32" fmla="*/ 622300 h 622300"/>
                <a:gd name="connsiteX33" fmla="*/ 0 w 12192000"/>
                <a:gd name="connsiteY33" fmla="*/ 226506 h 622300"/>
                <a:gd name="connsiteX34" fmla="*/ 103853 w 12192000"/>
                <a:gd name="connsiteY34" fmla="*/ 162455 h 622300"/>
                <a:gd name="connsiteX35" fmla="*/ 815341 w 12192000"/>
                <a:gd name="connsiteY35" fmla="*/ 0 h 622300"/>
              </a:gdLst>
              <a:ahLst/>
              <a:cxnLst/>
              <a:rect l="l" t="t" r="r" b="b"/>
              <a:pathLst>
                <a:path w="12192000" h="622300">
                  <a:moveTo>
                    <a:pt x="815341" y="0"/>
                  </a:moveTo>
                  <a:cubicBezTo>
                    <a:pt x="1078893" y="0"/>
                    <a:pt x="1323732" y="59890"/>
                    <a:pt x="1526830" y="162455"/>
                  </a:cubicBezTo>
                  <a:lnTo>
                    <a:pt x="1616782" y="217933"/>
                  </a:lnTo>
                  <a:lnTo>
                    <a:pt x="1706734" y="162455"/>
                  </a:lnTo>
                  <a:cubicBezTo>
                    <a:pt x="1909833" y="59890"/>
                    <a:pt x="2154672" y="0"/>
                    <a:pt x="2418223" y="0"/>
                  </a:cubicBezTo>
                  <a:cubicBezTo>
                    <a:pt x="2681775" y="0"/>
                    <a:pt x="2926614" y="59890"/>
                    <a:pt x="3129712" y="162455"/>
                  </a:cubicBezTo>
                  <a:lnTo>
                    <a:pt x="3219664" y="217933"/>
                  </a:lnTo>
                  <a:lnTo>
                    <a:pt x="3309616" y="162455"/>
                  </a:lnTo>
                  <a:cubicBezTo>
                    <a:pt x="3512715" y="59890"/>
                    <a:pt x="3757554" y="0"/>
                    <a:pt x="4021105" y="0"/>
                  </a:cubicBezTo>
                  <a:cubicBezTo>
                    <a:pt x="4284656" y="0"/>
                    <a:pt x="4529495" y="59890"/>
                    <a:pt x="4732594" y="162455"/>
                  </a:cubicBezTo>
                  <a:lnTo>
                    <a:pt x="4822546" y="217933"/>
                  </a:lnTo>
                  <a:lnTo>
                    <a:pt x="4912498" y="162455"/>
                  </a:lnTo>
                  <a:cubicBezTo>
                    <a:pt x="5115596" y="59890"/>
                    <a:pt x="5360435" y="0"/>
                    <a:pt x="5623986" y="0"/>
                  </a:cubicBezTo>
                  <a:cubicBezTo>
                    <a:pt x="5887538" y="0"/>
                    <a:pt x="6132377" y="59890"/>
                    <a:pt x="6335476" y="162455"/>
                  </a:cubicBezTo>
                  <a:lnTo>
                    <a:pt x="6425427" y="217933"/>
                  </a:lnTo>
                  <a:lnTo>
                    <a:pt x="6515379" y="162455"/>
                  </a:lnTo>
                  <a:cubicBezTo>
                    <a:pt x="6718477" y="59890"/>
                    <a:pt x="6963316" y="0"/>
                    <a:pt x="7226868" y="0"/>
                  </a:cubicBezTo>
                  <a:cubicBezTo>
                    <a:pt x="7490419" y="0"/>
                    <a:pt x="7735258" y="59890"/>
                    <a:pt x="7938357" y="162455"/>
                  </a:cubicBezTo>
                  <a:lnTo>
                    <a:pt x="8028309" y="217933"/>
                  </a:lnTo>
                  <a:lnTo>
                    <a:pt x="8118261" y="162455"/>
                  </a:lnTo>
                  <a:cubicBezTo>
                    <a:pt x="8321359" y="59890"/>
                    <a:pt x="8566199" y="0"/>
                    <a:pt x="8829750" y="0"/>
                  </a:cubicBezTo>
                  <a:cubicBezTo>
                    <a:pt x="9093301" y="0"/>
                    <a:pt x="9338140" y="59890"/>
                    <a:pt x="9541239" y="162455"/>
                  </a:cubicBezTo>
                  <a:lnTo>
                    <a:pt x="9631191" y="217933"/>
                  </a:lnTo>
                  <a:lnTo>
                    <a:pt x="9721143" y="162455"/>
                  </a:lnTo>
                  <a:cubicBezTo>
                    <a:pt x="9924242" y="59890"/>
                    <a:pt x="10169080" y="0"/>
                    <a:pt x="10432632" y="0"/>
                  </a:cubicBezTo>
                  <a:cubicBezTo>
                    <a:pt x="10696183" y="0"/>
                    <a:pt x="10941022" y="59890"/>
                    <a:pt x="11144121" y="162455"/>
                  </a:cubicBezTo>
                  <a:lnTo>
                    <a:pt x="11234073" y="217933"/>
                  </a:lnTo>
                  <a:lnTo>
                    <a:pt x="11324025" y="162455"/>
                  </a:lnTo>
                  <a:cubicBezTo>
                    <a:pt x="11527124" y="59890"/>
                    <a:pt x="11771962" y="0"/>
                    <a:pt x="12035514" y="0"/>
                  </a:cubicBezTo>
                  <a:cubicBezTo>
                    <a:pt x="12079439" y="0"/>
                    <a:pt x="12122845" y="1664"/>
                    <a:pt x="12165624" y="4911"/>
                  </a:cubicBezTo>
                  <a:lnTo>
                    <a:pt x="12192000" y="7921"/>
                  </a:lnTo>
                  <a:lnTo>
                    <a:pt x="12192000" y="622300"/>
                  </a:lnTo>
                  <a:lnTo>
                    <a:pt x="0" y="622300"/>
                  </a:lnTo>
                  <a:lnTo>
                    <a:pt x="0" y="226506"/>
                  </a:lnTo>
                  <a:lnTo>
                    <a:pt x="103853" y="162455"/>
                  </a:lnTo>
                  <a:cubicBezTo>
                    <a:pt x="306951" y="59890"/>
                    <a:pt x="551790" y="0"/>
                    <a:pt x="815341" y="0"/>
                  </a:cubicBezTo>
                  <a:close/>
                </a:path>
              </a:pathLst>
            </a:custGeom>
            <a:solidFill>
              <a:schemeClr val="accent1"/>
            </a:solidFill>
            <a:ln w="12700" cap="sq">
              <a:noFill/>
              <a:miter/>
            </a:ln>
          </p:spPr>
          <p:txBody>
            <a:bodyPr vert="horz" wrap="square" lIns="91440" tIns="45720" rIns="91440" bIns="45720" rtlCol="0" anchor="ctr"/>
            <a:lstStyle/>
            <a:p>
              <a:pPr algn="ctr">
                <a:lnSpc>
                  <a:spcPct val="110000"/>
                </a:lnSpc>
              </a:pPr>
              <a:endParaRPr kumimoji="1" lang="zh-CN" altLang="en-US"/>
            </a:p>
          </p:txBody>
        </p:sp>
      </p:grpSp>
      <p:sp>
        <p:nvSpPr>
          <p:cNvPr id="2" name="标题 1"/>
          <p:cNvSpPr txBox="1"/>
          <p:nvPr>
            <p:custDataLst>
              <p:tags r:id="rId1"/>
            </p:custDataLst>
          </p:nvPr>
        </p:nvSpPr>
        <p:spPr>
          <a:xfrm>
            <a:off x="844916" y="2133819"/>
            <a:ext cx="5038567" cy="3091591"/>
          </a:xfrm>
          <a:prstGeom prst="rect">
            <a:avLst/>
          </a:prstGeom>
          <a:solidFill>
            <a:schemeClr val="bg1"/>
          </a:solidFill>
          <a:ln w="19050" cap="flat">
            <a:solidFill>
              <a:schemeClr val="accent1"/>
            </a:solidFill>
            <a:miter/>
          </a:ln>
          <a:effectLst>
            <a:outerShdw blurRad="381000" dist="317500" dir="2700000" algn="tl" rotWithShape="0">
              <a:schemeClr val="tx1">
                <a:alpha val="10000"/>
              </a:scheme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00000"/>
              </a:lnSpc>
            </a:pPr>
            <a:endParaRPr kumimoji="1" lang="zh-CN" altLang="en-US" sz="16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" name="标题 1"/>
          <p:cNvSpPr txBox="1"/>
          <p:nvPr>
            <p:custDataLst>
              <p:tags r:id="rId2"/>
            </p:custDataLst>
          </p:nvPr>
        </p:nvSpPr>
        <p:spPr>
          <a:xfrm>
            <a:off x="981979" y="2258745"/>
            <a:ext cx="94997" cy="94997"/>
          </a:xfrm>
          <a:prstGeom prst="rect">
            <a:avLst/>
          </a:prstGeom>
          <a:solidFill>
            <a:schemeClr val="accent2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00000"/>
              </a:lnSpc>
            </a:pPr>
            <a:endParaRPr kumimoji="1" lang="zh-CN" altLang="en-US" sz="16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" name="标题 1"/>
          <p:cNvSpPr txBox="1"/>
          <p:nvPr>
            <p:custDataLst>
              <p:tags r:id="rId3"/>
            </p:custDataLst>
          </p:nvPr>
        </p:nvSpPr>
        <p:spPr>
          <a:xfrm>
            <a:off x="5616200" y="2256866"/>
            <a:ext cx="94997" cy="94997"/>
          </a:xfrm>
          <a:prstGeom prst="rect">
            <a:avLst/>
          </a:prstGeom>
          <a:solidFill>
            <a:schemeClr val="accent2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00000"/>
              </a:lnSpc>
            </a:pPr>
            <a:endParaRPr kumimoji="1" lang="zh-CN" altLang="en-US" sz="16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8" name="标题 1"/>
          <p:cNvSpPr txBox="1"/>
          <p:nvPr>
            <p:custDataLst>
              <p:tags r:id="rId4"/>
            </p:custDataLst>
          </p:nvPr>
        </p:nvSpPr>
        <p:spPr>
          <a:xfrm>
            <a:off x="981979" y="5006463"/>
            <a:ext cx="94997" cy="94997"/>
          </a:xfrm>
          <a:prstGeom prst="rect">
            <a:avLst/>
          </a:prstGeom>
          <a:solidFill>
            <a:schemeClr val="accent2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00000"/>
              </a:lnSpc>
            </a:pPr>
            <a:endParaRPr kumimoji="1" lang="zh-CN" altLang="en-US" sz="16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9" name="标题 1"/>
          <p:cNvSpPr txBox="1"/>
          <p:nvPr>
            <p:custDataLst>
              <p:tags r:id="rId5"/>
            </p:custDataLst>
          </p:nvPr>
        </p:nvSpPr>
        <p:spPr>
          <a:xfrm>
            <a:off x="5616200" y="5006463"/>
            <a:ext cx="94997" cy="94997"/>
          </a:xfrm>
          <a:prstGeom prst="rect">
            <a:avLst/>
          </a:prstGeom>
          <a:solidFill>
            <a:schemeClr val="accent2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00000"/>
              </a:lnSpc>
            </a:pPr>
            <a:endParaRPr kumimoji="1" lang="zh-CN" altLang="en-US" sz="16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0" name="标题 1"/>
          <p:cNvSpPr txBox="1"/>
          <p:nvPr>
            <p:custDataLst>
              <p:tags r:id="rId6"/>
            </p:custDataLst>
          </p:nvPr>
        </p:nvSpPr>
        <p:spPr>
          <a:xfrm>
            <a:off x="1168713" y="2256866"/>
            <a:ext cx="3923270" cy="614781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b"/>
          <a:lstStyle/>
          <a:p>
            <a:pPr algn="l">
              <a:lnSpc>
                <a:spcPct val="150000"/>
              </a:lnSpc>
            </a:pPr>
            <a:r>
              <a:rPr kumimoji="1" lang="en-US" altLang="zh-CN" b="1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Source Han Sans CN Bold" panose="020B0800000000000000" charset="-122"/>
              </a:rPr>
              <a:t>呼救报警</a:t>
            </a:r>
            <a:endParaRPr kumimoji="1" lang="en-US" altLang="zh-CN" b="1">
              <a:ln w="12700">
                <a:noFill/>
              </a:ln>
              <a:solidFill>
                <a:srgbClr val="262626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  <a:cs typeface="Source Han Sans CN Bold" panose="020B0800000000000000" charset="-122"/>
            </a:endParaRPr>
          </a:p>
        </p:txBody>
      </p:sp>
      <p:sp>
        <p:nvSpPr>
          <p:cNvPr id="11" name="标题 1"/>
          <p:cNvSpPr txBox="1"/>
          <p:nvPr>
            <p:custDataLst>
              <p:tags r:id="rId7"/>
            </p:custDataLst>
          </p:nvPr>
        </p:nvSpPr>
        <p:spPr>
          <a:xfrm>
            <a:off x="1203445" y="3056489"/>
            <a:ext cx="4412755" cy="1949974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l">
              <a:lnSpc>
                <a:spcPct val="150000"/>
              </a:lnSpc>
            </a:pPr>
            <a:r>
              <a:rPr kumimoji="1" lang="en-US" altLang="zh-CN" sz="16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未成年人发现有人溺水，切勿贸然下水施救，应立即大声呼救或拨打110、120等急救电话，寻求成年人的帮助。</a:t>
            </a:r>
            <a:endParaRPr kumimoji="1" lang="en-US" altLang="zh-CN" sz="1600">
              <a:ln w="12700">
                <a:noFill/>
              </a:ln>
              <a:solidFill>
                <a:srgbClr val="262626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2" name="标题 1"/>
          <p:cNvSpPr txBox="1"/>
          <p:nvPr>
            <p:custDataLst>
              <p:tags r:id="rId8"/>
            </p:custDataLst>
          </p:nvPr>
        </p:nvSpPr>
        <p:spPr>
          <a:xfrm>
            <a:off x="6258818" y="2133819"/>
            <a:ext cx="5038567" cy="3091591"/>
          </a:xfrm>
          <a:prstGeom prst="rect">
            <a:avLst/>
          </a:prstGeom>
          <a:solidFill>
            <a:schemeClr val="bg1"/>
          </a:solidFill>
          <a:ln w="19050" cap="flat">
            <a:solidFill>
              <a:schemeClr val="accent1"/>
            </a:solidFill>
            <a:miter/>
          </a:ln>
          <a:effectLst>
            <a:outerShdw blurRad="381000" dist="317500" dir="2700000" algn="tl" rotWithShape="0">
              <a:schemeClr val="tx1">
                <a:alpha val="10000"/>
              </a:scheme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00000"/>
              </a:lnSpc>
            </a:pPr>
            <a:endParaRPr kumimoji="1" lang="zh-CN" altLang="en-US" sz="16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3" name="标题 1"/>
          <p:cNvSpPr txBox="1"/>
          <p:nvPr>
            <p:custDataLst>
              <p:tags r:id="rId9"/>
            </p:custDataLst>
          </p:nvPr>
        </p:nvSpPr>
        <p:spPr>
          <a:xfrm>
            <a:off x="6413492" y="2258745"/>
            <a:ext cx="94997" cy="94997"/>
          </a:xfrm>
          <a:prstGeom prst="rect">
            <a:avLst/>
          </a:prstGeom>
          <a:solidFill>
            <a:schemeClr val="accent2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00000"/>
              </a:lnSpc>
            </a:pPr>
            <a:endParaRPr kumimoji="1" lang="zh-CN" altLang="en-US" sz="16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4" name="标题 1"/>
          <p:cNvSpPr txBox="1"/>
          <p:nvPr>
            <p:custDataLst>
              <p:tags r:id="rId10"/>
            </p:custDataLst>
          </p:nvPr>
        </p:nvSpPr>
        <p:spPr>
          <a:xfrm>
            <a:off x="11047713" y="2256866"/>
            <a:ext cx="94997" cy="94997"/>
          </a:xfrm>
          <a:prstGeom prst="rect">
            <a:avLst/>
          </a:prstGeom>
          <a:solidFill>
            <a:schemeClr val="accent2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00000"/>
              </a:lnSpc>
            </a:pPr>
            <a:endParaRPr kumimoji="1" lang="zh-CN" altLang="en-US" sz="16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5" name="标题 1"/>
          <p:cNvSpPr txBox="1"/>
          <p:nvPr>
            <p:custDataLst>
              <p:tags r:id="rId11"/>
            </p:custDataLst>
          </p:nvPr>
        </p:nvSpPr>
        <p:spPr>
          <a:xfrm>
            <a:off x="6413492" y="5006463"/>
            <a:ext cx="94997" cy="94997"/>
          </a:xfrm>
          <a:prstGeom prst="rect">
            <a:avLst/>
          </a:prstGeom>
          <a:solidFill>
            <a:schemeClr val="accent2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00000"/>
              </a:lnSpc>
            </a:pPr>
            <a:endParaRPr kumimoji="1" lang="zh-CN" altLang="en-US" sz="16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6" name="标题 1"/>
          <p:cNvSpPr txBox="1"/>
          <p:nvPr>
            <p:custDataLst>
              <p:tags r:id="rId12"/>
            </p:custDataLst>
          </p:nvPr>
        </p:nvSpPr>
        <p:spPr>
          <a:xfrm>
            <a:off x="11047713" y="5006463"/>
            <a:ext cx="94997" cy="94997"/>
          </a:xfrm>
          <a:prstGeom prst="rect">
            <a:avLst/>
          </a:prstGeom>
          <a:solidFill>
            <a:schemeClr val="accent2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00000"/>
              </a:lnSpc>
            </a:pPr>
            <a:endParaRPr kumimoji="1" lang="zh-CN" altLang="en-US" sz="16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7" name="标题 1"/>
          <p:cNvSpPr txBox="1"/>
          <p:nvPr>
            <p:custDataLst>
              <p:tags r:id="rId13"/>
            </p:custDataLst>
          </p:nvPr>
        </p:nvSpPr>
        <p:spPr>
          <a:xfrm>
            <a:off x="6600226" y="2256866"/>
            <a:ext cx="3923270" cy="614781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b"/>
          <a:lstStyle/>
          <a:p>
            <a:pPr algn="l">
              <a:lnSpc>
                <a:spcPct val="150000"/>
              </a:lnSpc>
            </a:pPr>
            <a:r>
              <a:rPr kumimoji="1" lang="en-US" altLang="zh-CN" b="1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Source Han Sans CN Bold" panose="020B0800000000000000" charset="-122"/>
              </a:rPr>
              <a:t>抛投漂浮物</a:t>
            </a:r>
            <a:endParaRPr kumimoji="1" lang="en-US" altLang="zh-CN" b="1">
              <a:ln w="12700">
                <a:noFill/>
              </a:ln>
              <a:solidFill>
                <a:srgbClr val="262626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  <a:cs typeface="Source Han Sans CN Bold" panose="020B0800000000000000" charset="-122"/>
            </a:endParaRPr>
          </a:p>
        </p:txBody>
      </p:sp>
      <p:sp>
        <p:nvSpPr>
          <p:cNvPr id="18" name="标题 1"/>
          <p:cNvSpPr txBox="1"/>
          <p:nvPr>
            <p:custDataLst>
              <p:tags r:id="rId14"/>
            </p:custDataLst>
          </p:nvPr>
        </p:nvSpPr>
        <p:spPr>
          <a:xfrm>
            <a:off x="6634958" y="3056489"/>
            <a:ext cx="4412755" cy="1949974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l">
              <a:lnSpc>
                <a:spcPct val="150000"/>
              </a:lnSpc>
            </a:pPr>
            <a:r>
              <a:rPr kumimoji="1" lang="en-US" altLang="zh-CN" sz="16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Source Han Sans" panose="020B0400000000000000" charset="-122"/>
              </a:rPr>
              <a:t>可将身边的竹竿、树枝递给落水者，或将救生圈、木板等漂浮物抛给落水者，助其漂浮或拉其上岸。</a:t>
            </a:r>
            <a:endParaRPr kumimoji="1" lang="en-US" altLang="zh-CN" sz="1600">
              <a:ln w="12700">
                <a:noFill/>
              </a:ln>
              <a:solidFill>
                <a:srgbClr val="262626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  <a:cs typeface="Source Han Sans" panose="020B0400000000000000" charset="-122"/>
            </a:endParaRPr>
          </a:p>
        </p:txBody>
      </p:sp>
      <p:sp>
        <p:nvSpPr>
          <p:cNvPr id="19" name="标题 1"/>
          <p:cNvSpPr txBox="1"/>
          <p:nvPr>
            <p:custDataLst>
              <p:tags r:id="rId15"/>
            </p:custDataLst>
          </p:nvPr>
        </p:nvSpPr>
        <p:spPr>
          <a:xfrm>
            <a:off x="10523496" y="2493015"/>
            <a:ext cx="432481" cy="378631"/>
          </a:xfrm>
          <a:custGeom>
            <a:avLst/>
            <a:gdLst>
              <a:gd name="connsiteX0" fmla="*/ 411292 w 822400"/>
              <a:gd name="connsiteY0" fmla="*/ 234366 h 720000"/>
              <a:gd name="connsiteX1" fmla="*/ 285658 w 822400"/>
              <a:gd name="connsiteY1" fmla="*/ 360000 h 720000"/>
              <a:gd name="connsiteX2" fmla="*/ 411292 w 822400"/>
              <a:gd name="connsiteY2" fmla="*/ 485635 h 720000"/>
              <a:gd name="connsiteX3" fmla="*/ 536927 w 822400"/>
              <a:gd name="connsiteY3" fmla="*/ 360000 h 720000"/>
              <a:gd name="connsiteX4" fmla="*/ 411292 w 822400"/>
              <a:gd name="connsiteY4" fmla="*/ 234366 h 720000"/>
              <a:gd name="connsiteX5" fmla="*/ 411292 w 822400"/>
              <a:gd name="connsiteY5" fmla="*/ 178938 h 720000"/>
              <a:gd name="connsiteX6" fmla="*/ 592354 w 822400"/>
              <a:gd name="connsiteY6" fmla="*/ 360000 h 720000"/>
              <a:gd name="connsiteX7" fmla="*/ 411292 w 822400"/>
              <a:gd name="connsiteY7" fmla="*/ 541063 h 720000"/>
              <a:gd name="connsiteX8" fmla="*/ 230230 w 822400"/>
              <a:gd name="connsiteY8" fmla="*/ 360000 h 720000"/>
              <a:gd name="connsiteX9" fmla="*/ 411292 w 822400"/>
              <a:gd name="connsiteY9" fmla="*/ 178938 h 720000"/>
              <a:gd name="connsiteX10" fmla="*/ 235403 w 822400"/>
              <a:gd name="connsiteY10" fmla="*/ 55427 h 720000"/>
              <a:gd name="connsiteX11" fmla="*/ 59514 w 822400"/>
              <a:gd name="connsiteY11" fmla="*/ 360000 h 720000"/>
              <a:gd name="connsiteX12" fmla="*/ 235403 w 822400"/>
              <a:gd name="connsiteY12" fmla="*/ 664573 h 720000"/>
              <a:gd name="connsiteX13" fmla="*/ 587089 w 822400"/>
              <a:gd name="connsiteY13" fmla="*/ 664573 h 720000"/>
              <a:gd name="connsiteX14" fmla="*/ 762978 w 822400"/>
              <a:gd name="connsiteY14" fmla="*/ 360000 h 720000"/>
              <a:gd name="connsiteX15" fmla="*/ 587089 w 822400"/>
              <a:gd name="connsiteY15" fmla="*/ 55427 h 720000"/>
              <a:gd name="connsiteX16" fmla="*/ 219883 w 822400"/>
              <a:gd name="connsiteY16" fmla="*/ 0 h 720000"/>
              <a:gd name="connsiteX17" fmla="*/ 602516 w 822400"/>
              <a:gd name="connsiteY17" fmla="*/ 0 h 720000"/>
              <a:gd name="connsiteX18" fmla="*/ 627274 w 822400"/>
              <a:gd name="connsiteY18" fmla="*/ 14319 h 720000"/>
              <a:gd name="connsiteX19" fmla="*/ 818590 w 822400"/>
              <a:gd name="connsiteY19" fmla="*/ 345682 h 720000"/>
              <a:gd name="connsiteX20" fmla="*/ 818590 w 822400"/>
              <a:gd name="connsiteY20" fmla="*/ 374319 h 720000"/>
              <a:gd name="connsiteX21" fmla="*/ 627366 w 822400"/>
              <a:gd name="connsiteY21" fmla="*/ 705682 h 720000"/>
              <a:gd name="connsiteX22" fmla="*/ 602608 w 822400"/>
              <a:gd name="connsiteY22" fmla="*/ 720000 h 720000"/>
              <a:gd name="connsiteX23" fmla="*/ 219976 w 822400"/>
              <a:gd name="connsiteY23" fmla="*/ 720000 h 720000"/>
              <a:gd name="connsiteX24" fmla="*/ 195218 w 822400"/>
              <a:gd name="connsiteY24" fmla="*/ 705682 h 720000"/>
              <a:gd name="connsiteX25" fmla="*/ 3810 w 822400"/>
              <a:gd name="connsiteY25" fmla="*/ 374319 h 720000"/>
              <a:gd name="connsiteX26" fmla="*/ 3810 w 822400"/>
              <a:gd name="connsiteY26" fmla="*/ 345682 h 720000"/>
              <a:gd name="connsiteX27" fmla="*/ 195126 w 822400"/>
              <a:gd name="connsiteY27" fmla="*/ 14319 h 720000"/>
              <a:gd name="connsiteX28" fmla="*/ 219883 w 822400"/>
              <a:gd name="connsiteY28" fmla="*/ 0 h 720000"/>
            </a:gdLst>
            <a:ahLst/>
            <a:cxnLst/>
            <a:rect l="l" t="t" r="r" b="b"/>
            <a:pathLst>
              <a:path w="822400" h="720000">
                <a:moveTo>
                  <a:pt x="411292" y="234366"/>
                </a:moveTo>
                <a:cubicBezTo>
                  <a:pt x="342008" y="234366"/>
                  <a:pt x="285658" y="290716"/>
                  <a:pt x="285658" y="360000"/>
                </a:cubicBezTo>
                <a:cubicBezTo>
                  <a:pt x="285658" y="429284"/>
                  <a:pt x="342008" y="485635"/>
                  <a:pt x="411292" y="485635"/>
                </a:cubicBezTo>
                <a:cubicBezTo>
                  <a:pt x="480576" y="485635"/>
                  <a:pt x="536927" y="429284"/>
                  <a:pt x="536927" y="360000"/>
                </a:cubicBezTo>
                <a:cubicBezTo>
                  <a:pt x="536927" y="290716"/>
                  <a:pt x="480576" y="234366"/>
                  <a:pt x="411292" y="234366"/>
                </a:cubicBezTo>
                <a:close/>
                <a:moveTo>
                  <a:pt x="411292" y="178938"/>
                </a:moveTo>
                <a:cubicBezTo>
                  <a:pt x="511153" y="178938"/>
                  <a:pt x="592354" y="260139"/>
                  <a:pt x="592354" y="360000"/>
                </a:cubicBezTo>
                <a:cubicBezTo>
                  <a:pt x="592354" y="459861"/>
                  <a:pt x="511153" y="541063"/>
                  <a:pt x="411292" y="541063"/>
                </a:cubicBezTo>
                <a:cubicBezTo>
                  <a:pt x="311431" y="541063"/>
                  <a:pt x="230230" y="459861"/>
                  <a:pt x="230230" y="360000"/>
                </a:cubicBezTo>
                <a:cubicBezTo>
                  <a:pt x="230230" y="260139"/>
                  <a:pt x="311431" y="178938"/>
                  <a:pt x="411292" y="178938"/>
                </a:cubicBezTo>
                <a:close/>
                <a:moveTo>
                  <a:pt x="235403" y="55427"/>
                </a:moveTo>
                <a:lnTo>
                  <a:pt x="59514" y="360000"/>
                </a:lnTo>
                <a:lnTo>
                  <a:pt x="235403" y="664573"/>
                </a:lnTo>
                <a:lnTo>
                  <a:pt x="587089" y="664573"/>
                </a:lnTo>
                <a:lnTo>
                  <a:pt x="762978" y="360000"/>
                </a:lnTo>
                <a:lnTo>
                  <a:pt x="587089" y="55427"/>
                </a:lnTo>
                <a:close/>
                <a:moveTo>
                  <a:pt x="219883" y="0"/>
                </a:moveTo>
                <a:lnTo>
                  <a:pt x="602516" y="0"/>
                </a:lnTo>
                <a:cubicBezTo>
                  <a:pt x="612678" y="0"/>
                  <a:pt x="622193" y="5450"/>
                  <a:pt x="627274" y="14319"/>
                </a:cubicBezTo>
                <a:lnTo>
                  <a:pt x="818590" y="345682"/>
                </a:lnTo>
                <a:cubicBezTo>
                  <a:pt x="823671" y="354550"/>
                  <a:pt x="823671" y="365451"/>
                  <a:pt x="818590" y="374319"/>
                </a:cubicBezTo>
                <a:lnTo>
                  <a:pt x="627366" y="705682"/>
                </a:lnTo>
                <a:cubicBezTo>
                  <a:pt x="622285" y="714550"/>
                  <a:pt x="612770" y="720000"/>
                  <a:pt x="602608" y="720000"/>
                </a:cubicBezTo>
                <a:lnTo>
                  <a:pt x="219976" y="720000"/>
                </a:lnTo>
                <a:cubicBezTo>
                  <a:pt x="209814" y="720000"/>
                  <a:pt x="200299" y="714550"/>
                  <a:pt x="195218" y="705682"/>
                </a:cubicBezTo>
                <a:lnTo>
                  <a:pt x="3810" y="374319"/>
                </a:lnTo>
                <a:cubicBezTo>
                  <a:pt x="-1271" y="365543"/>
                  <a:pt x="-1271" y="354550"/>
                  <a:pt x="3810" y="345682"/>
                </a:cubicBezTo>
                <a:lnTo>
                  <a:pt x="195126" y="14319"/>
                </a:lnTo>
                <a:cubicBezTo>
                  <a:pt x="200207" y="5450"/>
                  <a:pt x="209721" y="0"/>
                  <a:pt x="219883" y="0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  <a:ln w="1860" cap="flat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00000"/>
              </a:lnSpc>
            </a:pPr>
            <a:endParaRPr kumimoji="1" lang="zh-CN" altLang="en-US" sz="16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0" name="标题 1"/>
          <p:cNvSpPr txBox="1"/>
          <p:nvPr>
            <p:custDataLst>
              <p:tags r:id="rId16"/>
            </p:custDataLst>
          </p:nvPr>
        </p:nvSpPr>
        <p:spPr>
          <a:xfrm>
            <a:off x="5081141" y="2493015"/>
            <a:ext cx="378631" cy="378631"/>
          </a:xfrm>
          <a:custGeom>
            <a:avLst/>
            <a:gdLst>
              <a:gd name="connsiteX0" fmla="*/ 438553 w 720000"/>
              <a:gd name="connsiteY0" fmla="*/ 189601 h 720000"/>
              <a:gd name="connsiteX1" fmla="*/ 373556 w 720000"/>
              <a:gd name="connsiteY1" fmla="*/ 216451 h 720000"/>
              <a:gd name="connsiteX2" fmla="*/ 232180 w 720000"/>
              <a:gd name="connsiteY2" fmla="*/ 357827 h 720000"/>
              <a:gd name="connsiteX3" fmla="*/ 191861 w 720000"/>
              <a:gd name="connsiteY3" fmla="*/ 528226 h 720000"/>
              <a:gd name="connsiteX4" fmla="*/ 362260 w 720000"/>
              <a:gd name="connsiteY4" fmla="*/ 487907 h 720000"/>
              <a:gd name="connsiteX5" fmla="*/ 503636 w 720000"/>
              <a:gd name="connsiteY5" fmla="*/ 346444 h 720000"/>
              <a:gd name="connsiteX6" fmla="*/ 503636 w 720000"/>
              <a:gd name="connsiteY6" fmla="*/ 216365 h 720000"/>
              <a:gd name="connsiteX7" fmla="*/ 438553 w 720000"/>
              <a:gd name="connsiteY7" fmla="*/ 189601 h 720000"/>
              <a:gd name="connsiteX8" fmla="*/ 438553 w 720000"/>
              <a:gd name="connsiteY8" fmla="*/ 141636 h 720000"/>
              <a:gd name="connsiteX9" fmla="*/ 537524 w 720000"/>
              <a:gd name="connsiteY9" fmla="*/ 182476 h 720000"/>
              <a:gd name="connsiteX10" fmla="*/ 537524 w 720000"/>
              <a:gd name="connsiteY10" fmla="*/ 380420 h 720000"/>
              <a:gd name="connsiteX11" fmla="*/ 396149 w 720000"/>
              <a:gd name="connsiteY11" fmla="*/ 521796 h 720000"/>
              <a:gd name="connsiteX12" fmla="*/ 141637 w 720000"/>
              <a:gd name="connsiteY12" fmla="*/ 578364 h 720000"/>
              <a:gd name="connsiteX13" fmla="*/ 198205 w 720000"/>
              <a:gd name="connsiteY13" fmla="*/ 323852 h 720000"/>
              <a:gd name="connsiteX14" fmla="*/ 339581 w 720000"/>
              <a:gd name="connsiteY14" fmla="*/ 182476 h 720000"/>
              <a:gd name="connsiteX15" fmla="*/ 438553 w 720000"/>
              <a:gd name="connsiteY15" fmla="*/ 141636 h 720000"/>
              <a:gd name="connsiteX16" fmla="*/ 120000 w 720000"/>
              <a:gd name="connsiteY16" fmla="*/ 47965 h 720000"/>
              <a:gd name="connsiteX17" fmla="*/ 47965 w 720000"/>
              <a:gd name="connsiteY17" fmla="*/ 120000 h 720000"/>
              <a:gd name="connsiteX18" fmla="*/ 47965 w 720000"/>
              <a:gd name="connsiteY18" fmla="*/ 600000 h 720000"/>
              <a:gd name="connsiteX19" fmla="*/ 120000 w 720000"/>
              <a:gd name="connsiteY19" fmla="*/ 672035 h 720000"/>
              <a:gd name="connsiteX20" fmla="*/ 600000 w 720000"/>
              <a:gd name="connsiteY20" fmla="*/ 672035 h 720000"/>
              <a:gd name="connsiteX21" fmla="*/ 672035 w 720000"/>
              <a:gd name="connsiteY21" fmla="*/ 600000 h 720000"/>
              <a:gd name="connsiteX22" fmla="*/ 672035 w 720000"/>
              <a:gd name="connsiteY22" fmla="*/ 120000 h 720000"/>
              <a:gd name="connsiteX23" fmla="*/ 600000 w 720000"/>
              <a:gd name="connsiteY23" fmla="*/ 47965 h 720000"/>
              <a:gd name="connsiteX24" fmla="*/ 120000 w 720000"/>
              <a:gd name="connsiteY24" fmla="*/ 0 h 720000"/>
              <a:gd name="connsiteX25" fmla="*/ 600000 w 720000"/>
              <a:gd name="connsiteY25" fmla="*/ 0 h 720000"/>
              <a:gd name="connsiteX26" fmla="*/ 720000 w 720000"/>
              <a:gd name="connsiteY26" fmla="*/ 120000 h 720000"/>
              <a:gd name="connsiteX27" fmla="*/ 720000 w 720000"/>
              <a:gd name="connsiteY27" fmla="*/ 600000 h 720000"/>
              <a:gd name="connsiteX28" fmla="*/ 600000 w 720000"/>
              <a:gd name="connsiteY28" fmla="*/ 720000 h 720000"/>
              <a:gd name="connsiteX29" fmla="*/ 120000 w 720000"/>
              <a:gd name="connsiteY29" fmla="*/ 720000 h 720000"/>
              <a:gd name="connsiteX30" fmla="*/ 0 w 720000"/>
              <a:gd name="connsiteY30" fmla="*/ 600000 h 720000"/>
              <a:gd name="connsiteX31" fmla="*/ 0 w 720000"/>
              <a:gd name="connsiteY31" fmla="*/ 120000 h 720000"/>
              <a:gd name="connsiteX32" fmla="*/ 120000 w 720000"/>
              <a:gd name="connsiteY32" fmla="*/ 0 h 720000"/>
            </a:gdLst>
            <a:ahLst/>
            <a:cxnLst/>
            <a:rect l="l" t="t" r="r" b="b"/>
            <a:pathLst>
              <a:path w="720000" h="720000">
                <a:moveTo>
                  <a:pt x="438553" y="189601"/>
                </a:moveTo>
                <a:cubicBezTo>
                  <a:pt x="413875" y="189601"/>
                  <a:pt x="390761" y="199073"/>
                  <a:pt x="373556" y="216451"/>
                </a:cubicBezTo>
                <a:lnTo>
                  <a:pt x="232180" y="357827"/>
                </a:lnTo>
                <a:cubicBezTo>
                  <a:pt x="212456" y="377465"/>
                  <a:pt x="197336" y="453584"/>
                  <a:pt x="191861" y="528226"/>
                </a:cubicBezTo>
                <a:cubicBezTo>
                  <a:pt x="266503" y="522665"/>
                  <a:pt x="342622" y="507545"/>
                  <a:pt x="362260" y="487907"/>
                </a:cubicBezTo>
                <a:lnTo>
                  <a:pt x="503636" y="346444"/>
                </a:lnTo>
                <a:cubicBezTo>
                  <a:pt x="539523" y="310557"/>
                  <a:pt x="539523" y="252252"/>
                  <a:pt x="503636" y="216365"/>
                </a:cubicBezTo>
                <a:cubicBezTo>
                  <a:pt x="486344" y="199073"/>
                  <a:pt x="463230" y="189601"/>
                  <a:pt x="438553" y="189601"/>
                </a:cubicBezTo>
                <a:close/>
                <a:moveTo>
                  <a:pt x="438553" y="141636"/>
                </a:moveTo>
                <a:cubicBezTo>
                  <a:pt x="474440" y="141636"/>
                  <a:pt x="510327" y="155191"/>
                  <a:pt x="537524" y="182476"/>
                </a:cubicBezTo>
                <a:cubicBezTo>
                  <a:pt x="592007" y="236872"/>
                  <a:pt x="592007" y="325938"/>
                  <a:pt x="537524" y="380420"/>
                </a:cubicBezTo>
                <a:lnTo>
                  <a:pt x="396149" y="521796"/>
                </a:lnTo>
                <a:cubicBezTo>
                  <a:pt x="341753" y="576278"/>
                  <a:pt x="141637" y="578364"/>
                  <a:pt x="141637" y="578364"/>
                </a:cubicBezTo>
                <a:cubicBezTo>
                  <a:pt x="141637" y="578364"/>
                  <a:pt x="143723" y="378334"/>
                  <a:pt x="198205" y="323852"/>
                </a:cubicBezTo>
                <a:lnTo>
                  <a:pt x="339581" y="182476"/>
                </a:lnTo>
                <a:cubicBezTo>
                  <a:pt x="366778" y="155278"/>
                  <a:pt x="402666" y="141636"/>
                  <a:pt x="438553" y="141636"/>
                </a:cubicBezTo>
                <a:close/>
                <a:moveTo>
                  <a:pt x="120000" y="47965"/>
                </a:moveTo>
                <a:cubicBezTo>
                  <a:pt x="80290" y="47965"/>
                  <a:pt x="47965" y="80290"/>
                  <a:pt x="47965" y="120000"/>
                </a:cubicBezTo>
                <a:lnTo>
                  <a:pt x="47965" y="600000"/>
                </a:lnTo>
                <a:cubicBezTo>
                  <a:pt x="47965" y="639711"/>
                  <a:pt x="80290" y="672035"/>
                  <a:pt x="120000" y="672035"/>
                </a:cubicBezTo>
                <a:lnTo>
                  <a:pt x="600000" y="672035"/>
                </a:lnTo>
                <a:cubicBezTo>
                  <a:pt x="639711" y="672035"/>
                  <a:pt x="672035" y="639711"/>
                  <a:pt x="672035" y="600000"/>
                </a:cubicBezTo>
                <a:lnTo>
                  <a:pt x="672035" y="120000"/>
                </a:lnTo>
                <a:cubicBezTo>
                  <a:pt x="672035" y="80290"/>
                  <a:pt x="639711" y="47965"/>
                  <a:pt x="600000" y="47965"/>
                </a:cubicBezTo>
                <a:close/>
                <a:moveTo>
                  <a:pt x="120000" y="0"/>
                </a:moveTo>
                <a:lnTo>
                  <a:pt x="600000" y="0"/>
                </a:lnTo>
                <a:cubicBezTo>
                  <a:pt x="666040" y="0"/>
                  <a:pt x="720000" y="54048"/>
                  <a:pt x="720000" y="120000"/>
                </a:cubicBezTo>
                <a:lnTo>
                  <a:pt x="720000" y="600000"/>
                </a:lnTo>
                <a:cubicBezTo>
                  <a:pt x="720000" y="666039"/>
                  <a:pt x="666040" y="720000"/>
                  <a:pt x="600000" y="720000"/>
                </a:cubicBezTo>
                <a:lnTo>
                  <a:pt x="120000" y="720000"/>
                </a:lnTo>
                <a:cubicBezTo>
                  <a:pt x="53961" y="720000"/>
                  <a:pt x="0" y="666039"/>
                  <a:pt x="0" y="600000"/>
                </a:cubicBezTo>
                <a:lnTo>
                  <a:pt x="0" y="120000"/>
                </a:lnTo>
                <a:cubicBezTo>
                  <a:pt x="0" y="53961"/>
                  <a:pt x="53961" y="0"/>
                  <a:pt x="120000" y="0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  <a:ln w="1860" cap="flat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00000"/>
              </a:lnSpc>
            </a:pPr>
            <a:endParaRPr kumimoji="1" lang="zh-CN" altLang="en-US" sz="16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1" name="标题 1"/>
          <p:cNvSpPr txBox="1"/>
          <p:nvPr>
            <p:custDataLst>
              <p:tags r:id="rId17"/>
            </p:custDataLst>
          </p:nvPr>
        </p:nvSpPr>
        <p:spPr>
          <a:xfrm flipV="1">
            <a:off x="1212907" y="2984928"/>
            <a:ext cx="4236594" cy="10800"/>
          </a:xfrm>
          <a:custGeom>
            <a:avLst/>
            <a:gdLst>
              <a:gd name="connsiteX0" fmla="*/ 4128594 w 4236594"/>
              <a:gd name="connsiteY0" fmla="*/ 10800 h 10800"/>
              <a:gd name="connsiteX1" fmla="*/ 4236594 w 4236594"/>
              <a:gd name="connsiteY1" fmla="*/ 10800 h 10800"/>
              <a:gd name="connsiteX2" fmla="*/ 4236594 w 4236594"/>
              <a:gd name="connsiteY2" fmla="*/ 0 h 10800"/>
              <a:gd name="connsiteX3" fmla="*/ 4128594 w 4236594"/>
              <a:gd name="connsiteY3" fmla="*/ 0 h 10800"/>
              <a:gd name="connsiteX4" fmla="*/ 0 w 4236594"/>
              <a:gd name="connsiteY4" fmla="*/ 10800 h 10800"/>
              <a:gd name="connsiteX5" fmla="*/ 4068000 w 4236594"/>
              <a:gd name="connsiteY5" fmla="*/ 10800 h 10800"/>
              <a:gd name="connsiteX6" fmla="*/ 4068000 w 4236594"/>
              <a:gd name="connsiteY6" fmla="*/ 0 h 10800"/>
              <a:gd name="connsiteX7" fmla="*/ 0 w 4236594"/>
              <a:gd name="connsiteY7" fmla="*/ 0 h 10800"/>
            </a:gdLst>
            <a:ahLst/>
            <a:cxnLst/>
            <a:rect l="l" t="t" r="r" b="b"/>
            <a:pathLst>
              <a:path w="4236594" h="10800">
                <a:moveTo>
                  <a:pt x="4128594" y="10800"/>
                </a:moveTo>
                <a:lnTo>
                  <a:pt x="4236594" y="10800"/>
                </a:lnTo>
                <a:lnTo>
                  <a:pt x="4236594" y="0"/>
                </a:lnTo>
                <a:lnTo>
                  <a:pt x="4128594" y="0"/>
                </a:lnTo>
                <a:close/>
                <a:moveTo>
                  <a:pt x="0" y="10800"/>
                </a:moveTo>
                <a:lnTo>
                  <a:pt x="4068000" y="10800"/>
                </a:lnTo>
                <a:lnTo>
                  <a:pt x="4068000" y="0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tx1">
                  <a:lumMod val="65000"/>
                  <a:lumOff val="35000"/>
                  <a:alpha val="0"/>
                </a:schemeClr>
              </a:gs>
              <a:gs pos="100000">
                <a:schemeClr val="tx1">
                  <a:lumMod val="50000"/>
                  <a:lumOff val="50000"/>
                  <a:alpha val="5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 w="12700" cap="sq">
            <a:noFill/>
            <a:miter/>
          </a:ln>
          <a:effectLst>
            <a:outerShdw blurRad="444500" dist="317500" dir="5400000" sx="92000" sy="92000" algn="t" rotWithShape="0">
              <a:schemeClr val="accent1">
                <a:lumMod val="75000"/>
                <a:alpha val="43000"/>
              </a:scheme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 sz="16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2" name="标题 1"/>
          <p:cNvSpPr txBox="1"/>
          <p:nvPr>
            <p:custDataLst>
              <p:tags r:id="rId18"/>
            </p:custDataLst>
          </p:nvPr>
        </p:nvSpPr>
        <p:spPr>
          <a:xfrm flipV="1">
            <a:off x="6670001" y="2984928"/>
            <a:ext cx="4236594" cy="10800"/>
          </a:xfrm>
          <a:custGeom>
            <a:avLst/>
            <a:gdLst>
              <a:gd name="connsiteX0" fmla="*/ 4128594 w 4236594"/>
              <a:gd name="connsiteY0" fmla="*/ 10800 h 10800"/>
              <a:gd name="connsiteX1" fmla="*/ 4236594 w 4236594"/>
              <a:gd name="connsiteY1" fmla="*/ 10800 h 10800"/>
              <a:gd name="connsiteX2" fmla="*/ 4236594 w 4236594"/>
              <a:gd name="connsiteY2" fmla="*/ 0 h 10800"/>
              <a:gd name="connsiteX3" fmla="*/ 4128594 w 4236594"/>
              <a:gd name="connsiteY3" fmla="*/ 0 h 10800"/>
              <a:gd name="connsiteX4" fmla="*/ 0 w 4236594"/>
              <a:gd name="connsiteY4" fmla="*/ 10800 h 10800"/>
              <a:gd name="connsiteX5" fmla="*/ 4068000 w 4236594"/>
              <a:gd name="connsiteY5" fmla="*/ 10800 h 10800"/>
              <a:gd name="connsiteX6" fmla="*/ 4068000 w 4236594"/>
              <a:gd name="connsiteY6" fmla="*/ 0 h 10800"/>
              <a:gd name="connsiteX7" fmla="*/ 0 w 4236594"/>
              <a:gd name="connsiteY7" fmla="*/ 0 h 10800"/>
            </a:gdLst>
            <a:ahLst/>
            <a:cxnLst/>
            <a:rect l="l" t="t" r="r" b="b"/>
            <a:pathLst>
              <a:path w="4236594" h="10800">
                <a:moveTo>
                  <a:pt x="4128594" y="10800"/>
                </a:moveTo>
                <a:lnTo>
                  <a:pt x="4236594" y="10800"/>
                </a:lnTo>
                <a:lnTo>
                  <a:pt x="4236594" y="0"/>
                </a:lnTo>
                <a:lnTo>
                  <a:pt x="4128594" y="0"/>
                </a:lnTo>
                <a:close/>
                <a:moveTo>
                  <a:pt x="0" y="10800"/>
                </a:moveTo>
                <a:lnTo>
                  <a:pt x="4068000" y="10800"/>
                </a:lnTo>
                <a:lnTo>
                  <a:pt x="4068000" y="0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tx1">
                  <a:lumMod val="65000"/>
                  <a:lumOff val="35000"/>
                  <a:alpha val="0"/>
                </a:schemeClr>
              </a:gs>
              <a:gs pos="100000">
                <a:schemeClr val="tx1">
                  <a:lumMod val="50000"/>
                  <a:lumOff val="50000"/>
                  <a:alpha val="5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 w="12700" cap="sq">
            <a:noFill/>
            <a:miter/>
          </a:ln>
          <a:effectLst>
            <a:outerShdw blurRad="444500" dist="317500" dir="5400000" sx="92000" sy="92000" algn="t" rotWithShape="0">
              <a:schemeClr val="accent1">
                <a:lumMod val="75000"/>
                <a:alpha val="43000"/>
              </a:scheme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 sz="16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3" name="标题 1"/>
          <p:cNvSpPr txBox="1"/>
          <p:nvPr/>
        </p:nvSpPr>
        <p:spPr>
          <a:xfrm>
            <a:off x="542064" y="970525"/>
            <a:ext cx="10858500" cy="507832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30000"/>
              </a:lnSpc>
            </a:pPr>
            <a:r>
              <a:rPr kumimoji="1" lang="en-US" altLang="zh-CN" sz="28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未成年人施救</a:t>
            </a:r>
            <a:endParaRPr kumimoji="1" lang="zh-CN" altLang="en-US"/>
          </a:p>
        </p:txBody>
      </p:sp>
      <p:sp>
        <p:nvSpPr>
          <p:cNvPr id="24" name="标题 1"/>
          <p:cNvSpPr txBox="1"/>
          <p:nvPr/>
        </p:nvSpPr>
        <p:spPr>
          <a:xfrm>
            <a:off x="185098" y="1066165"/>
            <a:ext cx="373702" cy="373702"/>
          </a:xfrm>
          <a:prstGeom prst="ellipse">
            <a:avLst/>
          </a:prstGeom>
          <a:solidFill>
            <a:schemeClr val="accent1"/>
          </a:solidFill>
          <a:ln w="12700" cap="sq">
            <a:solidFill>
              <a:srgbClr val="000000">
                <a:alpha val="100000"/>
              </a:srgbClr>
            </a:solidFill>
            <a:miter/>
          </a:ln>
          <a:effectLst>
            <a:outerShdw blurRad="63500" sx="101000" sy="101000" algn="ctr" rotWithShape="0">
              <a:schemeClr val="tx1">
                <a:lumMod val="85000"/>
                <a:lumOff val="15000"/>
                <a:alpha val="40000"/>
              </a:scheme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5" name="标题 1"/>
          <p:cNvSpPr txBox="1"/>
          <p:nvPr>
            <p:custDataLst>
              <p:tags r:id="rId19"/>
            </p:custDataLst>
          </p:nvPr>
        </p:nvSpPr>
        <p:spPr>
          <a:xfrm>
            <a:off x="1559560" y="5560695"/>
            <a:ext cx="9279890" cy="1196975"/>
          </a:xfrm>
          <a:prstGeom prst="rect">
            <a:avLst/>
          </a:prstGeom>
          <a:solidFill>
            <a:schemeClr val="bg1"/>
          </a:solidFill>
          <a:ln w="19050" cap="flat">
            <a:solidFill>
              <a:schemeClr val="accent1"/>
            </a:solidFill>
            <a:miter/>
          </a:ln>
          <a:effectLst>
            <a:outerShdw blurRad="381000" dist="317500" dir="2700000" algn="tl" rotWithShape="0">
              <a:schemeClr val="tx1">
                <a:alpha val="10000"/>
              </a:schemeClr>
            </a:outerShdw>
          </a:effectLst>
        </p:spPr>
        <p:txBody>
          <a:bodyPr vert="horz" wrap="square" lIns="91440" tIns="45720" rIns="91440" bIns="45720" rtlCol="0" anchor="ctr"/>
          <a:p>
            <a:pPr algn="ctr">
              <a:lnSpc>
                <a:spcPct val="100000"/>
              </a:lnSpc>
            </a:pPr>
            <a:endParaRPr kumimoji="1" lang="zh-CN" altLang="en-US" sz="16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6" name="文本框 25"/>
          <p:cNvSpPr txBox="1"/>
          <p:nvPr/>
        </p:nvSpPr>
        <p:spPr>
          <a:xfrm>
            <a:off x="1706880" y="5732145"/>
            <a:ext cx="40640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b="1">
                <a:latin typeface="微软雅黑" panose="020B0503020204020204" charset="-122"/>
                <a:ea typeface="微软雅黑" panose="020B0503020204020204" charset="-122"/>
              </a:rPr>
              <a:t>特别提示</a:t>
            </a:r>
            <a:endParaRPr lang="zh-CN" altLang="en-US" b="1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7" name="文本框 26"/>
          <p:cNvSpPr txBox="1"/>
          <p:nvPr/>
        </p:nvSpPr>
        <p:spPr>
          <a:xfrm>
            <a:off x="1901825" y="6216650"/>
            <a:ext cx="8730615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16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未成年人不具备直接救人能力，严禁下水或手拉手救援。</a:t>
            </a:r>
            <a:endParaRPr lang="zh-CN" altLang="en-US" sz="160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28" name="图片 27"/>
          <p:cNvPicPr/>
          <p:nvPr/>
        </p:nvPicPr>
        <p:blipFill>
          <a:blip r:embed="rId20"/>
          <a:stretch>
            <a:fillRect/>
          </a:stretch>
        </p:blipFill>
        <p:spPr>
          <a:xfrm>
            <a:off x="7863840" y="4667250"/>
            <a:ext cx="3433445" cy="2032635"/>
          </a:xfrm>
          <a:prstGeom prst="rect">
            <a:avLst/>
          </a:prstGeom>
        </p:spPr>
      </p:pic>
      <p:sp>
        <p:nvSpPr>
          <p:cNvPr id="31" name="标题 1"/>
          <p:cNvSpPr txBox="1"/>
          <p:nvPr/>
        </p:nvSpPr>
        <p:spPr>
          <a:xfrm>
            <a:off x="281940" y="871220"/>
            <a:ext cx="168910" cy="50038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12700" cap="sq">
            <a:solidFill>
              <a:schemeClr val="tx1">
                <a:lumMod val="85000"/>
                <a:lumOff val="15000"/>
              </a:schemeClr>
            </a:solidFill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</p:spTree>
    <p:custDataLst>
      <p:tags r:id="rId21"/>
    </p:custData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pSp>
        <p:nvGrpSpPr>
          <p:cNvPr id="4" name="组合 3"/>
          <p:cNvGrpSpPr/>
          <p:nvPr/>
        </p:nvGrpSpPr>
        <p:grpSpPr>
          <a:xfrm>
            <a:off x="0" y="6164585"/>
            <a:ext cx="12192000" cy="693415"/>
            <a:chOff x="0" y="6164585"/>
            <a:chExt cx="12192000" cy="693415"/>
          </a:xfrm>
        </p:grpSpPr>
        <p:sp>
          <p:nvSpPr>
            <p:cNvPr id="5" name="标题 1"/>
            <p:cNvSpPr txBox="1"/>
            <p:nvPr/>
          </p:nvSpPr>
          <p:spPr>
            <a:xfrm>
              <a:off x="0" y="6164585"/>
              <a:ext cx="12192000" cy="628799"/>
            </a:xfrm>
            <a:custGeom>
              <a:avLst/>
              <a:gdLst>
                <a:gd name="connsiteX0" fmla="*/ 823856 w 12192000"/>
                <a:gd name="connsiteY0" fmla="*/ 0 h 628799"/>
                <a:gd name="connsiteX1" fmla="*/ 1542775 w 12192000"/>
                <a:gd name="connsiteY1" fmla="*/ 164152 h 628799"/>
                <a:gd name="connsiteX2" fmla="*/ 1633666 w 12192000"/>
                <a:gd name="connsiteY2" fmla="*/ 220209 h 628799"/>
                <a:gd name="connsiteX3" fmla="*/ 1724558 w 12192000"/>
                <a:gd name="connsiteY3" fmla="*/ 164152 h 628799"/>
                <a:gd name="connsiteX4" fmla="*/ 2443477 w 12192000"/>
                <a:gd name="connsiteY4" fmla="*/ 0 h 628799"/>
                <a:gd name="connsiteX5" fmla="*/ 3162396 w 12192000"/>
                <a:gd name="connsiteY5" fmla="*/ 164152 h 628799"/>
                <a:gd name="connsiteX6" fmla="*/ 3253288 w 12192000"/>
                <a:gd name="connsiteY6" fmla="*/ 220209 h 628799"/>
                <a:gd name="connsiteX7" fmla="*/ 3344179 w 12192000"/>
                <a:gd name="connsiteY7" fmla="*/ 164152 h 628799"/>
                <a:gd name="connsiteX8" fmla="*/ 4063098 w 12192000"/>
                <a:gd name="connsiteY8" fmla="*/ 0 h 628799"/>
                <a:gd name="connsiteX9" fmla="*/ 4782017 w 12192000"/>
                <a:gd name="connsiteY9" fmla="*/ 164152 h 628799"/>
                <a:gd name="connsiteX10" fmla="*/ 4872908 w 12192000"/>
                <a:gd name="connsiteY10" fmla="*/ 220209 h 628799"/>
                <a:gd name="connsiteX11" fmla="*/ 4963800 w 12192000"/>
                <a:gd name="connsiteY11" fmla="*/ 164152 h 628799"/>
                <a:gd name="connsiteX12" fmla="*/ 5682718 w 12192000"/>
                <a:gd name="connsiteY12" fmla="*/ 0 h 628799"/>
                <a:gd name="connsiteX13" fmla="*/ 6401638 w 12192000"/>
                <a:gd name="connsiteY13" fmla="*/ 164152 h 628799"/>
                <a:gd name="connsiteX14" fmla="*/ 6492528 w 12192000"/>
                <a:gd name="connsiteY14" fmla="*/ 220209 h 628799"/>
                <a:gd name="connsiteX15" fmla="*/ 6583420 w 12192000"/>
                <a:gd name="connsiteY15" fmla="*/ 164152 h 628799"/>
                <a:gd name="connsiteX16" fmla="*/ 7302339 w 12192000"/>
                <a:gd name="connsiteY16" fmla="*/ 0 h 628799"/>
                <a:gd name="connsiteX17" fmla="*/ 8021258 w 12192000"/>
                <a:gd name="connsiteY17" fmla="*/ 164152 h 628799"/>
                <a:gd name="connsiteX18" fmla="*/ 8112150 w 12192000"/>
                <a:gd name="connsiteY18" fmla="*/ 220209 h 628799"/>
                <a:gd name="connsiteX19" fmla="*/ 8203041 w 12192000"/>
                <a:gd name="connsiteY19" fmla="*/ 164152 h 628799"/>
                <a:gd name="connsiteX20" fmla="*/ 8921960 w 12192000"/>
                <a:gd name="connsiteY20" fmla="*/ 0 h 628799"/>
                <a:gd name="connsiteX21" fmla="*/ 9640879 w 12192000"/>
                <a:gd name="connsiteY21" fmla="*/ 164152 h 628799"/>
                <a:gd name="connsiteX22" fmla="*/ 9731770 w 12192000"/>
                <a:gd name="connsiteY22" fmla="*/ 220209 h 628799"/>
                <a:gd name="connsiteX23" fmla="*/ 9822662 w 12192000"/>
                <a:gd name="connsiteY23" fmla="*/ 164152 h 628799"/>
                <a:gd name="connsiteX24" fmla="*/ 10541581 w 12192000"/>
                <a:gd name="connsiteY24" fmla="*/ 0 h 628799"/>
                <a:gd name="connsiteX25" fmla="*/ 11260500 w 12192000"/>
                <a:gd name="connsiteY25" fmla="*/ 164152 h 628799"/>
                <a:gd name="connsiteX26" fmla="*/ 11351391 w 12192000"/>
                <a:gd name="connsiteY26" fmla="*/ 220209 h 628799"/>
                <a:gd name="connsiteX27" fmla="*/ 11442283 w 12192000"/>
                <a:gd name="connsiteY27" fmla="*/ 164152 h 628799"/>
                <a:gd name="connsiteX28" fmla="*/ 12161202 w 12192000"/>
                <a:gd name="connsiteY28" fmla="*/ 0 h 628799"/>
                <a:gd name="connsiteX29" fmla="*/ 12192000 w 12192000"/>
                <a:gd name="connsiteY29" fmla="*/ 1163 h 628799"/>
                <a:gd name="connsiteX30" fmla="*/ 12192000 w 12192000"/>
                <a:gd name="connsiteY30" fmla="*/ 628799 h 628799"/>
                <a:gd name="connsiteX31" fmla="*/ 0 w 12192000"/>
                <a:gd name="connsiteY31" fmla="*/ 628799 h 628799"/>
                <a:gd name="connsiteX32" fmla="*/ 0 w 12192000"/>
                <a:gd name="connsiteY32" fmla="*/ 228872 h 628799"/>
                <a:gd name="connsiteX33" fmla="*/ 104938 w 12192000"/>
                <a:gd name="connsiteY33" fmla="*/ 164152 h 628799"/>
                <a:gd name="connsiteX34" fmla="*/ 823856 w 12192000"/>
                <a:gd name="connsiteY34" fmla="*/ 0 h 628799"/>
              </a:gdLst>
              <a:ahLst/>
              <a:cxnLst/>
              <a:rect l="l" t="t" r="r" b="b"/>
              <a:pathLst>
                <a:path w="12192000" h="628799">
                  <a:moveTo>
                    <a:pt x="823856" y="0"/>
                  </a:moveTo>
                  <a:cubicBezTo>
                    <a:pt x="1090160" y="0"/>
                    <a:pt x="1337556" y="60516"/>
                    <a:pt x="1542775" y="164152"/>
                  </a:cubicBezTo>
                  <a:lnTo>
                    <a:pt x="1633666" y="220209"/>
                  </a:lnTo>
                  <a:lnTo>
                    <a:pt x="1724558" y="164152"/>
                  </a:lnTo>
                  <a:cubicBezTo>
                    <a:pt x="1929778" y="60516"/>
                    <a:pt x="2177174" y="0"/>
                    <a:pt x="2443477" y="0"/>
                  </a:cubicBezTo>
                  <a:cubicBezTo>
                    <a:pt x="2709781" y="0"/>
                    <a:pt x="2957177" y="60516"/>
                    <a:pt x="3162396" y="164152"/>
                  </a:cubicBezTo>
                  <a:lnTo>
                    <a:pt x="3253288" y="220209"/>
                  </a:lnTo>
                  <a:lnTo>
                    <a:pt x="3344179" y="164152"/>
                  </a:lnTo>
                  <a:cubicBezTo>
                    <a:pt x="3549399" y="60516"/>
                    <a:pt x="3796795" y="0"/>
                    <a:pt x="4063098" y="0"/>
                  </a:cubicBezTo>
                  <a:cubicBezTo>
                    <a:pt x="4329401" y="0"/>
                    <a:pt x="4576797" y="60516"/>
                    <a:pt x="4782017" y="164152"/>
                  </a:cubicBezTo>
                  <a:lnTo>
                    <a:pt x="4872908" y="220209"/>
                  </a:lnTo>
                  <a:lnTo>
                    <a:pt x="4963800" y="164152"/>
                  </a:lnTo>
                  <a:cubicBezTo>
                    <a:pt x="5169019" y="60516"/>
                    <a:pt x="5416415" y="0"/>
                    <a:pt x="5682718" y="0"/>
                  </a:cubicBezTo>
                  <a:cubicBezTo>
                    <a:pt x="5949022" y="0"/>
                    <a:pt x="6196418" y="60516"/>
                    <a:pt x="6401638" y="164152"/>
                  </a:cubicBezTo>
                  <a:lnTo>
                    <a:pt x="6492528" y="220209"/>
                  </a:lnTo>
                  <a:lnTo>
                    <a:pt x="6583420" y="164152"/>
                  </a:lnTo>
                  <a:cubicBezTo>
                    <a:pt x="6788639" y="60516"/>
                    <a:pt x="7036035" y="0"/>
                    <a:pt x="7302339" y="0"/>
                  </a:cubicBezTo>
                  <a:cubicBezTo>
                    <a:pt x="7568642" y="0"/>
                    <a:pt x="7816038" y="60516"/>
                    <a:pt x="8021258" y="164152"/>
                  </a:cubicBezTo>
                  <a:lnTo>
                    <a:pt x="8112150" y="220209"/>
                  </a:lnTo>
                  <a:lnTo>
                    <a:pt x="8203041" y="164152"/>
                  </a:lnTo>
                  <a:cubicBezTo>
                    <a:pt x="8408260" y="60516"/>
                    <a:pt x="8655656" y="0"/>
                    <a:pt x="8921960" y="0"/>
                  </a:cubicBezTo>
                  <a:cubicBezTo>
                    <a:pt x="9188263" y="0"/>
                    <a:pt x="9435659" y="60516"/>
                    <a:pt x="9640879" y="164152"/>
                  </a:cubicBezTo>
                  <a:lnTo>
                    <a:pt x="9731770" y="220209"/>
                  </a:lnTo>
                  <a:lnTo>
                    <a:pt x="9822662" y="164152"/>
                  </a:lnTo>
                  <a:cubicBezTo>
                    <a:pt x="10027882" y="60516"/>
                    <a:pt x="10275276" y="0"/>
                    <a:pt x="10541581" y="0"/>
                  </a:cubicBezTo>
                  <a:cubicBezTo>
                    <a:pt x="10807884" y="0"/>
                    <a:pt x="11055280" y="60516"/>
                    <a:pt x="11260500" y="164152"/>
                  </a:cubicBezTo>
                  <a:lnTo>
                    <a:pt x="11351391" y="220209"/>
                  </a:lnTo>
                  <a:lnTo>
                    <a:pt x="11442283" y="164152"/>
                  </a:lnTo>
                  <a:cubicBezTo>
                    <a:pt x="11647503" y="60516"/>
                    <a:pt x="11894898" y="0"/>
                    <a:pt x="12161202" y="0"/>
                  </a:cubicBezTo>
                  <a:lnTo>
                    <a:pt x="12192000" y="1163"/>
                  </a:lnTo>
                  <a:lnTo>
                    <a:pt x="12192000" y="628799"/>
                  </a:lnTo>
                  <a:lnTo>
                    <a:pt x="0" y="628799"/>
                  </a:lnTo>
                  <a:lnTo>
                    <a:pt x="0" y="228872"/>
                  </a:lnTo>
                  <a:lnTo>
                    <a:pt x="104938" y="164152"/>
                  </a:lnTo>
                  <a:cubicBezTo>
                    <a:pt x="310157" y="60516"/>
                    <a:pt x="557553" y="0"/>
                    <a:pt x="823856" y="0"/>
                  </a:cubicBez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 w="12700" cap="sq">
              <a:noFill/>
              <a:miter/>
            </a:ln>
          </p:spPr>
          <p:txBody>
            <a:bodyPr vert="horz" wrap="square" lIns="91440" tIns="45720" rIns="91440" bIns="45720" rtlCol="0" anchor="ctr"/>
            <a:lstStyle/>
            <a:p>
              <a:pPr algn="ctr">
                <a:lnSpc>
                  <a:spcPct val="110000"/>
                </a:lnSpc>
              </a:pPr>
              <a:endParaRPr kumimoji="1" lang="zh-CN" altLang="en-US"/>
            </a:p>
          </p:txBody>
        </p:sp>
        <p:sp>
          <p:nvSpPr>
            <p:cNvPr id="6" name="标题 1"/>
            <p:cNvSpPr txBox="1"/>
            <p:nvPr/>
          </p:nvSpPr>
          <p:spPr>
            <a:xfrm>
              <a:off x="0" y="6235700"/>
              <a:ext cx="12192000" cy="622300"/>
            </a:xfrm>
            <a:custGeom>
              <a:avLst/>
              <a:gdLst>
                <a:gd name="connsiteX0" fmla="*/ 815341 w 12192000"/>
                <a:gd name="connsiteY0" fmla="*/ 0 h 622300"/>
                <a:gd name="connsiteX1" fmla="*/ 1526830 w 12192000"/>
                <a:gd name="connsiteY1" fmla="*/ 162455 h 622300"/>
                <a:gd name="connsiteX2" fmla="*/ 1616782 w 12192000"/>
                <a:gd name="connsiteY2" fmla="*/ 217933 h 622300"/>
                <a:gd name="connsiteX3" fmla="*/ 1706734 w 12192000"/>
                <a:gd name="connsiteY3" fmla="*/ 162455 h 622300"/>
                <a:gd name="connsiteX4" fmla="*/ 2418223 w 12192000"/>
                <a:gd name="connsiteY4" fmla="*/ 0 h 622300"/>
                <a:gd name="connsiteX5" fmla="*/ 3129712 w 12192000"/>
                <a:gd name="connsiteY5" fmla="*/ 162455 h 622300"/>
                <a:gd name="connsiteX6" fmla="*/ 3219664 w 12192000"/>
                <a:gd name="connsiteY6" fmla="*/ 217933 h 622300"/>
                <a:gd name="connsiteX7" fmla="*/ 3309616 w 12192000"/>
                <a:gd name="connsiteY7" fmla="*/ 162455 h 622300"/>
                <a:gd name="connsiteX8" fmla="*/ 4021105 w 12192000"/>
                <a:gd name="connsiteY8" fmla="*/ 0 h 622300"/>
                <a:gd name="connsiteX9" fmla="*/ 4732594 w 12192000"/>
                <a:gd name="connsiteY9" fmla="*/ 162455 h 622300"/>
                <a:gd name="connsiteX10" fmla="*/ 4822546 w 12192000"/>
                <a:gd name="connsiteY10" fmla="*/ 217933 h 622300"/>
                <a:gd name="connsiteX11" fmla="*/ 4912498 w 12192000"/>
                <a:gd name="connsiteY11" fmla="*/ 162455 h 622300"/>
                <a:gd name="connsiteX12" fmla="*/ 5623986 w 12192000"/>
                <a:gd name="connsiteY12" fmla="*/ 0 h 622300"/>
                <a:gd name="connsiteX13" fmla="*/ 6335476 w 12192000"/>
                <a:gd name="connsiteY13" fmla="*/ 162455 h 622300"/>
                <a:gd name="connsiteX14" fmla="*/ 6425427 w 12192000"/>
                <a:gd name="connsiteY14" fmla="*/ 217933 h 622300"/>
                <a:gd name="connsiteX15" fmla="*/ 6515379 w 12192000"/>
                <a:gd name="connsiteY15" fmla="*/ 162455 h 622300"/>
                <a:gd name="connsiteX16" fmla="*/ 7226868 w 12192000"/>
                <a:gd name="connsiteY16" fmla="*/ 0 h 622300"/>
                <a:gd name="connsiteX17" fmla="*/ 7938357 w 12192000"/>
                <a:gd name="connsiteY17" fmla="*/ 162455 h 622300"/>
                <a:gd name="connsiteX18" fmla="*/ 8028309 w 12192000"/>
                <a:gd name="connsiteY18" fmla="*/ 217933 h 622300"/>
                <a:gd name="connsiteX19" fmla="*/ 8118261 w 12192000"/>
                <a:gd name="connsiteY19" fmla="*/ 162455 h 622300"/>
                <a:gd name="connsiteX20" fmla="*/ 8829750 w 12192000"/>
                <a:gd name="connsiteY20" fmla="*/ 0 h 622300"/>
                <a:gd name="connsiteX21" fmla="*/ 9541239 w 12192000"/>
                <a:gd name="connsiteY21" fmla="*/ 162455 h 622300"/>
                <a:gd name="connsiteX22" fmla="*/ 9631191 w 12192000"/>
                <a:gd name="connsiteY22" fmla="*/ 217933 h 622300"/>
                <a:gd name="connsiteX23" fmla="*/ 9721143 w 12192000"/>
                <a:gd name="connsiteY23" fmla="*/ 162455 h 622300"/>
                <a:gd name="connsiteX24" fmla="*/ 10432632 w 12192000"/>
                <a:gd name="connsiteY24" fmla="*/ 0 h 622300"/>
                <a:gd name="connsiteX25" fmla="*/ 11144121 w 12192000"/>
                <a:gd name="connsiteY25" fmla="*/ 162455 h 622300"/>
                <a:gd name="connsiteX26" fmla="*/ 11234073 w 12192000"/>
                <a:gd name="connsiteY26" fmla="*/ 217933 h 622300"/>
                <a:gd name="connsiteX27" fmla="*/ 11324025 w 12192000"/>
                <a:gd name="connsiteY27" fmla="*/ 162455 h 622300"/>
                <a:gd name="connsiteX28" fmla="*/ 12035514 w 12192000"/>
                <a:gd name="connsiteY28" fmla="*/ 0 h 622300"/>
                <a:gd name="connsiteX29" fmla="*/ 12165624 w 12192000"/>
                <a:gd name="connsiteY29" fmla="*/ 4911 h 622300"/>
                <a:gd name="connsiteX30" fmla="*/ 12192000 w 12192000"/>
                <a:gd name="connsiteY30" fmla="*/ 7921 h 622300"/>
                <a:gd name="connsiteX31" fmla="*/ 12192000 w 12192000"/>
                <a:gd name="connsiteY31" fmla="*/ 622300 h 622300"/>
                <a:gd name="connsiteX32" fmla="*/ 0 w 12192000"/>
                <a:gd name="connsiteY32" fmla="*/ 622300 h 622300"/>
                <a:gd name="connsiteX33" fmla="*/ 0 w 12192000"/>
                <a:gd name="connsiteY33" fmla="*/ 226506 h 622300"/>
                <a:gd name="connsiteX34" fmla="*/ 103853 w 12192000"/>
                <a:gd name="connsiteY34" fmla="*/ 162455 h 622300"/>
                <a:gd name="connsiteX35" fmla="*/ 815341 w 12192000"/>
                <a:gd name="connsiteY35" fmla="*/ 0 h 622300"/>
              </a:gdLst>
              <a:ahLst/>
              <a:cxnLst/>
              <a:rect l="l" t="t" r="r" b="b"/>
              <a:pathLst>
                <a:path w="12192000" h="622300">
                  <a:moveTo>
                    <a:pt x="815341" y="0"/>
                  </a:moveTo>
                  <a:cubicBezTo>
                    <a:pt x="1078893" y="0"/>
                    <a:pt x="1323732" y="59890"/>
                    <a:pt x="1526830" y="162455"/>
                  </a:cubicBezTo>
                  <a:lnTo>
                    <a:pt x="1616782" y="217933"/>
                  </a:lnTo>
                  <a:lnTo>
                    <a:pt x="1706734" y="162455"/>
                  </a:lnTo>
                  <a:cubicBezTo>
                    <a:pt x="1909833" y="59890"/>
                    <a:pt x="2154672" y="0"/>
                    <a:pt x="2418223" y="0"/>
                  </a:cubicBezTo>
                  <a:cubicBezTo>
                    <a:pt x="2681775" y="0"/>
                    <a:pt x="2926614" y="59890"/>
                    <a:pt x="3129712" y="162455"/>
                  </a:cubicBezTo>
                  <a:lnTo>
                    <a:pt x="3219664" y="217933"/>
                  </a:lnTo>
                  <a:lnTo>
                    <a:pt x="3309616" y="162455"/>
                  </a:lnTo>
                  <a:cubicBezTo>
                    <a:pt x="3512715" y="59890"/>
                    <a:pt x="3757554" y="0"/>
                    <a:pt x="4021105" y="0"/>
                  </a:cubicBezTo>
                  <a:cubicBezTo>
                    <a:pt x="4284656" y="0"/>
                    <a:pt x="4529495" y="59890"/>
                    <a:pt x="4732594" y="162455"/>
                  </a:cubicBezTo>
                  <a:lnTo>
                    <a:pt x="4822546" y="217933"/>
                  </a:lnTo>
                  <a:lnTo>
                    <a:pt x="4912498" y="162455"/>
                  </a:lnTo>
                  <a:cubicBezTo>
                    <a:pt x="5115596" y="59890"/>
                    <a:pt x="5360435" y="0"/>
                    <a:pt x="5623986" y="0"/>
                  </a:cubicBezTo>
                  <a:cubicBezTo>
                    <a:pt x="5887538" y="0"/>
                    <a:pt x="6132377" y="59890"/>
                    <a:pt x="6335476" y="162455"/>
                  </a:cubicBezTo>
                  <a:lnTo>
                    <a:pt x="6425427" y="217933"/>
                  </a:lnTo>
                  <a:lnTo>
                    <a:pt x="6515379" y="162455"/>
                  </a:lnTo>
                  <a:cubicBezTo>
                    <a:pt x="6718477" y="59890"/>
                    <a:pt x="6963316" y="0"/>
                    <a:pt x="7226868" y="0"/>
                  </a:cubicBezTo>
                  <a:cubicBezTo>
                    <a:pt x="7490419" y="0"/>
                    <a:pt x="7735258" y="59890"/>
                    <a:pt x="7938357" y="162455"/>
                  </a:cubicBezTo>
                  <a:lnTo>
                    <a:pt x="8028309" y="217933"/>
                  </a:lnTo>
                  <a:lnTo>
                    <a:pt x="8118261" y="162455"/>
                  </a:lnTo>
                  <a:cubicBezTo>
                    <a:pt x="8321359" y="59890"/>
                    <a:pt x="8566199" y="0"/>
                    <a:pt x="8829750" y="0"/>
                  </a:cubicBezTo>
                  <a:cubicBezTo>
                    <a:pt x="9093301" y="0"/>
                    <a:pt x="9338140" y="59890"/>
                    <a:pt x="9541239" y="162455"/>
                  </a:cubicBezTo>
                  <a:lnTo>
                    <a:pt x="9631191" y="217933"/>
                  </a:lnTo>
                  <a:lnTo>
                    <a:pt x="9721143" y="162455"/>
                  </a:lnTo>
                  <a:cubicBezTo>
                    <a:pt x="9924242" y="59890"/>
                    <a:pt x="10169080" y="0"/>
                    <a:pt x="10432632" y="0"/>
                  </a:cubicBezTo>
                  <a:cubicBezTo>
                    <a:pt x="10696183" y="0"/>
                    <a:pt x="10941022" y="59890"/>
                    <a:pt x="11144121" y="162455"/>
                  </a:cubicBezTo>
                  <a:lnTo>
                    <a:pt x="11234073" y="217933"/>
                  </a:lnTo>
                  <a:lnTo>
                    <a:pt x="11324025" y="162455"/>
                  </a:lnTo>
                  <a:cubicBezTo>
                    <a:pt x="11527124" y="59890"/>
                    <a:pt x="11771962" y="0"/>
                    <a:pt x="12035514" y="0"/>
                  </a:cubicBezTo>
                  <a:cubicBezTo>
                    <a:pt x="12079439" y="0"/>
                    <a:pt x="12122845" y="1664"/>
                    <a:pt x="12165624" y="4911"/>
                  </a:cubicBezTo>
                  <a:lnTo>
                    <a:pt x="12192000" y="7921"/>
                  </a:lnTo>
                  <a:lnTo>
                    <a:pt x="12192000" y="622300"/>
                  </a:lnTo>
                  <a:lnTo>
                    <a:pt x="0" y="622300"/>
                  </a:lnTo>
                  <a:lnTo>
                    <a:pt x="0" y="226506"/>
                  </a:lnTo>
                  <a:lnTo>
                    <a:pt x="103853" y="162455"/>
                  </a:lnTo>
                  <a:cubicBezTo>
                    <a:pt x="306951" y="59890"/>
                    <a:pt x="551790" y="0"/>
                    <a:pt x="815341" y="0"/>
                  </a:cubicBezTo>
                  <a:close/>
                </a:path>
              </a:pathLst>
            </a:custGeom>
            <a:solidFill>
              <a:schemeClr val="accent1"/>
            </a:solidFill>
            <a:ln w="12700" cap="sq">
              <a:noFill/>
              <a:miter/>
            </a:ln>
          </p:spPr>
          <p:txBody>
            <a:bodyPr vert="horz" wrap="square" lIns="91440" tIns="45720" rIns="91440" bIns="45720" rtlCol="0" anchor="ctr"/>
            <a:lstStyle/>
            <a:p>
              <a:pPr algn="ctr">
                <a:lnSpc>
                  <a:spcPct val="110000"/>
                </a:lnSpc>
              </a:pPr>
              <a:endParaRPr kumimoji="1" lang="zh-CN" altLang="en-US"/>
            </a:p>
          </p:txBody>
        </p:sp>
      </p:grpSp>
      <p:sp>
        <p:nvSpPr>
          <p:cNvPr id="2" name="标题 1"/>
          <p:cNvSpPr txBox="1"/>
          <p:nvPr>
            <p:custDataLst>
              <p:tags r:id="rId1"/>
            </p:custDataLst>
          </p:nvPr>
        </p:nvSpPr>
        <p:spPr>
          <a:xfrm>
            <a:off x="516961" y="2744759"/>
            <a:ext cx="10800" cy="4716000"/>
          </a:xfrm>
          <a:prstGeom prst="rect">
            <a:avLst/>
          </a:pr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 sz="16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" name="标题 1"/>
          <p:cNvSpPr txBox="1"/>
          <p:nvPr>
            <p:custDataLst>
              <p:tags r:id="rId2"/>
            </p:custDataLst>
          </p:nvPr>
        </p:nvSpPr>
        <p:spPr>
          <a:xfrm>
            <a:off x="454089" y="2646997"/>
            <a:ext cx="136544" cy="136544"/>
          </a:xfrm>
          <a:prstGeom prst="ellipse">
            <a:avLst/>
          </a:prstGeom>
          <a:solidFill>
            <a:schemeClr val="accent2"/>
          </a:solidFill>
          <a:ln w="50800" cap="sq">
            <a:solidFill>
              <a:schemeClr val="accent1"/>
            </a:solidFill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 sz="16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" name="标题 1"/>
          <p:cNvSpPr txBox="1"/>
          <p:nvPr>
            <p:custDataLst>
              <p:tags r:id="rId3"/>
            </p:custDataLst>
          </p:nvPr>
        </p:nvSpPr>
        <p:spPr>
          <a:xfrm>
            <a:off x="742050" y="3122246"/>
            <a:ext cx="3106610" cy="33458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l">
              <a:lnSpc>
                <a:spcPct val="130000"/>
              </a:lnSpc>
            </a:pPr>
            <a:r>
              <a:rPr kumimoji="1" lang="en-US" altLang="zh-CN" sz="16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Source Han Sans" panose="020B0400000000000000" charset="-122"/>
              </a:rPr>
              <a:t>成年人施救时，要先确保自身安全，避免盲目下水，可从背部接近溺水者，防止被其抱住。</a:t>
            </a:r>
            <a:endParaRPr kumimoji="1" lang="en-US" altLang="zh-CN" sz="1600">
              <a:ln w="12700">
                <a:noFill/>
              </a:ln>
              <a:solidFill>
                <a:srgbClr val="262626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  <a:cs typeface="Source Han Sans" panose="020B0400000000000000" charset="-122"/>
            </a:endParaRPr>
          </a:p>
        </p:txBody>
      </p:sp>
      <p:sp>
        <p:nvSpPr>
          <p:cNvPr id="8" name="标题 1"/>
          <p:cNvSpPr txBox="1"/>
          <p:nvPr>
            <p:custDataLst>
              <p:tags r:id="rId4"/>
            </p:custDataLst>
          </p:nvPr>
        </p:nvSpPr>
        <p:spPr>
          <a:xfrm>
            <a:off x="8082410" y="2744759"/>
            <a:ext cx="10800" cy="4176000"/>
          </a:xfrm>
          <a:prstGeom prst="rect">
            <a:avLst/>
          </a:pr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 sz="16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9" name="标题 1"/>
          <p:cNvSpPr txBox="1"/>
          <p:nvPr>
            <p:custDataLst>
              <p:tags r:id="rId5"/>
            </p:custDataLst>
          </p:nvPr>
        </p:nvSpPr>
        <p:spPr>
          <a:xfrm>
            <a:off x="8019538" y="2646997"/>
            <a:ext cx="136544" cy="136544"/>
          </a:xfrm>
          <a:prstGeom prst="ellipse">
            <a:avLst/>
          </a:prstGeom>
          <a:solidFill>
            <a:schemeClr val="accent2"/>
          </a:solidFill>
          <a:ln w="50800" cap="sq">
            <a:solidFill>
              <a:schemeClr val="accent1"/>
            </a:solidFill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 sz="16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0" name="标题 1"/>
          <p:cNvSpPr txBox="1"/>
          <p:nvPr>
            <p:custDataLst>
              <p:tags r:id="rId6"/>
            </p:custDataLst>
          </p:nvPr>
        </p:nvSpPr>
        <p:spPr>
          <a:xfrm>
            <a:off x="8307499" y="3122246"/>
            <a:ext cx="3108238" cy="33458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l">
              <a:lnSpc>
                <a:spcPct val="130000"/>
              </a:lnSpc>
            </a:pPr>
            <a:r>
              <a:rPr kumimoji="1" lang="en-US" altLang="zh-CN" sz="16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Source Han Sans" panose="020B0400000000000000" charset="-122"/>
              </a:rPr>
              <a:t>上岸后，迅速清除溺水者口鼻内的污泥、杂草等异物，保持呼吸道通畅；若无呼吸心跳，立即进行人工呼吸和心肺复苏。</a:t>
            </a:r>
            <a:endParaRPr kumimoji="1" lang="en-US" altLang="zh-CN" sz="1600">
              <a:ln w="12700">
                <a:noFill/>
              </a:ln>
              <a:solidFill>
                <a:srgbClr val="262626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  <a:cs typeface="Source Han Sans" panose="020B0400000000000000" charset="-122"/>
            </a:endParaRPr>
          </a:p>
        </p:txBody>
      </p:sp>
      <p:sp>
        <p:nvSpPr>
          <p:cNvPr id="11" name="标题 1"/>
          <p:cNvSpPr txBox="1"/>
          <p:nvPr>
            <p:custDataLst>
              <p:tags r:id="rId7"/>
            </p:custDataLst>
          </p:nvPr>
        </p:nvSpPr>
        <p:spPr>
          <a:xfrm>
            <a:off x="4298872" y="2365664"/>
            <a:ext cx="10800" cy="3960000"/>
          </a:xfrm>
          <a:prstGeom prst="rect">
            <a:avLst/>
          </a:prstGeom>
          <a:solidFill>
            <a:schemeClr val="accent2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 sz="16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2" name="标题 1"/>
          <p:cNvSpPr txBox="1"/>
          <p:nvPr>
            <p:custDataLst>
              <p:tags r:id="rId8"/>
            </p:custDataLst>
          </p:nvPr>
        </p:nvSpPr>
        <p:spPr>
          <a:xfrm>
            <a:off x="4236000" y="2296477"/>
            <a:ext cx="136544" cy="136544"/>
          </a:xfrm>
          <a:prstGeom prst="ellipse">
            <a:avLst/>
          </a:prstGeom>
          <a:solidFill>
            <a:schemeClr val="accent1"/>
          </a:solidFill>
          <a:ln w="50800" cap="sq">
            <a:solidFill>
              <a:schemeClr val="accent2"/>
            </a:solidFill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 sz="16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3" name="标题 1"/>
          <p:cNvSpPr txBox="1"/>
          <p:nvPr>
            <p:custDataLst>
              <p:tags r:id="rId9"/>
            </p:custDataLst>
          </p:nvPr>
        </p:nvSpPr>
        <p:spPr>
          <a:xfrm>
            <a:off x="4523960" y="2771726"/>
            <a:ext cx="3108238" cy="33458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l">
              <a:lnSpc>
                <a:spcPct val="130000"/>
              </a:lnSpc>
            </a:pPr>
            <a:r>
              <a:rPr kumimoji="1" lang="en-US" altLang="zh-CN" sz="16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Source Han Sans" panose="020B0400000000000000" charset="-122"/>
              </a:rPr>
              <a:t>抢救者宜从背部将溺水者头部托起或从上面拉起其胸部，使其面部露出水面，然后将其拖上岸。</a:t>
            </a:r>
            <a:endParaRPr kumimoji="1" lang="en-US" altLang="zh-CN" sz="1600">
              <a:ln w="12700">
                <a:noFill/>
              </a:ln>
              <a:solidFill>
                <a:srgbClr val="262626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  <a:cs typeface="Source Han Sans" panose="020B0400000000000000" charset="-122"/>
            </a:endParaRPr>
          </a:p>
        </p:txBody>
      </p:sp>
      <p:sp>
        <p:nvSpPr>
          <p:cNvPr id="14" name="标题 1"/>
          <p:cNvSpPr txBox="1"/>
          <p:nvPr>
            <p:custDataLst>
              <p:tags r:id="rId10"/>
            </p:custDataLst>
          </p:nvPr>
        </p:nvSpPr>
        <p:spPr>
          <a:xfrm>
            <a:off x="742050" y="2365664"/>
            <a:ext cx="3106800" cy="697527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b"/>
          <a:lstStyle/>
          <a:p>
            <a:pPr algn="l">
              <a:lnSpc>
                <a:spcPct val="110000"/>
              </a:lnSpc>
            </a:pPr>
            <a:r>
              <a:rPr kumimoji="1" lang="en-US" altLang="zh-CN" b="1">
                <a:ln w="12700">
                  <a:noFill/>
                </a:ln>
                <a:solidFill>
                  <a:srgbClr val="57A6E7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Source Han Sans CN Bold" panose="020B0800000000000000" charset="-122"/>
              </a:rPr>
              <a:t>确保自身安全</a:t>
            </a:r>
            <a:endParaRPr kumimoji="1" lang="en-US" altLang="zh-CN" b="1">
              <a:ln w="12700">
                <a:noFill/>
              </a:ln>
              <a:solidFill>
                <a:srgbClr val="57A6E7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  <a:cs typeface="Source Han Sans CN Bold" panose="020B0800000000000000" charset="-122"/>
            </a:endParaRPr>
          </a:p>
        </p:txBody>
      </p:sp>
      <p:sp>
        <p:nvSpPr>
          <p:cNvPr id="15" name="标题 1"/>
          <p:cNvSpPr txBox="1"/>
          <p:nvPr>
            <p:custDataLst>
              <p:tags r:id="rId11"/>
            </p:custDataLst>
          </p:nvPr>
        </p:nvSpPr>
        <p:spPr>
          <a:xfrm>
            <a:off x="4523960" y="1949470"/>
            <a:ext cx="3106800" cy="697527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b"/>
          <a:lstStyle/>
          <a:p>
            <a:pPr algn="l">
              <a:lnSpc>
                <a:spcPct val="110000"/>
              </a:lnSpc>
            </a:pPr>
            <a:r>
              <a:rPr kumimoji="1" lang="en-US" altLang="zh-CN" b="1">
                <a:ln w="12700">
                  <a:noFill/>
                </a:ln>
                <a:solidFill>
                  <a:srgbClr val="FFB514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Source Han Sans CN Bold" panose="020B0800000000000000" charset="-122"/>
              </a:rPr>
              <a:t>正确施救方法</a:t>
            </a:r>
            <a:endParaRPr kumimoji="1" lang="en-US" altLang="zh-CN" b="1">
              <a:ln w="12700">
                <a:noFill/>
              </a:ln>
              <a:solidFill>
                <a:srgbClr val="FFB514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  <a:cs typeface="Source Han Sans CN Bold" panose="020B0800000000000000" charset="-122"/>
            </a:endParaRPr>
          </a:p>
        </p:txBody>
      </p:sp>
      <p:sp>
        <p:nvSpPr>
          <p:cNvPr id="16" name="标题 1"/>
          <p:cNvSpPr txBox="1"/>
          <p:nvPr>
            <p:custDataLst>
              <p:tags r:id="rId12"/>
            </p:custDataLst>
          </p:nvPr>
        </p:nvSpPr>
        <p:spPr>
          <a:xfrm>
            <a:off x="8307499" y="2365664"/>
            <a:ext cx="3106800" cy="697527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b"/>
          <a:lstStyle/>
          <a:p>
            <a:pPr algn="l">
              <a:lnSpc>
                <a:spcPct val="110000"/>
              </a:lnSpc>
            </a:pPr>
            <a:r>
              <a:rPr kumimoji="1" lang="en-US" altLang="zh-CN" b="1">
                <a:ln w="12700">
                  <a:noFill/>
                </a:ln>
                <a:solidFill>
                  <a:srgbClr val="57A6E7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Source Han Sans CN Bold" panose="020B0800000000000000" charset="-122"/>
              </a:rPr>
              <a:t>上岸急救</a:t>
            </a:r>
            <a:endParaRPr kumimoji="1" lang="en-US" altLang="zh-CN" b="1">
              <a:ln w="12700">
                <a:noFill/>
              </a:ln>
              <a:solidFill>
                <a:srgbClr val="57A6E7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  <a:cs typeface="Source Han Sans CN Bold" panose="020B0800000000000000" charset="-122"/>
            </a:endParaRPr>
          </a:p>
        </p:txBody>
      </p:sp>
      <p:sp>
        <p:nvSpPr>
          <p:cNvPr id="17" name="标题 1"/>
          <p:cNvSpPr txBox="1"/>
          <p:nvPr/>
        </p:nvSpPr>
        <p:spPr>
          <a:xfrm>
            <a:off x="542064" y="1294375"/>
            <a:ext cx="10858500" cy="507832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30000"/>
              </a:lnSpc>
            </a:pPr>
            <a:r>
              <a:rPr kumimoji="1" lang="en-US" altLang="zh-CN" sz="28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成年人施救</a:t>
            </a:r>
            <a:endParaRPr kumimoji="1" lang="zh-CN" altLang="en-US"/>
          </a:p>
        </p:txBody>
      </p:sp>
      <p:sp>
        <p:nvSpPr>
          <p:cNvPr id="18" name="标题 1"/>
          <p:cNvSpPr txBox="1"/>
          <p:nvPr/>
        </p:nvSpPr>
        <p:spPr>
          <a:xfrm>
            <a:off x="185098" y="1390015"/>
            <a:ext cx="373702" cy="373702"/>
          </a:xfrm>
          <a:prstGeom prst="ellipse">
            <a:avLst/>
          </a:prstGeom>
          <a:solidFill>
            <a:schemeClr val="accent1"/>
          </a:solidFill>
          <a:ln w="12700" cap="sq">
            <a:solidFill>
              <a:srgbClr val="000000">
                <a:alpha val="100000"/>
              </a:srgbClr>
            </a:solidFill>
            <a:miter/>
          </a:ln>
          <a:effectLst>
            <a:outerShdw blurRad="63500" sx="101000" sy="101000" algn="ctr" rotWithShape="0">
              <a:schemeClr val="tx1">
                <a:lumMod val="85000"/>
                <a:lumOff val="15000"/>
                <a:alpha val="40000"/>
              </a:scheme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31" name="标题 1"/>
          <p:cNvSpPr txBox="1"/>
          <p:nvPr/>
        </p:nvSpPr>
        <p:spPr>
          <a:xfrm>
            <a:off x="281940" y="1173480"/>
            <a:ext cx="168910" cy="50038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12700" cap="sq">
            <a:solidFill>
              <a:schemeClr val="tx1">
                <a:lumMod val="85000"/>
                <a:lumOff val="15000"/>
              </a:schemeClr>
            </a:solidFill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</p:spTree>
    <p:custDataLst>
      <p:tags r:id="rId13"/>
    </p:custData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3439160" y="1907540"/>
            <a:ext cx="5321935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7200" b="1" dirty="0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谢</a:t>
            </a:r>
            <a:r>
              <a:rPr lang="en-US" altLang="zh-CN" sz="7200" b="1" dirty="0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</a:t>
            </a:r>
            <a:r>
              <a:rPr lang="zh-CN" altLang="en-US" sz="7200" b="1" dirty="0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谢</a:t>
            </a:r>
            <a:r>
              <a:rPr lang="en-US" altLang="zh-CN" sz="7200" b="1" dirty="0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</a:t>
            </a:r>
            <a:r>
              <a:rPr lang="zh-CN" altLang="en-US" sz="7200" b="1" dirty="0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观</a:t>
            </a:r>
            <a:r>
              <a:rPr lang="en-US" altLang="zh-CN" sz="7200" b="1" dirty="0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</a:t>
            </a:r>
            <a:r>
              <a:rPr lang="zh-CN" altLang="en-US" sz="7200" b="1" dirty="0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看</a:t>
            </a:r>
            <a:endParaRPr lang="zh-CN" altLang="en-US" sz="7200" b="1" dirty="0">
              <a:solidFill>
                <a:schemeClr val="accent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3932555" y="3316605"/>
            <a:ext cx="433514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dist"/>
            <a:r>
              <a:rPr lang="zh-CN" altLang="en-US" sz="2400" b="1">
                <a:latin typeface="微软雅黑" panose="020B0503020204020204" charset="-122"/>
                <a:ea typeface="微软雅黑" panose="020B0503020204020204" charset="-122"/>
                <a:sym typeface="+mn-ea"/>
              </a:rPr>
              <a:t>健康科普行</a:t>
            </a:r>
            <a:r>
              <a:rPr lang="en-US" altLang="zh-CN" sz="1900">
                <a:latin typeface="思源黑体 CN Regular" panose="020B0500000000000000" charset="-122"/>
                <a:ea typeface="思源黑体 CN Regular" panose="020B0500000000000000" charset="-122"/>
                <a:cs typeface="思源黑体 CN Regular" panose="020B0500000000000000" charset="-122"/>
              </a:rPr>
              <a:t>——</a:t>
            </a:r>
            <a:r>
              <a:rPr lang="zh-CN" altLang="en-US" sz="1900">
                <a:latin typeface="黑体" panose="02010609060101010101" charset="-122"/>
                <a:ea typeface="黑体" panose="02010609060101010101" charset="-122"/>
                <a:cs typeface="思源黑体 CN Regular" panose="020B0500000000000000" charset="-122"/>
              </a:rPr>
              <a:t>万场健康知识讲座</a:t>
            </a:r>
            <a:endParaRPr lang="zh-CN" altLang="en-US" sz="1900">
              <a:latin typeface="黑体" panose="02010609060101010101" charset="-122"/>
              <a:ea typeface="黑体" panose="02010609060101010101" charset="-122"/>
              <a:cs typeface="思源黑体 CN Regular" panose="020B0500000000000000" charset="-122"/>
            </a:endParaRPr>
          </a:p>
        </p:txBody>
      </p:sp>
      <p:cxnSp>
        <p:nvCxnSpPr>
          <p:cNvPr id="8" name="直接连接符 7"/>
          <p:cNvCxnSpPr/>
          <p:nvPr/>
        </p:nvCxnSpPr>
        <p:spPr>
          <a:xfrm>
            <a:off x="3994150" y="3187065"/>
            <a:ext cx="4211955" cy="0"/>
          </a:xfrm>
          <a:prstGeom prst="line">
            <a:avLst/>
          </a:prstGeom>
          <a:ln w="25400" cmpd="sng">
            <a:solidFill>
              <a:srgbClr val="00379C"/>
            </a:solidFill>
            <a:prstDash val="solid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9" name="直接连接符 8"/>
          <p:cNvCxnSpPr/>
          <p:nvPr/>
        </p:nvCxnSpPr>
        <p:spPr>
          <a:xfrm>
            <a:off x="3994150" y="3250565"/>
            <a:ext cx="4211955" cy="0"/>
          </a:xfrm>
          <a:prstGeom prst="line">
            <a:avLst/>
          </a:prstGeom>
          <a:ln w="15875" cmpd="sng">
            <a:solidFill>
              <a:schemeClr val="bg2">
                <a:lumMod val="50000"/>
              </a:schemeClr>
            </a:solidFill>
            <a:prstDash val="dash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pic>
        <p:nvPicPr>
          <p:cNvPr id="5" name="图片 4"/>
          <p:cNvPicPr>
            <a:picLocks noChangeAspect="1"/>
          </p:cNvPicPr>
          <p:nvPr/>
        </p:nvPicPr>
        <p:blipFill>
          <a:blip r:embed="rId1">
            <a:alphaModFix amt="100000"/>
          </a:blip>
          <a:srcRect/>
          <a:stretch>
            <a:fillRect/>
          </a:stretch>
        </p:blipFill>
        <p:spPr>
          <a:xfrm>
            <a:off x="718185" y="1364615"/>
            <a:ext cx="2850515" cy="289941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2">
            <a:alphaModFix amt="100000"/>
          </a:blip>
          <a:srcRect/>
          <a:stretch>
            <a:fillRect/>
          </a:stretch>
        </p:blipFill>
        <p:spPr>
          <a:xfrm rot="647805">
            <a:off x="8811024" y="2861889"/>
            <a:ext cx="2113886" cy="2113886"/>
          </a:xfrm>
          <a:prstGeom prst="rect">
            <a:avLst/>
          </a:prstGeom>
          <a:noFill/>
          <a:ln>
            <a:noFill/>
          </a:ln>
        </p:spPr>
      </p:pic>
    </p:spTree>
    <p:custDataLst>
      <p:tags r:id="rId3"/>
    </p:custData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1" name="矩形 3"/>
          <p:cNvSpPr/>
          <p:nvPr>
            <p:custDataLst>
              <p:tags r:id="rId1"/>
            </p:custDataLst>
          </p:nvPr>
        </p:nvSpPr>
        <p:spPr>
          <a:xfrm>
            <a:off x="2136031" y="1658337"/>
            <a:ext cx="9000709" cy="642671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p>
            <a:pPr algn="just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160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+mn-ea"/>
              </a:rPr>
              <a:t>在炎炎的夏日与清凉的水拥抱是非常惬意的一件事。但是，水有的时候热情过了头。</a:t>
            </a:r>
            <a:endParaRPr lang="zh-CN" altLang="en-US" sz="160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+mn-ea"/>
              <a:sym typeface="+mn-ea"/>
            </a:endParaRPr>
          </a:p>
        </p:txBody>
      </p:sp>
      <p:sp>
        <p:nvSpPr>
          <p:cNvPr id="12" name="矩形 4"/>
          <p:cNvSpPr/>
          <p:nvPr>
            <p:custDataLst>
              <p:tags r:id="rId2"/>
            </p:custDataLst>
          </p:nvPr>
        </p:nvSpPr>
        <p:spPr>
          <a:xfrm>
            <a:off x="2141111" y="1196656"/>
            <a:ext cx="9000709" cy="461778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p>
            <a:pPr algn="just">
              <a:spcBef>
                <a:spcPct val="0"/>
              </a:spcBef>
              <a:spcAft>
                <a:spcPct val="0"/>
              </a:spcAft>
            </a:pPr>
            <a:r>
              <a:rPr lang="zh-CN" altLang="en-US" sz="1600" b="1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同学们,喜欢水吗?</a:t>
            </a:r>
            <a:endParaRPr lang="zh-CN" altLang="en-US" sz="1600" b="1">
              <a:solidFill>
                <a:schemeClr val="accent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14" name="矩形 5"/>
          <p:cNvSpPr/>
          <p:nvPr>
            <p:custDataLst>
              <p:tags r:id="rId3"/>
            </p:custDataLst>
          </p:nvPr>
        </p:nvSpPr>
        <p:spPr>
          <a:xfrm>
            <a:off x="1241880" y="1262701"/>
            <a:ext cx="579646" cy="579646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noAutofit/>
          </a:bodyPr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en-US" altLang="zh-CN" sz="1600" dirty="0">
                <a:solidFill>
                  <a:schemeClr val="lt1">
                    <a:lumMod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+mn-ea"/>
              </a:rPr>
              <a:t>01</a:t>
            </a:r>
            <a:endParaRPr lang="en-US" altLang="zh-CN" sz="1600" dirty="0">
              <a:solidFill>
                <a:schemeClr val="lt1">
                  <a:lumMod val="100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+mn-ea"/>
              <a:sym typeface="+mn-ea"/>
            </a:endParaRPr>
          </a:p>
        </p:txBody>
      </p:sp>
      <p:sp>
        <p:nvSpPr>
          <p:cNvPr id="16" name="矩形 8"/>
          <p:cNvSpPr/>
          <p:nvPr>
            <p:custDataLst>
              <p:tags r:id="rId4"/>
            </p:custDataLst>
          </p:nvPr>
        </p:nvSpPr>
        <p:spPr>
          <a:xfrm>
            <a:off x="2149366" y="2377849"/>
            <a:ext cx="9000709" cy="461778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p>
            <a:pPr algn="just">
              <a:spcBef>
                <a:spcPct val="0"/>
              </a:spcBef>
              <a:spcAft>
                <a:spcPct val="0"/>
              </a:spcAft>
            </a:pPr>
            <a:r>
              <a:rPr lang="zh-CN" altLang="en-US" sz="1600" b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世界卫生组织统计指出,全球每年约</a:t>
            </a:r>
            <a:r>
              <a:rPr lang="zh-CN" altLang="en-US" sz="1600" b="1"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23.6万</a:t>
            </a:r>
            <a:r>
              <a:rPr lang="zh-CN" altLang="en-US" sz="1600" b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人死于溺水,</a:t>
            </a:r>
            <a:r>
              <a:rPr lang="zh-CN" altLang="en-US" sz="1600" b="1"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儿童</a:t>
            </a:r>
            <a:r>
              <a:rPr lang="zh-CN" altLang="en-US" sz="1600" b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占比最高。</a:t>
            </a:r>
            <a:endParaRPr lang="zh-CN" altLang="en-US" sz="1600" b="1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17" name="矩形 9"/>
          <p:cNvSpPr/>
          <p:nvPr>
            <p:custDataLst>
              <p:tags r:id="rId5"/>
            </p:custDataLst>
          </p:nvPr>
        </p:nvSpPr>
        <p:spPr>
          <a:xfrm>
            <a:off x="1250136" y="2444529"/>
            <a:ext cx="579646" cy="579646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noAutofit/>
          </a:bodyPr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en-US" altLang="zh-CN" sz="1600">
                <a:solidFill>
                  <a:schemeClr val="lt1">
                    <a:lumMod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+mn-ea"/>
              </a:rPr>
              <a:t>02</a:t>
            </a:r>
            <a:endParaRPr lang="en-US" altLang="zh-CN" sz="1600">
              <a:solidFill>
                <a:schemeClr val="lt1">
                  <a:lumMod val="100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+mn-ea"/>
              <a:sym typeface="+mn-ea"/>
            </a:endParaRPr>
          </a:p>
        </p:txBody>
      </p:sp>
      <p:sp>
        <p:nvSpPr>
          <p:cNvPr id="19" name="矩形 11"/>
          <p:cNvSpPr/>
          <p:nvPr>
            <p:custDataLst>
              <p:tags r:id="rId6"/>
            </p:custDataLst>
          </p:nvPr>
        </p:nvSpPr>
        <p:spPr>
          <a:xfrm>
            <a:off x="2140476" y="3569202"/>
            <a:ext cx="9000709" cy="461778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p>
            <a:pPr algn="just">
              <a:spcBef>
                <a:spcPct val="0"/>
              </a:spcBef>
              <a:spcAft>
                <a:spcPct val="0"/>
              </a:spcAft>
            </a:pPr>
            <a:r>
              <a:rPr lang="zh-CN" altLang="en-US" sz="1600" b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中国疾控中心数据表明,我国1-14岁儿童溺水死亡占意外死亡原因的</a:t>
            </a:r>
            <a:r>
              <a:rPr lang="zh-CN" altLang="en-US" sz="1600" b="1"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50%以上</a:t>
            </a:r>
            <a:r>
              <a:rPr lang="zh-CN" altLang="en-US" sz="1600" b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。</a:t>
            </a:r>
            <a:endParaRPr lang="zh-CN" altLang="en-US" sz="1600" b="1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23" name="矩形 12"/>
          <p:cNvSpPr/>
          <p:nvPr>
            <p:custDataLst>
              <p:tags r:id="rId7"/>
            </p:custDataLst>
          </p:nvPr>
        </p:nvSpPr>
        <p:spPr>
          <a:xfrm>
            <a:off x="1241245" y="3635248"/>
            <a:ext cx="579646" cy="579646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noAutofit/>
          </a:bodyPr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en-US" altLang="zh-CN" sz="1600">
                <a:solidFill>
                  <a:schemeClr val="lt1">
                    <a:lumMod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+mn-ea"/>
              </a:rPr>
              <a:t>03</a:t>
            </a:r>
            <a:endParaRPr lang="en-US" altLang="zh-CN" sz="1600">
              <a:solidFill>
                <a:schemeClr val="lt1">
                  <a:lumMod val="100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+mn-ea"/>
              <a:sym typeface="+mn-ea"/>
            </a:endParaRPr>
          </a:p>
        </p:txBody>
      </p:sp>
      <p:sp>
        <p:nvSpPr>
          <p:cNvPr id="25" name="矩形 20"/>
          <p:cNvSpPr/>
          <p:nvPr>
            <p:custDataLst>
              <p:tags r:id="rId8"/>
            </p:custDataLst>
          </p:nvPr>
        </p:nvSpPr>
        <p:spPr>
          <a:xfrm>
            <a:off x="2136031" y="4869138"/>
            <a:ext cx="9000709" cy="461778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p>
            <a:pPr algn="just">
              <a:spcBef>
                <a:spcPct val="0"/>
              </a:spcBef>
              <a:spcAft>
                <a:spcPct val="0"/>
              </a:spcAft>
            </a:pPr>
            <a:r>
              <a:rPr lang="zh-CN" altLang="en-US" sz="1600" b="1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“</a:t>
            </a:r>
            <a:r>
              <a:rPr lang="zh-CN" altLang="en-US" sz="1600" b="1"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溺水无声,危险就在身边!</a:t>
            </a:r>
            <a:r>
              <a:rPr lang="zh-CN" altLang="en-US" sz="1600" b="1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”</a:t>
            </a:r>
            <a:endParaRPr lang="zh-CN" altLang="en-US" sz="1600" b="1">
              <a:solidFill>
                <a:schemeClr val="accent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26" name="矩形 21"/>
          <p:cNvSpPr/>
          <p:nvPr>
            <p:custDataLst>
              <p:tags r:id="rId9"/>
            </p:custDataLst>
          </p:nvPr>
        </p:nvSpPr>
        <p:spPr>
          <a:xfrm>
            <a:off x="1250136" y="4787863"/>
            <a:ext cx="579646" cy="579646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noAutofit/>
          </a:bodyPr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en-US" altLang="zh-CN" sz="1600">
                <a:solidFill>
                  <a:schemeClr val="lt1">
                    <a:lumMod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+mn-ea"/>
              </a:rPr>
              <a:t>04</a:t>
            </a:r>
            <a:endParaRPr lang="en-US" altLang="zh-CN" sz="1600">
              <a:solidFill>
                <a:schemeClr val="lt1">
                  <a:lumMod val="100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+mn-ea"/>
              <a:sym typeface="+mn-ea"/>
            </a:endParaRPr>
          </a:p>
        </p:txBody>
      </p:sp>
      <p:pic>
        <p:nvPicPr>
          <p:cNvPr id="13" name="图片 12"/>
          <p:cNvPicPr/>
          <p:nvPr/>
        </p:nvPicPr>
        <p:blipFill>
          <a:blip r:embed="rId10"/>
          <a:srcRect t="33766" b="21553"/>
          <a:stretch>
            <a:fillRect/>
          </a:stretch>
        </p:blipFill>
        <p:spPr>
          <a:xfrm>
            <a:off x="5375910" y="4177030"/>
            <a:ext cx="5987415" cy="1911985"/>
          </a:xfrm>
          <a:prstGeom prst="rect">
            <a:avLst/>
          </a:prstGeom>
        </p:spPr>
      </p:pic>
    </p:spTree>
    <p:custDataLst>
      <p:tags r:id="rId11"/>
    </p:custData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pSp>
        <p:nvGrpSpPr>
          <p:cNvPr id="53" name="组合 52"/>
          <p:cNvGrpSpPr/>
          <p:nvPr>
            <p:custDataLst>
              <p:tags r:id="rId1"/>
            </p:custDataLst>
          </p:nvPr>
        </p:nvGrpSpPr>
        <p:grpSpPr>
          <a:xfrm>
            <a:off x="5199600" y="2145218"/>
            <a:ext cx="5447518" cy="582871"/>
            <a:chOff x="7383432" y="1566554"/>
            <a:chExt cx="5447518" cy="582871"/>
          </a:xfrm>
        </p:grpSpPr>
        <p:sp>
          <p:nvSpPr>
            <p:cNvPr id="54" name="圆角矩形 53"/>
            <p:cNvSpPr/>
            <p:nvPr>
              <p:custDataLst>
                <p:tags r:id="rId2"/>
              </p:custDataLst>
            </p:nvPr>
          </p:nvSpPr>
          <p:spPr>
            <a:xfrm>
              <a:off x="8120168" y="1572462"/>
              <a:ext cx="4710782" cy="576963"/>
            </a:xfrm>
            <a:prstGeom prst="roundRect">
              <a:avLst>
                <a:gd name="adj" fmla="val 0"/>
              </a:avLst>
            </a:prstGeom>
            <a:gradFill>
              <a:gsLst>
                <a:gs pos="0">
                  <a:schemeClr val="accent1">
                    <a:lumMod val="60000"/>
                    <a:lumOff val="40000"/>
                  </a:schemeClr>
                </a:gs>
                <a:gs pos="100000">
                  <a:schemeClr val="bg1">
                    <a:alpha val="55000"/>
                  </a:schemeClr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9" name="文本框 58"/>
            <p:cNvSpPr txBox="1"/>
            <p:nvPr>
              <p:custDataLst>
                <p:tags r:id="rId3"/>
              </p:custDataLst>
            </p:nvPr>
          </p:nvSpPr>
          <p:spPr>
            <a:xfrm>
              <a:off x="8264800" y="1571475"/>
              <a:ext cx="2316480" cy="5708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>
                <a:lnSpc>
                  <a:spcPct val="130000"/>
                </a:lnSpc>
              </a:pPr>
              <a:r>
                <a:rPr kumimoji="1" lang="zh-CN" altLang="en-US" sz="2400">
                  <a:ln w="12700">
                    <a:noFill/>
                  </a:ln>
                  <a:solidFill>
                    <a:srgbClr val="262626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Source Han Sans" panose="020B0400000000000000" charset="-122"/>
                  <a:sym typeface="+mn-ea"/>
                </a:rPr>
                <a:t>夏季</a:t>
              </a:r>
              <a:r>
                <a:rPr kumimoji="1" lang="en-US" altLang="zh-CN" sz="2400">
                  <a:ln w="12700">
                    <a:noFill/>
                  </a:ln>
                  <a:solidFill>
                    <a:srgbClr val="262626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Source Han Sans" panose="020B0400000000000000" charset="-122"/>
                  <a:sym typeface="+mn-ea"/>
                </a:rPr>
                <a:t>溺水高发地</a:t>
              </a:r>
              <a:endParaRPr lang="zh-CN" altLang="en-US" sz="2400" b="1" dirty="0">
                <a:solidFill>
                  <a:srgbClr val="000000"/>
                </a:solidFill>
                <a:latin typeface="黑体" panose="02010609060101010101" charset="-122"/>
                <a:ea typeface="黑体" panose="02010609060101010101" charset="-122"/>
              </a:endParaRPr>
            </a:p>
          </p:txBody>
        </p:sp>
        <p:grpSp>
          <p:nvGrpSpPr>
            <p:cNvPr id="56" name="组合 55"/>
            <p:cNvGrpSpPr/>
            <p:nvPr/>
          </p:nvGrpSpPr>
          <p:grpSpPr>
            <a:xfrm>
              <a:off x="7383432" y="1566554"/>
              <a:ext cx="578578" cy="578576"/>
              <a:chOff x="7383432" y="1566554"/>
              <a:chExt cx="578578" cy="578576"/>
            </a:xfrm>
          </p:grpSpPr>
          <p:sp>
            <p:nvSpPr>
              <p:cNvPr id="57" name="椭圆 56"/>
              <p:cNvSpPr/>
              <p:nvPr>
                <p:custDataLst>
                  <p:tags r:id="rId4"/>
                </p:custDataLst>
              </p:nvPr>
            </p:nvSpPr>
            <p:spPr>
              <a:xfrm rot="179827">
                <a:off x="7383432" y="1566554"/>
                <a:ext cx="578578" cy="578576"/>
              </a:xfrm>
              <a:prstGeom prst="ellipse">
                <a:avLst/>
              </a:prstGeom>
              <a:solidFill>
                <a:schemeClr val="accent1"/>
              </a:solidFill>
              <a:ln w="28575">
                <a:solidFill>
                  <a:schemeClr val="bg1"/>
                </a:solidFill>
              </a:ln>
              <a:effectLst>
                <a:outerShdw blurRad="101600" dist="38100" dir="2700000" algn="tl" rotWithShape="0">
                  <a:prstClr val="black">
                    <a:alpha val="15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sp>
            <p:nvSpPr>
              <p:cNvPr id="58" name="矩形 57"/>
              <p:cNvSpPr/>
              <p:nvPr>
                <p:custDataLst>
                  <p:tags r:id="rId5"/>
                </p:custDataLst>
              </p:nvPr>
            </p:nvSpPr>
            <p:spPr>
              <a:xfrm>
                <a:off x="7466212" y="1676677"/>
                <a:ext cx="436880" cy="39878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US" altLang="zh-CN" sz="2000" dirty="0">
                    <a:solidFill>
                      <a:schemeClr val="bg1"/>
                    </a:solidFill>
                    <a:effectLst>
                      <a:outerShdw blurRad="25400" dist="25400" dir="2700000" algn="tl">
                        <a:srgbClr val="000000">
                          <a:alpha val="20000"/>
                        </a:srgbClr>
                      </a:outerShdw>
                    </a:effectLst>
                    <a:latin typeface="仿宋" panose="02010609060101010101" charset="-122"/>
                    <a:ea typeface="仿宋" panose="02010609060101010101" charset="-122"/>
                  </a:rPr>
                  <a:t>01</a:t>
                </a:r>
                <a:endParaRPr lang="en-US" altLang="zh-CN" sz="2000" dirty="0">
                  <a:solidFill>
                    <a:schemeClr val="bg1"/>
                  </a:solidFill>
                  <a:effectLst>
                    <a:outerShdw blurRad="25400" dist="25400" dir="2700000" algn="tl">
                      <a:srgbClr val="000000">
                        <a:alpha val="20000"/>
                      </a:srgbClr>
                    </a:outerShdw>
                  </a:effectLst>
                  <a:latin typeface="仿宋" panose="02010609060101010101" charset="-122"/>
                  <a:ea typeface="仿宋" panose="02010609060101010101" charset="-122"/>
                </a:endParaRPr>
              </a:p>
            </p:txBody>
          </p:sp>
        </p:grpSp>
      </p:grpSp>
      <p:grpSp>
        <p:nvGrpSpPr>
          <p:cNvPr id="66" name="组合 65"/>
          <p:cNvGrpSpPr/>
          <p:nvPr>
            <p:custDataLst>
              <p:tags r:id="rId6"/>
            </p:custDataLst>
          </p:nvPr>
        </p:nvGrpSpPr>
        <p:grpSpPr>
          <a:xfrm>
            <a:off x="5199600" y="2975104"/>
            <a:ext cx="5447518" cy="582295"/>
            <a:chOff x="7383432" y="1566554"/>
            <a:chExt cx="5447518" cy="582871"/>
          </a:xfrm>
        </p:grpSpPr>
        <p:sp>
          <p:nvSpPr>
            <p:cNvPr id="67" name="圆角矩形 66"/>
            <p:cNvSpPr/>
            <p:nvPr>
              <p:custDataLst>
                <p:tags r:id="rId7"/>
              </p:custDataLst>
            </p:nvPr>
          </p:nvSpPr>
          <p:spPr>
            <a:xfrm>
              <a:off x="8120168" y="1572462"/>
              <a:ext cx="4710782" cy="576963"/>
            </a:xfrm>
            <a:prstGeom prst="roundRect">
              <a:avLst>
                <a:gd name="adj" fmla="val 0"/>
              </a:avLst>
            </a:prstGeom>
            <a:gradFill>
              <a:gsLst>
                <a:gs pos="95000">
                  <a:schemeClr val="bg1"/>
                </a:gs>
                <a:gs pos="0">
                  <a:schemeClr val="accent1">
                    <a:lumMod val="60000"/>
                    <a:lumOff val="40000"/>
                    <a:alpha val="55000"/>
                  </a:schemeClr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8" name="文本框 67"/>
            <p:cNvSpPr txBox="1"/>
            <p:nvPr>
              <p:custDataLst>
                <p:tags r:id="rId8"/>
              </p:custDataLst>
            </p:nvPr>
          </p:nvSpPr>
          <p:spPr>
            <a:xfrm>
              <a:off x="8264800" y="1571475"/>
              <a:ext cx="2621280" cy="4976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>
                <a:lnSpc>
                  <a:spcPct val="110000"/>
                </a:lnSpc>
              </a:pPr>
              <a:r>
                <a:rPr kumimoji="1" lang="en-US" altLang="zh-CN" sz="2400">
                  <a:ln w="12700">
                    <a:noFill/>
                  </a:ln>
                  <a:solidFill>
                    <a:srgbClr val="262626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Source Han Sans" panose="020B0400000000000000" charset="-122"/>
                  <a:sym typeface="+mn-ea"/>
                </a:rPr>
                <a:t>防溺水安全</a:t>
              </a:r>
              <a:r>
                <a:rPr kumimoji="1" lang="zh-CN" altLang="en-US" sz="2400">
                  <a:ln w="12700">
                    <a:noFill/>
                  </a:ln>
                  <a:solidFill>
                    <a:srgbClr val="262626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Source Han Sans" panose="020B0400000000000000" charset="-122"/>
                  <a:sym typeface="+mn-ea"/>
                </a:rPr>
                <a:t>小</a:t>
              </a:r>
              <a:r>
                <a:rPr kumimoji="1" lang="en-US" altLang="zh-CN" sz="2400">
                  <a:ln w="12700">
                    <a:noFill/>
                  </a:ln>
                  <a:solidFill>
                    <a:srgbClr val="262626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Source Han Sans" panose="020B0400000000000000" charset="-122"/>
                  <a:sym typeface="+mn-ea"/>
                </a:rPr>
                <a:t>知识</a:t>
              </a:r>
              <a:endParaRPr lang="zh-CN" altLang="en-US" sz="2400" b="1" dirty="0">
                <a:solidFill>
                  <a:srgbClr val="000000"/>
                </a:solidFill>
                <a:latin typeface="黑体" panose="02010609060101010101" charset="-122"/>
                <a:ea typeface="黑体" panose="02010609060101010101" charset="-122"/>
              </a:endParaRPr>
            </a:p>
          </p:txBody>
        </p:sp>
        <p:grpSp>
          <p:nvGrpSpPr>
            <p:cNvPr id="69" name="组合 68"/>
            <p:cNvGrpSpPr/>
            <p:nvPr/>
          </p:nvGrpSpPr>
          <p:grpSpPr>
            <a:xfrm>
              <a:off x="7383432" y="1566554"/>
              <a:ext cx="578578" cy="578576"/>
              <a:chOff x="7383432" y="1566554"/>
              <a:chExt cx="578578" cy="578576"/>
            </a:xfrm>
          </p:grpSpPr>
          <p:sp>
            <p:nvSpPr>
              <p:cNvPr id="70" name="椭圆 69"/>
              <p:cNvSpPr/>
              <p:nvPr>
                <p:custDataLst>
                  <p:tags r:id="rId9"/>
                </p:custDataLst>
              </p:nvPr>
            </p:nvSpPr>
            <p:spPr>
              <a:xfrm rot="179827">
                <a:off x="7383432" y="1566554"/>
                <a:ext cx="578578" cy="578576"/>
              </a:xfrm>
              <a:prstGeom prst="ellipse">
                <a:avLst/>
              </a:prstGeom>
              <a:solidFill>
                <a:srgbClr val="4874CB"/>
              </a:solidFill>
              <a:ln w="28575">
                <a:solidFill>
                  <a:schemeClr val="bg1"/>
                </a:solidFill>
              </a:ln>
              <a:effectLst>
                <a:outerShdw blurRad="101600" dist="38100" dir="2700000" algn="tl" rotWithShape="0">
                  <a:prstClr val="black">
                    <a:alpha val="15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sp>
            <p:nvSpPr>
              <p:cNvPr id="71" name="矩形 70"/>
              <p:cNvSpPr/>
              <p:nvPr>
                <p:custDataLst>
                  <p:tags r:id="rId10"/>
                </p:custDataLst>
              </p:nvPr>
            </p:nvSpPr>
            <p:spPr>
              <a:xfrm>
                <a:off x="7466211" y="1676677"/>
                <a:ext cx="436880" cy="39917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US" altLang="zh-CN" sz="2000" dirty="0">
                    <a:solidFill>
                      <a:schemeClr val="bg1"/>
                    </a:solidFill>
                    <a:effectLst>
                      <a:outerShdw blurRad="25400" dist="25400" dir="2700000" algn="tl">
                        <a:srgbClr val="000000">
                          <a:alpha val="20000"/>
                        </a:srgbClr>
                      </a:outerShdw>
                    </a:effectLst>
                    <a:latin typeface="仿宋" panose="02010609060101010101" charset="-122"/>
                    <a:ea typeface="仿宋" panose="02010609060101010101" charset="-122"/>
                  </a:rPr>
                  <a:t>02</a:t>
                </a:r>
                <a:endParaRPr lang="zh-CN" altLang="en-US" sz="2000" dirty="0">
                  <a:solidFill>
                    <a:schemeClr val="bg1"/>
                  </a:solidFill>
                  <a:effectLst>
                    <a:outerShdw blurRad="25400" dist="25400" dir="2700000" algn="tl">
                      <a:srgbClr val="000000">
                        <a:alpha val="20000"/>
                      </a:srgbClr>
                    </a:outerShdw>
                  </a:effectLst>
                  <a:latin typeface="仿宋" panose="02010609060101010101" charset="-122"/>
                  <a:ea typeface="仿宋" panose="02010609060101010101" charset="-122"/>
                </a:endParaRPr>
              </a:p>
            </p:txBody>
          </p:sp>
        </p:grpSp>
      </p:grpSp>
      <p:grpSp>
        <p:nvGrpSpPr>
          <p:cNvPr id="72" name="组合 71"/>
          <p:cNvGrpSpPr/>
          <p:nvPr>
            <p:custDataLst>
              <p:tags r:id="rId11"/>
            </p:custDataLst>
          </p:nvPr>
        </p:nvGrpSpPr>
        <p:grpSpPr>
          <a:xfrm>
            <a:off x="5199600" y="3804414"/>
            <a:ext cx="5447518" cy="582295"/>
            <a:chOff x="7383432" y="1566554"/>
            <a:chExt cx="5447518" cy="582871"/>
          </a:xfrm>
        </p:grpSpPr>
        <p:sp>
          <p:nvSpPr>
            <p:cNvPr id="73" name="圆角矩形 72"/>
            <p:cNvSpPr/>
            <p:nvPr>
              <p:custDataLst>
                <p:tags r:id="rId12"/>
              </p:custDataLst>
            </p:nvPr>
          </p:nvSpPr>
          <p:spPr>
            <a:xfrm>
              <a:off x="8120168" y="1572462"/>
              <a:ext cx="4710782" cy="576963"/>
            </a:xfrm>
            <a:prstGeom prst="roundRect">
              <a:avLst>
                <a:gd name="adj" fmla="val 0"/>
              </a:avLst>
            </a:prstGeom>
            <a:gradFill>
              <a:gsLst>
                <a:gs pos="100000">
                  <a:schemeClr val="bg1"/>
                </a:gs>
                <a:gs pos="0">
                  <a:schemeClr val="accent1">
                    <a:lumMod val="60000"/>
                    <a:lumOff val="40000"/>
                    <a:alpha val="55000"/>
                  </a:schemeClr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4" name="文本框 73"/>
            <p:cNvSpPr txBox="1"/>
            <p:nvPr>
              <p:custDataLst>
                <p:tags r:id="rId13"/>
              </p:custDataLst>
            </p:nvPr>
          </p:nvSpPr>
          <p:spPr>
            <a:xfrm>
              <a:off x="8264800" y="1571475"/>
              <a:ext cx="2621280" cy="5714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>
                <a:lnSpc>
                  <a:spcPct val="130000"/>
                </a:lnSpc>
              </a:pPr>
              <a:r>
                <a:rPr kumimoji="1" lang="zh-CN" altLang="en-US" sz="2400">
                  <a:ln w="12700">
                    <a:noFill/>
                  </a:ln>
                  <a:solidFill>
                    <a:srgbClr val="262626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Source Han Sans" panose="020B0400000000000000" charset="-122"/>
                  <a:sym typeface="+mn-ea"/>
                </a:rPr>
                <a:t>家长</a:t>
              </a:r>
              <a:r>
                <a:rPr kumimoji="1" lang="en-US" altLang="zh-CN" sz="2400">
                  <a:ln w="12700">
                    <a:noFill/>
                  </a:ln>
                  <a:solidFill>
                    <a:srgbClr val="262626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Source Han Sans" panose="020B0400000000000000" charset="-122"/>
                  <a:sym typeface="+mn-ea"/>
                </a:rPr>
                <a:t>加强</a:t>
              </a:r>
              <a:r>
                <a:rPr kumimoji="1" lang="zh-CN" altLang="en-US" sz="2400">
                  <a:ln w="12700">
                    <a:noFill/>
                  </a:ln>
                  <a:solidFill>
                    <a:srgbClr val="262626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Source Han Sans" panose="020B0400000000000000" charset="-122"/>
                  <a:sym typeface="+mn-ea"/>
                </a:rPr>
                <a:t>孩子</a:t>
              </a:r>
              <a:r>
                <a:rPr kumimoji="1" lang="en-US" altLang="zh-CN" sz="2400">
                  <a:ln w="12700">
                    <a:noFill/>
                  </a:ln>
                  <a:solidFill>
                    <a:srgbClr val="262626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Source Han Sans" panose="020B0400000000000000" charset="-122"/>
                  <a:sym typeface="+mn-ea"/>
                </a:rPr>
                <a:t>监护</a:t>
              </a:r>
              <a:endParaRPr lang="zh-CN" altLang="en-US" sz="2400" b="1" dirty="0">
                <a:solidFill>
                  <a:srgbClr val="000000"/>
                </a:solidFill>
                <a:latin typeface="黑体" panose="02010609060101010101" charset="-122"/>
                <a:ea typeface="黑体" panose="02010609060101010101" charset="-122"/>
              </a:endParaRPr>
            </a:p>
          </p:txBody>
        </p:sp>
        <p:grpSp>
          <p:nvGrpSpPr>
            <p:cNvPr id="75" name="组合 74"/>
            <p:cNvGrpSpPr/>
            <p:nvPr/>
          </p:nvGrpSpPr>
          <p:grpSpPr>
            <a:xfrm>
              <a:off x="7383432" y="1566554"/>
              <a:ext cx="578578" cy="578576"/>
              <a:chOff x="7383432" y="1566554"/>
              <a:chExt cx="578578" cy="578576"/>
            </a:xfrm>
          </p:grpSpPr>
          <p:sp>
            <p:nvSpPr>
              <p:cNvPr id="76" name="椭圆 75"/>
              <p:cNvSpPr/>
              <p:nvPr>
                <p:custDataLst>
                  <p:tags r:id="rId14"/>
                </p:custDataLst>
              </p:nvPr>
            </p:nvSpPr>
            <p:spPr>
              <a:xfrm rot="179827">
                <a:off x="7383432" y="1566554"/>
                <a:ext cx="578578" cy="578576"/>
              </a:xfrm>
              <a:prstGeom prst="ellipse">
                <a:avLst/>
              </a:prstGeom>
              <a:solidFill>
                <a:srgbClr val="4874CB"/>
              </a:solidFill>
              <a:ln w="28575">
                <a:solidFill>
                  <a:schemeClr val="bg1"/>
                </a:solidFill>
              </a:ln>
              <a:effectLst>
                <a:outerShdw blurRad="101600" dist="38100" dir="2700000" algn="tl" rotWithShape="0">
                  <a:prstClr val="black">
                    <a:alpha val="15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sp>
            <p:nvSpPr>
              <p:cNvPr id="77" name="矩形 76"/>
              <p:cNvSpPr/>
              <p:nvPr>
                <p:custDataLst>
                  <p:tags r:id="rId15"/>
                </p:custDataLst>
              </p:nvPr>
            </p:nvSpPr>
            <p:spPr>
              <a:xfrm>
                <a:off x="7466211" y="1676677"/>
                <a:ext cx="436880" cy="39917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US" altLang="zh-CN" sz="2000" dirty="0">
                    <a:solidFill>
                      <a:schemeClr val="bg1"/>
                    </a:solidFill>
                    <a:effectLst>
                      <a:outerShdw blurRad="25400" dist="25400" dir="2700000" algn="tl">
                        <a:srgbClr val="000000">
                          <a:alpha val="20000"/>
                        </a:srgbClr>
                      </a:outerShdw>
                    </a:effectLst>
                    <a:latin typeface="仿宋" panose="02010609060101010101" charset="-122"/>
                    <a:ea typeface="仿宋" panose="02010609060101010101" charset="-122"/>
                  </a:rPr>
                  <a:t>03</a:t>
                </a:r>
                <a:endParaRPr lang="zh-CN" altLang="en-US" sz="2000" dirty="0">
                  <a:solidFill>
                    <a:schemeClr val="bg1"/>
                  </a:solidFill>
                  <a:effectLst>
                    <a:outerShdw blurRad="25400" dist="25400" dir="2700000" algn="tl">
                      <a:srgbClr val="000000">
                        <a:alpha val="20000"/>
                      </a:srgbClr>
                    </a:outerShdw>
                  </a:effectLst>
                  <a:latin typeface="仿宋" panose="02010609060101010101" charset="-122"/>
                  <a:ea typeface="仿宋" panose="02010609060101010101" charset="-122"/>
                </a:endParaRPr>
              </a:p>
            </p:txBody>
          </p:sp>
        </p:grpSp>
      </p:grpSp>
      <p:grpSp>
        <p:nvGrpSpPr>
          <p:cNvPr id="78" name="组合 77"/>
          <p:cNvGrpSpPr/>
          <p:nvPr>
            <p:custDataLst>
              <p:tags r:id="rId16"/>
            </p:custDataLst>
          </p:nvPr>
        </p:nvGrpSpPr>
        <p:grpSpPr>
          <a:xfrm>
            <a:off x="5199600" y="4633724"/>
            <a:ext cx="5447518" cy="582295"/>
            <a:chOff x="7383432" y="1566554"/>
            <a:chExt cx="5447518" cy="582871"/>
          </a:xfrm>
        </p:grpSpPr>
        <p:sp>
          <p:nvSpPr>
            <p:cNvPr id="79" name="圆角矩形 78"/>
            <p:cNvSpPr/>
            <p:nvPr>
              <p:custDataLst>
                <p:tags r:id="rId17"/>
              </p:custDataLst>
            </p:nvPr>
          </p:nvSpPr>
          <p:spPr>
            <a:xfrm>
              <a:off x="8120168" y="1572462"/>
              <a:ext cx="4710782" cy="576963"/>
            </a:xfrm>
            <a:prstGeom prst="roundRect">
              <a:avLst>
                <a:gd name="adj" fmla="val 0"/>
              </a:avLst>
            </a:prstGeom>
            <a:gradFill>
              <a:gsLst>
                <a:gs pos="100000">
                  <a:schemeClr val="bg1"/>
                </a:gs>
                <a:gs pos="0">
                  <a:schemeClr val="accent1">
                    <a:lumMod val="60000"/>
                    <a:lumOff val="40000"/>
                    <a:alpha val="55000"/>
                  </a:schemeClr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0" name="文本框 79"/>
            <p:cNvSpPr txBox="1"/>
            <p:nvPr>
              <p:custDataLst>
                <p:tags r:id="rId18"/>
              </p:custDataLst>
            </p:nvPr>
          </p:nvSpPr>
          <p:spPr>
            <a:xfrm>
              <a:off x="8264800" y="1571475"/>
              <a:ext cx="2621280" cy="4976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>
                <a:lnSpc>
                  <a:spcPct val="110000"/>
                </a:lnSpc>
              </a:pPr>
              <a:r>
                <a:rPr kumimoji="1" lang="en-US" altLang="zh-CN" sz="2400">
                  <a:ln w="12700">
                    <a:noFill/>
                  </a:ln>
                  <a:solidFill>
                    <a:srgbClr val="262626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Source Han Sans" panose="020B0400000000000000" charset="-122"/>
                  <a:sym typeface="+mn-ea"/>
                </a:rPr>
                <a:t>发现溺水如何施救</a:t>
              </a:r>
              <a:endParaRPr lang="zh-CN" altLang="en-US" sz="2400" b="1" dirty="0">
                <a:solidFill>
                  <a:srgbClr val="000000"/>
                </a:solidFill>
                <a:latin typeface="黑体" panose="02010609060101010101" charset="-122"/>
                <a:ea typeface="黑体" panose="02010609060101010101" charset="-122"/>
              </a:endParaRPr>
            </a:p>
          </p:txBody>
        </p:sp>
        <p:grpSp>
          <p:nvGrpSpPr>
            <p:cNvPr id="81" name="组合 80"/>
            <p:cNvGrpSpPr/>
            <p:nvPr/>
          </p:nvGrpSpPr>
          <p:grpSpPr>
            <a:xfrm>
              <a:off x="7383432" y="1566554"/>
              <a:ext cx="578578" cy="578576"/>
              <a:chOff x="7383432" y="1566554"/>
              <a:chExt cx="578578" cy="578576"/>
            </a:xfrm>
          </p:grpSpPr>
          <p:sp>
            <p:nvSpPr>
              <p:cNvPr id="82" name="椭圆 81"/>
              <p:cNvSpPr/>
              <p:nvPr>
                <p:custDataLst>
                  <p:tags r:id="rId19"/>
                </p:custDataLst>
              </p:nvPr>
            </p:nvSpPr>
            <p:spPr>
              <a:xfrm rot="179827">
                <a:off x="7383432" y="1566554"/>
                <a:ext cx="578578" cy="578576"/>
              </a:xfrm>
              <a:prstGeom prst="ellipse">
                <a:avLst/>
              </a:prstGeom>
              <a:solidFill>
                <a:srgbClr val="4874CB"/>
              </a:solidFill>
              <a:ln w="28575">
                <a:solidFill>
                  <a:schemeClr val="bg1"/>
                </a:solidFill>
              </a:ln>
              <a:effectLst>
                <a:outerShdw blurRad="101600" dist="38100" dir="2700000" algn="tl" rotWithShape="0">
                  <a:prstClr val="black">
                    <a:alpha val="15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sp>
            <p:nvSpPr>
              <p:cNvPr id="83" name="矩形 82"/>
              <p:cNvSpPr/>
              <p:nvPr>
                <p:custDataLst>
                  <p:tags r:id="rId20"/>
                </p:custDataLst>
              </p:nvPr>
            </p:nvSpPr>
            <p:spPr>
              <a:xfrm>
                <a:off x="7466211" y="1676677"/>
                <a:ext cx="436880" cy="39917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US" altLang="zh-CN" sz="2000" dirty="0">
                    <a:solidFill>
                      <a:schemeClr val="bg1"/>
                    </a:solidFill>
                    <a:effectLst>
                      <a:outerShdw blurRad="25400" dist="25400" dir="2700000" algn="tl">
                        <a:srgbClr val="000000">
                          <a:alpha val="20000"/>
                        </a:srgbClr>
                      </a:outerShdw>
                    </a:effectLst>
                    <a:latin typeface="仿宋" panose="02010609060101010101" charset="-122"/>
                    <a:ea typeface="仿宋" panose="02010609060101010101" charset="-122"/>
                  </a:rPr>
                  <a:t>04</a:t>
                </a:r>
                <a:endParaRPr lang="zh-CN" altLang="en-US" sz="2000" dirty="0">
                  <a:solidFill>
                    <a:schemeClr val="bg1"/>
                  </a:solidFill>
                  <a:effectLst>
                    <a:outerShdw blurRad="25400" dist="25400" dir="2700000" algn="tl">
                      <a:srgbClr val="000000">
                        <a:alpha val="20000"/>
                      </a:srgbClr>
                    </a:outerShdw>
                  </a:effectLst>
                  <a:latin typeface="仿宋" panose="02010609060101010101" charset="-122"/>
                  <a:ea typeface="仿宋" panose="02010609060101010101" charset="-122"/>
                </a:endParaRPr>
              </a:p>
            </p:txBody>
          </p:sp>
        </p:grpSp>
      </p:grpSp>
    </p:spTree>
    <p:custDataLst>
      <p:tags r:id="rId21"/>
    </p:custData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7" name="图片 6"/>
          <p:cNvPicPr>
            <a:picLocks noChangeAspect="1"/>
          </p:cNvPicPr>
          <p:nvPr/>
        </p:nvPicPr>
        <p:blipFill>
          <a:blip r:embed="rId1">
            <a:alphaModFix amt="100000"/>
          </a:blip>
          <a:srcRect/>
          <a:stretch>
            <a:fillRect/>
          </a:stretch>
        </p:blipFill>
        <p:spPr>
          <a:xfrm rot="647805">
            <a:off x="4174573" y="1116205"/>
            <a:ext cx="2720175" cy="2720175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标题 1"/>
          <p:cNvSpPr txBox="1"/>
          <p:nvPr/>
        </p:nvSpPr>
        <p:spPr>
          <a:xfrm>
            <a:off x="4910773" y="1109460"/>
            <a:ext cx="1247773" cy="1714499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b"/>
          <a:lstStyle/>
          <a:p>
            <a:pPr algn="ctr">
              <a:lnSpc>
                <a:spcPct val="100000"/>
              </a:lnSpc>
            </a:pPr>
            <a:r>
              <a:rPr kumimoji="1" lang="en-US" altLang="zh-CN" sz="4800">
                <a:ln w="12700">
                  <a:noFill/>
                </a:ln>
                <a:solidFill>
                  <a:srgbClr val="57A6E7">
                    <a:alpha val="100000"/>
                  </a:srgbClr>
                </a:solidFill>
                <a:latin typeface="OPPOSans H" panose="00020600040101010101" charset="-122"/>
                <a:ea typeface="OPPOSans H" panose="00020600040101010101" charset="-122"/>
                <a:cs typeface="OPPOSans H" panose="00020600040101010101" charset="-122"/>
              </a:rPr>
              <a:t>01</a:t>
            </a:r>
            <a:endParaRPr kumimoji="1" lang="zh-CN" altLang="en-US"/>
          </a:p>
        </p:txBody>
      </p:sp>
      <p:sp>
        <p:nvSpPr>
          <p:cNvPr id="3" name="标题 1"/>
          <p:cNvSpPr txBox="1"/>
          <p:nvPr/>
        </p:nvSpPr>
        <p:spPr>
          <a:xfrm>
            <a:off x="2619375" y="3930015"/>
            <a:ext cx="6533515" cy="92900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txBody>
          <a:bodyPr vert="horz" wrap="square" lIns="0" tIns="0" rIns="0" bIns="0" rtlCol="0" anchor="t"/>
          <a:lstStyle/>
          <a:p>
            <a:pPr algn="ctr">
              <a:lnSpc>
                <a:spcPct val="130000"/>
              </a:lnSpc>
            </a:pPr>
            <a:r>
              <a:rPr kumimoji="1" lang="zh-CN" altLang="en-US" sz="3600" b="1">
                <a:ln w="12700">
                  <a:noFill/>
                </a:ln>
                <a:solidFill>
                  <a:srgbClr val="57A6E7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OPPOSans H" panose="00020600040101010101" charset="-122"/>
              </a:rPr>
              <a:t>夏季</a:t>
            </a:r>
            <a:r>
              <a:rPr kumimoji="1" lang="en-US" altLang="zh-CN" sz="3600" b="1">
                <a:ln w="12700">
                  <a:noFill/>
                </a:ln>
                <a:solidFill>
                  <a:srgbClr val="57A6E7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OPPOSans H" panose="00020600040101010101" charset="-122"/>
              </a:rPr>
              <a:t>溺水高发地</a:t>
            </a:r>
            <a:endParaRPr kumimoji="1" lang="zh-CN" altLang="en-US" b="1"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4" name="组合 3"/>
          <p:cNvGrpSpPr/>
          <p:nvPr/>
        </p:nvGrpSpPr>
        <p:grpSpPr>
          <a:xfrm>
            <a:off x="0" y="6164585"/>
            <a:ext cx="12192000" cy="693415"/>
            <a:chOff x="0" y="6164585"/>
            <a:chExt cx="12192000" cy="693415"/>
          </a:xfrm>
        </p:grpSpPr>
        <p:sp>
          <p:nvSpPr>
            <p:cNvPr id="5" name="标题 1"/>
            <p:cNvSpPr txBox="1"/>
            <p:nvPr/>
          </p:nvSpPr>
          <p:spPr>
            <a:xfrm>
              <a:off x="0" y="6164585"/>
              <a:ext cx="12192000" cy="628799"/>
            </a:xfrm>
            <a:custGeom>
              <a:avLst/>
              <a:gdLst>
                <a:gd name="connsiteX0" fmla="*/ 823856 w 12192000"/>
                <a:gd name="connsiteY0" fmla="*/ 0 h 628799"/>
                <a:gd name="connsiteX1" fmla="*/ 1542775 w 12192000"/>
                <a:gd name="connsiteY1" fmla="*/ 164152 h 628799"/>
                <a:gd name="connsiteX2" fmla="*/ 1633666 w 12192000"/>
                <a:gd name="connsiteY2" fmla="*/ 220209 h 628799"/>
                <a:gd name="connsiteX3" fmla="*/ 1724558 w 12192000"/>
                <a:gd name="connsiteY3" fmla="*/ 164152 h 628799"/>
                <a:gd name="connsiteX4" fmla="*/ 2443477 w 12192000"/>
                <a:gd name="connsiteY4" fmla="*/ 0 h 628799"/>
                <a:gd name="connsiteX5" fmla="*/ 3162396 w 12192000"/>
                <a:gd name="connsiteY5" fmla="*/ 164152 h 628799"/>
                <a:gd name="connsiteX6" fmla="*/ 3253288 w 12192000"/>
                <a:gd name="connsiteY6" fmla="*/ 220209 h 628799"/>
                <a:gd name="connsiteX7" fmla="*/ 3344179 w 12192000"/>
                <a:gd name="connsiteY7" fmla="*/ 164152 h 628799"/>
                <a:gd name="connsiteX8" fmla="*/ 4063098 w 12192000"/>
                <a:gd name="connsiteY8" fmla="*/ 0 h 628799"/>
                <a:gd name="connsiteX9" fmla="*/ 4782017 w 12192000"/>
                <a:gd name="connsiteY9" fmla="*/ 164152 h 628799"/>
                <a:gd name="connsiteX10" fmla="*/ 4872908 w 12192000"/>
                <a:gd name="connsiteY10" fmla="*/ 220209 h 628799"/>
                <a:gd name="connsiteX11" fmla="*/ 4963800 w 12192000"/>
                <a:gd name="connsiteY11" fmla="*/ 164152 h 628799"/>
                <a:gd name="connsiteX12" fmla="*/ 5682718 w 12192000"/>
                <a:gd name="connsiteY12" fmla="*/ 0 h 628799"/>
                <a:gd name="connsiteX13" fmla="*/ 6401638 w 12192000"/>
                <a:gd name="connsiteY13" fmla="*/ 164152 h 628799"/>
                <a:gd name="connsiteX14" fmla="*/ 6492528 w 12192000"/>
                <a:gd name="connsiteY14" fmla="*/ 220209 h 628799"/>
                <a:gd name="connsiteX15" fmla="*/ 6583420 w 12192000"/>
                <a:gd name="connsiteY15" fmla="*/ 164152 h 628799"/>
                <a:gd name="connsiteX16" fmla="*/ 7302339 w 12192000"/>
                <a:gd name="connsiteY16" fmla="*/ 0 h 628799"/>
                <a:gd name="connsiteX17" fmla="*/ 8021258 w 12192000"/>
                <a:gd name="connsiteY17" fmla="*/ 164152 h 628799"/>
                <a:gd name="connsiteX18" fmla="*/ 8112150 w 12192000"/>
                <a:gd name="connsiteY18" fmla="*/ 220209 h 628799"/>
                <a:gd name="connsiteX19" fmla="*/ 8203041 w 12192000"/>
                <a:gd name="connsiteY19" fmla="*/ 164152 h 628799"/>
                <a:gd name="connsiteX20" fmla="*/ 8921960 w 12192000"/>
                <a:gd name="connsiteY20" fmla="*/ 0 h 628799"/>
                <a:gd name="connsiteX21" fmla="*/ 9640879 w 12192000"/>
                <a:gd name="connsiteY21" fmla="*/ 164152 h 628799"/>
                <a:gd name="connsiteX22" fmla="*/ 9731770 w 12192000"/>
                <a:gd name="connsiteY22" fmla="*/ 220209 h 628799"/>
                <a:gd name="connsiteX23" fmla="*/ 9822662 w 12192000"/>
                <a:gd name="connsiteY23" fmla="*/ 164152 h 628799"/>
                <a:gd name="connsiteX24" fmla="*/ 10541581 w 12192000"/>
                <a:gd name="connsiteY24" fmla="*/ 0 h 628799"/>
                <a:gd name="connsiteX25" fmla="*/ 11260500 w 12192000"/>
                <a:gd name="connsiteY25" fmla="*/ 164152 h 628799"/>
                <a:gd name="connsiteX26" fmla="*/ 11351391 w 12192000"/>
                <a:gd name="connsiteY26" fmla="*/ 220209 h 628799"/>
                <a:gd name="connsiteX27" fmla="*/ 11442283 w 12192000"/>
                <a:gd name="connsiteY27" fmla="*/ 164152 h 628799"/>
                <a:gd name="connsiteX28" fmla="*/ 12161202 w 12192000"/>
                <a:gd name="connsiteY28" fmla="*/ 0 h 628799"/>
                <a:gd name="connsiteX29" fmla="*/ 12192000 w 12192000"/>
                <a:gd name="connsiteY29" fmla="*/ 1163 h 628799"/>
                <a:gd name="connsiteX30" fmla="*/ 12192000 w 12192000"/>
                <a:gd name="connsiteY30" fmla="*/ 628799 h 628799"/>
                <a:gd name="connsiteX31" fmla="*/ 0 w 12192000"/>
                <a:gd name="connsiteY31" fmla="*/ 628799 h 628799"/>
                <a:gd name="connsiteX32" fmla="*/ 0 w 12192000"/>
                <a:gd name="connsiteY32" fmla="*/ 228872 h 628799"/>
                <a:gd name="connsiteX33" fmla="*/ 104938 w 12192000"/>
                <a:gd name="connsiteY33" fmla="*/ 164152 h 628799"/>
                <a:gd name="connsiteX34" fmla="*/ 823856 w 12192000"/>
                <a:gd name="connsiteY34" fmla="*/ 0 h 628799"/>
              </a:gdLst>
              <a:ahLst/>
              <a:cxnLst/>
              <a:rect l="l" t="t" r="r" b="b"/>
              <a:pathLst>
                <a:path w="12192000" h="628799">
                  <a:moveTo>
                    <a:pt x="823856" y="0"/>
                  </a:moveTo>
                  <a:cubicBezTo>
                    <a:pt x="1090160" y="0"/>
                    <a:pt x="1337556" y="60516"/>
                    <a:pt x="1542775" y="164152"/>
                  </a:cubicBezTo>
                  <a:lnTo>
                    <a:pt x="1633666" y="220209"/>
                  </a:lnTo>
                  <a:lnTo>
                    <a:pt x="1724558" y="164152"/>
                  </a:lnTo>
                  <a:cubicBezTo>
                    <a:pt x="1929778" y="60516"/>
                    <a:pt x="2177174" y="0"/>
                    <a:pt x="2443477" y="0"/>
                  </a:cubicBezTo>
                  <a:cubicBezTo>
                    <a:pt x="2709781" y="0"/>
                    <a:pt x="2957177" y="60516"/>
                    <a:pt x="3162396" y="164152"/>
                  </a:cubicBezTo>
                  <a:lnTo>
                    <a:pt x="3253288" y="220209"/>
                  </a:lnTo>
                  <a:lnTo>
                    <a:pt x="3344179" y="164152"/>
                  </a:lnTo>
                  <a:cubicBezTo>
                    <a:pt x="3549399" y="60516"/>
                    <a:pt x="3796795" y="0"/>
                    <a:pt x="4063098" y="0"/>
                  </a:cubicBezTo>
                  <a:cubicBezTo>
                    <a:pt x="4329401" y="0"/>
                    <a:pt x="4576797" y="60516"/>
                    <a:pt x="4782017" y="164152"/>
                  </a:cubicBezTo>
                  <a:lnTo>
                    <a:pt x="4872908" y="220209"/>
                  </a:lnTo>
                  <a:lnTo>
                    <a:pt x="4963800" y="164152"/>
                  </a:lnTo>
                  <a:cubicBezTo>
                    <a:pt x="5169019" y="60516"/>
                    <a:pt x="5416415" y="0"/>
                    <a:pt x="5682718" y="0"/>
                  </a:cubicBezTo>
                  <a:cubicBezTo>
                    <a:pt x="5949022" y="0"/>
                    <a:pt x="6196418" y="60516"/>
                    <a:pt x="6401638" y="164152"/>
                  </a:cubicBezTo>
                  <a:lnTo>
                    <a:pt x="6492528" y="220209"/>
                  </a:lnTo>
                  <a:lnTo>
                    <a:pt x="6583420" y="164152"/>
                  </a:lnTo>
                  <a:cubicBezTo>
                    <a:pt x="6788639" y="60516"/>
                    <a:pt x="7036035" y="0"/>
                    <a:pt x="7302339" y="0"/>
                  </a:cubicBezTo>
                  <a:cubicBezTo>
                    <a:pt x="7568642" y="0"/>
                    <a:pt x="7816038" y="60516"/>
                    <a:pt x="8021258" y="164152"/>
                  </a:cubicBezTo>
                  <a:lnTo>
                    <a:pt x="8112150" y="220209"/>
                  </a:lnTo>
                  <a:lnTo>
                    <a:pt x="8203041" y="164152"/>
                  </a:lnTo>
                  <a:cubicBezTo>
                    <a:pt x="8408260" y="60516"/>
                    <a:pt x="8655656" y="0"/>
                    <a:pt x="8921960" y="0"/>
                  </a:cubicBezTo>
                  <a:cubicBezTo>
                    <a:pt x="9188263" y="0"/>
                    <a:pt x="9435659" y="60516"/>
                    <a:pt x="9640879" y="164152"/>
                  </a:cubicBezTo>
                  <a:lnTo>
                    <a:pt x="9731770" y="220209"/>
                  </a:lnTo>
                  <a:lnTo>
                    <a:pt x="9822662" y="164152"/>
                  </a:lnTo>
                  <a:cubicBezTo>
                    <a:pt x="10027882" y="60516"/>
                    <a:pt x="10275276" y="0"/>
                    <a:pt x="10541581" y="0"/>
                  </a:cubicBezTo>
                  <a:cubicBezTo>
                    <a:pt x="10807884" y="0"/>
                    <a:pt x="11055280" y="60516"/>
                    <a:pt x="11260500" y="164152"/>
                  </a:cubicBezTo>
                  <a:lnTo>
                    <a:pt x="11351391" y="220209"/>
                  </a:lnTo>
                  <a:lnTo>
                    <a:pt x="11442283" y="164152"/>
                  </a:lnTo>
                  <a:cubicBezTo>
                    <a:pt x="11647503" y="60516"/>
                    <a:pt x="11894898" y="0"/>
                    <a:pt x="12161202" y="0"/>
                  </a:cubicBezTo>
                  <a:lnTo>
                    <a:pt x="12192000" y="1163"/>
                  </a:lnTo>
                  <a:lnTo>
                    <a:pt x="12192000" y="628799"/>
                  </a:lnTo>
                  <a:lnTo>
                    <a:pt x="0" y="628799"/>
                  </a:lnTo>
                  <a:lnTo>
                    <a:pt x="0" y="228872"/>
                  </a:lnTo>
                  <a:lnTo>
                    <a:pt x="104938" y="164152"/>
                  </a:lnTo>
                  <a:cubicBezTo>
                    <a:pt x="310157" y="60516"/>
                    <a:pt x="557553" y="0"/>
                    <a:pt x="823856" y="0"/>
                  </a:cubicBez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 w="12700" cap="sq">
              <a:noFill/>
              <a:miter/>
            </a:ln>
          </p:spPr>
          <p:txBody>
            <a:bodyPr vert="horz" wrap="square" lIns="91440" tIns="45720" rIns="91440" bIns="45720" rtlCol="0" anchor="ctr"/>
            <a:lstStyle/>
            <a:p>
              <a:pPr algn="ctr">
                <a:lnSpc>
                  <a:spcPct val="110000"/>
                </a:lnSpc>
              </a:pPr>
              <a:endParaRPr kumimoji="1" lang="zh-CN" altLang="en-US"/>
            </a:p>
          </p:txBody>
        </p:sp>
        <p:sp>
          <p:nvSpPr>
            <p:cNvPr id="6" name="标题 1"/>
            <p:cNvSpPr txBox="1"/>
            <p:nvPr/>
          </p:nvSpPr>
          <p:spPr>
            <a:xfrm>
              <a:off x="0" y="6235700"/>
              <a:ext cx="12192000" cy="622300"/>
            </a:xfrm>
            <a:custGeom>
              <a:avLst/>
              <a:gdLst>
                <a:gd name="connsiteX0" fmla="*/ 815341 w 12192000"/>
                <a:gd name="connsiteY0" fmla="*/ 0 h 622300"/>
                <a:gd name="connsiteX1" fmla="*/ 1526830 w 12192000"/>
                <a:gd name="connsiteY1" fmla="*/ 162455 h 622300"/>
                <a:gd name="connsiteX2" fmla="*/ 1616782 w 12192000"/>
                <a:gd name="connsiteY2" fmla="*/ 217933 h 622300"/>
                <a:gd name="connsiteX3" fmla="*/ 1706734 w 12192000"/>
                <a:gd name="connsiteY3" fmla="*/ 162455 h 622300"/>
                <a:gd name="connsiteX4" fmla="*/ 2418223 w 12192000"/>
                <a:gd name="connsiteY4" fmla="*/ 0 h 622300"/>
                <a:gd name="connsiteX5" fmla="*/ 3129712 w 12192000"/>
                <a:gd name="connsiteY5" fmla="*/ 162455 h 622300"/>
                <a:gd name="connsiteX6" fmla="*/ 3219664 w 12192000"/>
                <a:gd name="connsiteY6" fmla="*/ 217933 h 622300"/>
                <a:gd name="connsiteX7" fmla="*/ 3309616 w 12192000"/>
                <a:gd name="connsiteY7" fmla="*/ 162455 h 622300"/>
                <a:gd name="connsiteX8" fmla="*/ 4021105 w 12192000"/>
                <a:gd name="connsiteY8" fmla="*/ 0 h 622300"/>
                <a:gd name="connsiteX9" fmla="*/ 4732594 w 12192000"/>
                <a:gd name="connsiteY9" fmla="*/ 162455 h 622300"/>
                <a:gd name="connsiteX10" fmla="*/ 4822546 w 12192000"/>
                <a:gd name="connsiteY10" fmla="*/ 217933 h 622300"/>
                <a:gd name="connsiteX11" fmla="*/ 4912498 w 12192000"/>
                <a:gd name="connsiteY11" fmla="*/ 162455 h 622300"/>
                <a:gd name="connsiteX12" fmla="*/ 5623986 w 12192000"/>
                <a:gd name="connsiteY12" fmla="*/ 0 h 622300"/>
                <a:gd name="connsiteX13" fmla="*/ 6335476 w 12192000"/>
                <a:gd name="connsiteY13" fmla="*/ 162455 h 622300"/>
                <a:gd name="connsiteX14" fmla="*/ 6425427 w 12192000"/>
                <a:gd name="connsiteY14" fmla="*/ 217933 h 622300"/>
                <a:gd name="connsiteX15" fmla="*/ 6515379 w 12192000"/>
                <a:gd name="connsiteY15" fmla="*/ 162455 h 622300"/>
                <a:gd name="connsiteX16" fmla="*/ 7226868 w 12192000"/>
                <a:gd name="connsiteY16" fmla="*/ 0 h 622300"/>
                <a:gd name="connsiteX17" fmla="*/ 7938357 w 12192000"/>
                <a:gd name="connsiteY17" fmla="*/ 162455 h 622300"/>
                <a:gd name="connsiteX18" fmla="*/ 8028309 w 12192000"/>
                <a:gd name="connsiteY18" fmla="*/ 217933 h 622300"/>
                <a:gd name="connsiteX19" fmla="*/ 8118261 w 12192000"/>
                <a:gd name="connsiteY19" fmla="*/ 162455 h 622300"/>
                <a:gd name="connsiteX20" fmla="*/ 8829750 w 12192000"/>
                <a:gd name="connsiteY20" fmla="*/ 0 h 622300"/>
                <a:gd name="connsiteX21" fmla="*/ 9541239 w 12192000"/>
                <a:gd name="connsiteY21" fmla="*/ 162455 h 622300"/>
                <a:gd name="connsiteX22" fmla="*/ 9631191 w 12192000"/>
                <a:gd name="connsiteY22" fmla="*/ 217933 h 622300"/>
                <a:gd name="connsiteX23" fmla="*/ 9721143 w 12192000"/>
                <a:gd name="connsiteY23" fmla="*/ 162455 h 622300"/>
                <a:gd name="connsiteX24" fmla="*/ 10432632 w 12192000"/>
                <a:gd name="connsiteY24" fmla="*/ 0 h 622300"/>
                <a:gd name="connsiteX25" fmla="*/ 11144121 w 12192000"/>
                <a:gd name="connsiteY25" fmla="*/ 162455 h 622300"/>
                <a:gd name="connsiteX26" fmla="*/ 11234073 w 12192000"/>
                <a:gd name="connsiteY26" fmla="*/ 217933 h 622300"/>
                <a:gd name="connsiteX27" fmla="*/ 11324025 w 12192000"/>
                <a:gd name="connsiteY27" fmla="*/ 162455 h 622300"/>
                <a:gd name="connsiteX28" fmla="*/ 12035514 w 12192000"/>
                <a:gd name="connsiteY28" fmla="*/ 0 h 622300"/>
                <a:gd name="connsiteX29" fmla="*/ 12165624 w 12192000"/>
                <a:gd name="connsiteY29" fmla="*/ 4911 h 622300"/>
                <a:gd name="connsiteX30" fmla="*/ 12192000 w 12192000"/>
                <a:gd name="connsiteY30" fmla="*/ 7921 h 622300"/>
                <a:gd name="connsiteX31" fmla="*/ 12192000 w 12192000"/>
                <a:gd name="connsiteY31" fmla="*/ 622300 h 622300"/>
                <a:gd name="connsiteX32" fmla="*/ 0 w 12192000"/>
                <a:gd name="connsiteY32" fmla="*/ 622300 h 622300"/>
                <a:gd name="connsiteX33" fmla="*/ 0 w 12192000"/>
                <a:gd name="connsiteY33" fmla="*/ 226506 h 622300"/>
                <a:gd name="connsiteX34" fmla="*/ 103853 w 12192000"/>
                <a:gd name="connsiteY34" fmla="*/ 162455 h 622300"/>
                <a:gd name="connsiteX35" fmla="*/ 815341 w 12192000"/>
                <a:gd name="connsiteY35" fmla="*/ 0 h 622300"/>
              </a:gdLst>
              <a:ahLst/>
              <a:cxnLst/>
              <a:rect l="l" t="t" r="r" b="b"/>
              <a:pathLst>
                <a:path w="12192000" h="622300">
                  <a:moveTo>
                    <a:pt x="815341" y="0"/>
                  </a:moveTo>
                  <a:cubicBezTo>
                    <a:pt x="1078893" y="0"/>
                    <a:pt x="1323732" y="59890"/>
                    <a:pt x="1526830" y="162455"/>
                  </a:cubicBezTo>
                  <a:lnTo>
                    <a:pt x="1616782" y="217933"/>
                  </a:lnTo>
                  <a:lnTo>
                    <a:pt x="1706734" y="162455"/>
                  </a:lnTo>
                  <a:cubicBezTo>
                    <a:pt x="1909833" y="59890"/>
                    <a:pt x="2154672" y="0"/>
                    <a:pt x="2418223" y="0"/>
                  </a:cubicBezTo>
                  <a:cubicBezTo>
                    <a:pt x="2681775" y="0"/>
                    <a:pt x="2926614" y="59890"/>
                    <a:pt x="3129712" y="162455"/>
                  </a:cubicBezTo>
                  <a:lnTo>
                    <a:pt x="3219664" y="217933"/>
                  </a:lnTo>
                  <a:lnTo>
                    <a:pt x="3309616" y="162455"/>
                  </a:lnTo>
                  <a:cubicBezTo>
                    <a:pt x="3512715" y="59890"/>
                    <a:pt x="3757554" y="0"/>
                    <a:pt x="4021105" y="0"/>
                  </a:cubicBezTo>
                  <a:cubicBezTo>
                    <a:pt x="4284656" y="0"/>
                    <a:pt x="4529495" y="59890"/>
                    <a:pt x="4732594" y="162455"/>
                  </a:cubicBezTo>
                  <a:lnTo>
                    <a:pt x="4822546" y="217933"/>
                  </a:lnTo>
                  <a:lnTo>
                    <a:pt x="4912498" y="162455"/>
                  </a:lnTo>
                  <a:cubicBezTo>
                    <a:pt x="5115596" y="59890"/>
                    <a:pt x="5360435" y="0"/>
                    <a:pt x="5623986" y="0"/>
                  </a:cubicBezTo>
                  <a:cubicBezTo>
                    <a:pt x="5887538" y="0"/>
                    <a:pt x="6132377" y="59890"/>
                    <a:pt x="6335476" y="162455"/>
                  </a:cubicBezTo>
                  <a:lnTo>
                    <a:pt x="6425427" y="217933"/>
                  </a:lnTo>
                  <a:lnTo>
                    <a:pt x="6515379" y="162455"/>
                  </a:lnTo>
                  <a:cubicBezTo>
                    <a:pt x="6718477" y="59890"/>
                    <a:pt x="6963316" y="0"/>
                    <a:pt x="7226868" y="0"/>
                  </a:cubicBezTo>
                  <a:cubicBezTo>
                    <a:pt x="7490419" y="0"/>
                    <a:pt x="7735258" y="59890"/>
                    <a:pt x="7938357" y="162455"/>
                  </a:cubicBezTo>
                  <a:lnTo>
                    <a:pt x="8028309" y="217933"/>
                  </a:lnTo>
                  <a:lnTo>
                    <a:pt x="8118261" y="162455"/>
                  </a:lnTo>
                  <a:cubicBezTo>
                    <a:pt x="8321359" y="59890"/>
                    <a:pt x="8566199" y="0"/>
                    <a:pt x="8829750" y="0"/>
                  </a:cubicBezTo>
                  <a:cubicBezTo>
                    <a:pt x="9093301" y="0"/>
                    <a:pt x="9338140" y="59890"/>
                    <a:pt x="9541239" y="162455"/>
                  </a:cubicBezTo>
                  <a:lnTo>
                    <a:pt x="9631191" y="217933"/>
                  </a:lnTo>
                  <a:lnTo>
                    <a:pt x="9721143" y="162455"/>
                  </a:lnTo>
                  <a:cubicBezTo>
                    <a:pt x="9924242" y="59890"/>
                    <a:pt x="10169080" y="0"/>
                    <a:pt x="10432632" y="0"/>
                  </a:cubicBezTo>
                  <a:cubicBezTo>
                    <a:pt x="10696183" y="0"/>
                    <a:pt x="10941022" y="59890"/>
                    <a:pt x="11144121" y="162455"/>
                  </a:cubicBezTo>
                  <a:lnTo>
                    <a:pt x="11234073" y="217933"/>
                  </a:lnTo>
                  <a:lnTo>
                    <a:pt x="11324025" y="162455"/>
                  </a:lnTo>
                  <a:cubicBezTo>
                    <a:pt x="11527124" y="59890"/>
                    <a:pt x="11771962" y="0"/>
                    <a:pt x="12035514" y="0"/>
                  </a:cubicBezTo>
                  <a:cubicBezTo>
                    <a:pt x="12079439" y="0"/>
                    <a:pt x="12122845" y="1664"/>
                    <a:pt x="12165624" y="4911"/>
                  </a:cubicBezTo>
                  <a:lnTo>
                    <a:pt x="12192000" y="7921"/>
                  </a:lnTo>
                  <a:lnTo>
                    <a:pt x="12192000" y="622300"/>
                  </a:lnTo>
                  <a:lnTo>
                    <a:pt x="0" y="622300"/>
                  </a:lnTo>
                  <a:lnTo>
                    <a:pt x="0" y="226506"/>
                  </a:lnTo>
                  <a:lnTo>
                    <a:pt x="103853" y="162455"/>
                  </a:lnTo>
                  <a:cubicBezTo>
                    <a:pt x="306951" y="59890"/>
                    <a:pt x="551790" y="0"/>
                    <a:pt x="815341" y="0"/>
                  </a:cubicBezTo>
                  <a:close/>
                </a:path>
              </a:pathLst>
            </a:custGeom>
            <a:solidFill>
              <a:schemeClr val="accent1"/>
            </a:solidFill>
            <a:ln w="12700" cap="sq">
              <a:noFill/>
              <a:miter/>
            </a:ln>
          </p:spPr>
          <p:txBody>
            <a:bodyPr vert="horz" wrap="square" lIns="91440" tIns="45720" rIns="91440" bIns="45720" rtlCol="0" anchor="ctr"/>
            <a:lstStyle/>
            <a:p>
              <a:pPr algn="ctr">
                <a:lnSpc>
                  <a:spcPct val="110000"/>
                </a:lnSpc>
              </a:pPr>
              <a:endParaRPr kumimoji="1" lang="zh-CN" altLang="en-US"/>
            </a:p>
          </p:txBody>
        </p:sp>
      </p:grpSp>
    </p:spTree>
    <p:custDataLst>
      <p:tags r:id="rId2"/>
    </p:custData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pSp>
        <p:nvGrpSpPr>
          <p:cNvPr id="4" name="组合 3"/>
          <p:cNvGrpSpPr/>
          <p:nvPr/>
        </p:nvGrpSpPr>
        <p:grpSpPr>
          <a:xfrm>
            <a:off x="0" y="6164585"/>
            <a:ext cx="12192000" cy="693415"/>
            <a:chOff x="0" y="6164585"/>
            <a:chExt cx="12192000" cy="693415"/>
          </a:xfrm>
        </p:grpSpPr>
        <p:sp>
          <p:nvSpPr>
            <p:cNvPr id="5" name="标题 1"/>
            <p:cNvSpPr txBox="1"/>
            <p:nvPr/>
          </p:nvSpPr>
          <p:spPr>
            <a:xfrm>
              <a:off x="0" y="6164585"/>
              <a:ext cx="12192000" cy="628799"/>
            </a:xfrm>
            <a:custGeom>
              <a:avLst/>
              <a:gdLst>
                <a:gd name="connsiteX0" fmla="*/ 823856 w 12192000"/>
                <a:gd name="connsiteY0" fmla="*/ 0 h 628799"/>
                <a:gd name="connsiteX1" fmla="*/ 1542775 w 12192000"/>
                <a:gd name="connsiteY1" fmla="*/ 164152 h 628799"/>
                <a:gd name="connsiteX2" fmla="*/ 1633666 w 12192000"/>
                <a:gd name="connsiteY2" fmla="*/ 220209 h 628799"/>
                <a:gd name="connsiteX3" fmla="*/ 1724558 w 12192000"/>
                <a:gd name="connsiteY3" fmla="*/ 164152 h 628799"/>
                <a:gd name="connsiteX4" fmla="*/ 2443477 w 12192000"/>
                <a:gd name="connsiteY4" fmla="*/ 0 h 628799"/>
                <a:gd name="connsiteX5" fmla="*/ 3162396 w 12192000"/>
                <a:gd name="connsiteY5" fmla="*/ 164152 h 628799"/>
                <a:gd name="connsiteX6" fmla="*/ 3253288 w 12192000"/>
                <a:gd name="connsiteY6" fmla="*/ 220209 h 628799"/>
                <a:gd name="connsiteX7" fmla="*/ 3344179 w 12192000"/>
                <a:gd name="connsiteY7" fmla="*/ 164152 h 628799"/>
                <a:gd name="connsiteX8" fmla="*/ 4063098 w 12192000"/>
                <a:gd name="connsiteY8" fmla="*/ 0 h 628799"/>
                <a:gd name="connsiteX9" fmla="*/ 4782017 w 12192000"/>
                <a:gd name="connsiteY9" fmla="*/ 164152 h 628799"/>
                <a:gd name="connsiteX10" fmla="*/ 4872908 w 12192000"/>
                <a:gd name="connsiteY10" fmla="*/ 220209 h 628799"/>
                <a:gd name="connsiteX11" fmla="*/ 4963800 w 12192000"/>
                <a:gd name="connsiteY11" fmla="*/ 164152 h 628799"/>
                <a:gd name="connsiteX12" fmla="*/ 5682718 w 12192000"/>
                <a:gd name="connsiteY12" fmla="*/ 0 h 628799"/>
                <a:gd name="connsiteX13" fmla="*/ 6401638 w 12192000"/>
                <a:gd name="connsiteY13" fmla="*/ 164152 h 628799"/>
                <a:gd name="connsiteX14" fmla="*/ 6492528 w 12192000"/>
                <a:gd name="connsiteY14" fmla="*/ 220209 h 628799"/>
                <a:gd name="connsiteX15" fmla="*/ 6583420 w 12192000"/>
                <a:gd name="connsiteY15" fmla="*/ 164152 h 628799"/>
                <a:gd name="connsiteX16" fmla="*/ 7302339 w 12192000"/>
                <a:gd name="connsiteY16" fmla="*/ 0 h 628799"/>
                <a:gd name="connsiteX17" fmla="*/ 8021258 w 12192000"/>
                <a:gd name="connsiteY17" fmla="*/ 164152 h 628799"/>
                <a:gd name="connsiteX18" fmla="*/ 8112150 w 12192000"/>
                <a:gd name="connsiteY18" fmla="*/ 220209 h 628799"/>
                <a:gd name="connsiteX19" fmla="*/ 8203041 w 12192000"/>
                <a:gd name="connsiteY19" fmla="*/ 164152 h 628799"/>
                <a:gd name="connsiteX20" fmla="*/ 8921960 w 12192000"/>
                <a:gd name="connsiteY20" fmla="*/ 0 h 628799"/>
                <a:gd name="connsiteX21" fmla="*/ 9640879 w 12192000"/>
                <a:gd name="connsiteY21" fmla="*/ 164152 h 628799"/>
                <a:gd name="connsiteX22" fmla="*/ 9731770 w 12192000"/>
                <a:gd name="connsiteY22" fmla="*/ 220209 h 628799"/>
                <a:gd name="connsiteX23" fmla="*/ 9822662 w 12192000"/>
                <a:gd name="connsiteY23" fmla="*/ 164152 h 628799"/>
                <a:gd name="connsiteX24" fmla="*/ 10541581 w 12192000"/>
                <a:gd name="connsiteY24" fmla="*/ 0 h 628799"/>
                <a:gd name="connsiteX25" fmla="*/ 11260500 w 12192000"/>
                <a:gd name="connsiteY25" fmla="*/ 164152 h 628799"/>
                <a:gd name="connsiteX26" fmla="*/ 11351391 w 12192000"/>
                <a:gd name="connsiteY26" fmla="*/ 220209 h 628799"/>
                <a:gd name="connsiteX27" fmla="*/ 11442283 w 12192000"/>
                <a:gd name="connsiteY27" fmla="*/ 164152 h 628799"/>
                <a:gd name="connsiteX28" fmla="*/ 12161202 w 12192000"/>
                <a:gd name="connsiteY28" fmla="*/ 0 h 628799"/>
                <a:gd name="connsiteX29" fmla="*/ 12192000 w 12192000"/>
                <a:gd name="connsiteY29" fmla="*/ 1163 h 628799"/>
                <a:gd name="connsiteX30" fmla="*/ 12192000 w 12192000"/>
                <a:gd name="connsiteY30" fmla="*/ 628799 h 628799"/>
                <a:gd name="connsiteX31" fmla="*/ 0 w 12192000"/>
                <a:gd name="connsiteY31" fmla="*/ 628799 h 628799"/>
                <a:gd name="connsiteX32" fmla="*/ 0 w 12192000"/>
                <a:gd name="connsiteY32" fmla="*/ 228872 h 628799"/>
                <a:gd name="connsiteX33" fmla="*/ 104938 w 12192000"/>
                <a:gd name="connsiteY33" fmla="*/ 164152 h 628799"/>
                <a:gd name="connsiteX34" fmla="*/ 823856 w 12192000"/>
                <a:gd name="connsiteY34" fmla="*/ 0 h 628799"/>
              </a:gdLst>
              <a:ahLst/>
              <a:cxnLst/>
              <a:rect l="l" t="t" r="r" b="b"/>
              <a:pathLst>
                <a:path w="12192000" h="628799">
                  <a:moveTo>
                    <a:pt x="823856" y="0"/>
                  </a:moveTo>
                  <a:cubicBezTo>
                    <a:pt x="1090160" y="0"/>
                    <a:pt x="1337556" y="60516"/>
                    <a:pt x="1542775" y="164152"/>
                  </a:cubicBezTo>
                  <a:lnTo>
                    <a:pt x="1633666" y="220209"/>
                  </a:lnTo>
                  <a:lnTo>
                    <a:pt x="1724558" y="164152"/>
                  </a:lnTo>
                  <a:cubicBezTo>
                    <a:pt x="1929778" y="60516"/>
                    <a:pt x="2177174" y="0"/>
                    <a:pt x="2443477" y="0"/>
                  </a:cubicBezTo>
                  <a:cubicBezTo>
                    <a:pt x="2709781" y="0"/>
                    <a:pt x="2957177" y="60516"/>
                    <a:pt x="3162396" y="164152"/>
                  </a:cubicBezTo>
                  <a:lnTo>
                    <a:pt x="3253288" y="220209"/>
                  </a:lnTo>
                  <a:lnTo>
                    <a:pt x="3344179" y="164152"/>
                  </a:lnTo>
                  <a:cubicBezTo>
                    <a:pt x="3549399" y="60516"/>
                    <a:pt x="3796795" y="0"/>
                    <a:pt x="4063098" y="0"/>
                  </a:cubicBezTo>
                  <a:cubicBezTo>
                    <a:pt x="4329401" y="0"/>
                    <a:pt x="4576797" y="60516"/>
                    <a:pt x="4782017" y="164152"/>
                  </a:cubicBezTo>
                  <a:lnTo>
                    <a:pt x="4872908" y="220209"/>
                  </a:lnTo>
                  <a:lnTo>
                    <a:pt x="4963800" y="164152"/>
                  </a:lnTo>
                  <a:cubicBezTo>
                    <a:pt x="5169019" y="60516"/>
                    <a:pt x="5416415" y="0"/>
                    <a:pt x="5682718" y="0"/>
                  </a:cubicBezTo>
                  <a:cubicBezTo>
                    <a:pt x="5949022" y="0"/>
                    <a:pt x="6196418" y="60516"/>
                    <a:pt x="6401638" y="164152"/>
                  </a:cubicBezTo>
                  <a:lnTo>
                    <a:pt x="6492528" y="220209"/>
                  </a:lnTo>
                  <a:lnTo>
                    <a:pt x="6583420" y="164152"/>
                  </a:lnTo>
                  <a:cubicBezTo>
                    <a:pt x="6788639" y="60516"/>
                    <a:pt x="7036035" y="0"/>
                    <a:pt x="7302339" y="0"/>
                  </a:cubicBezTo>
                  <a:cubicBezTo>
                    <a:pt x="7568642" y="0"/>
                    <a:pt x="7816038" y="60516"/>
                    <a:pt x="8021258" y="164152"/>
                  </a:cubicBezTo>
                  <a:lnTo>
                    <a:pt x="8112150" y="220209"/>
                  </a:lnTo>
                  <a:lnTo>
                    <a:pt x="8203041" y="164152"/>
                  </a:lnTo>
                  <a:cubicBezTo>
                    <a:pt x="8408260" y="60516"/>
                    <a:pt x="8655656" y="0"/>
                    <a:pt x="8921960" y="0"/>
                  </a:cubicBezTo>
                  <a:cubicBezTo>
                    <a:pt x="9188263" y="0"/>
                    <a:pt x="9435659" y="60516"/>
                    <a:pt x="9640879" y="164152"/>
                  </a:cubicBezTo>
                  <a:lnTo>
                    <a:pt x="9731770" y="220209"/>
                  </a:lnTo>
                  <a:lnTo>
                    <a:pt x="9822662" y="164152"/>
                  </a:lnTo>
                  <a:cubicBezTo>
                    <a:pt x="10027882" y="60516"/>
                    <a:pt x="10275276" y="0"/>
                    <a:pt x="10541581" y="0"/>
                  </a:cubicBezTo>
                  <a:cubicBezTo>
                    <a:pt x="10807884" y="0"/>
                    <a:pt x="11055280" y="60516"/>
                    <a:pt x="11260500" y="164152"/>
                  </a:cubicBezTo>
                  <a:lnTo>
                    <a:pt x="11351391" y="220209"/>
                  </a:lnTo>
                  <a:lnTo>
                    <a:pt x="11442283" y="164152"/>
                  </a:lnTo>
                  <a:cubicBezTo>
                    <a:pt x="11647503" y="60516"/>
                    <a:pt x="11894898" y="0"/>
                    <a:pt x="12161202" y="0"/>
                  </a:cubicBezTo>
                  <a:lnTo>
                    <a:pt x="12192000" y="1163"/>
                  </a:lnTo>
                  <a:lnTo>
                    <a:pt x="12192000" y="628799"/>
                  </a:lnTo>
                  <a:lnTo>
                    <a:pt x="0" y="628799"/>
                  </a:lnTo>
                  <a:lnTo>
                    <a:pt x="0" y="228872"/>
                  </a:lnTo>
                  <a:lnTo>
                    <a:pt x="104938" y="164152"/>
                  </a:lnTo>
                  <a:cubicBezTo>
                    <a:pt x="310157" y="60516"/>
                    <a:pt x="557553" y="0"/>
                    <a:pt x="823856" y="0"/>
                  </a:cubicBez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 w="12700" cap="sq">
              <a:noFill/>
              <a:miter/>
            </a:ln>
          </p:spPr>
          <p:txBody>
            <a:bodyPr vert="horz" wrap="square" lIns="91440" tIns="45720" rIns="91440" bIns="45720" rtlCol="0" anchor="ctr"/>
            <a:lstStyle/>
            <a:p>
              <a:pPr algn="ctr">
                <a:lnSpc>
                  <a:spcPct val="110000"/>
                </a:lnSpc>
              </a:pPr>
              <a:endParaRPr kumimoji="1" lang="zh-CN" altLang="en-US"/>
            </a:p>
          </p:txBody>
        </p:sp>
        <p:sp>
          <p:nvSpPr>
            <p:cNvPr id="6" name="标题 1"/>
            <p:cNvSpPr txBox="1"/>
            <p:nvPr/>
          </p:nvSpPr>
          <p:spPr>
            <a:xfrm>
              <a:off x="0" y="6235700"/>
              <a:ext cx="12192000" cy="622300"/>
            </a:xfrm>
            <a:custGeom>
              <a:avLst/>
              <a:gdLst>
                <a:gd name="connsiteX0" fmla="*/ 815341 w 12192000"/>
                <a:gd name="connsiteY0" fmla="*/ 0 h 622300"/>
                <a:gd name="connsiteX1" fmla="*/ 1526830 w 12192000"/>
                <a:gd name="connsiteY1" fmla="*/ 162455 h 622300"/>
                <a:gd name="connsiteX2" fmla="*/ 1616782 w 12192000"/>
                <a:gd name="connsiteY2" fmla="*/ 217933 h 622300"/>
                <a:gd name="connsiteX3" fmla="*/ 1706734 w 12192000"/>
                <a:gd name="connsiteY3" fmla="*/ 162455 h 622300"/>
                <a:gd name="connsiteX4" fmla="*/ 2418223 w 12192000"/>
                <a:gd name="connsiteY4" fmla="*/ 0 h 622300"/>
                <a:gd name="connsiteX5" fmla="*/ 3129712 w 12192000"/>
                <a:gd name="connsiteY5" fmla="*/ 162455 h 622300"/>
                <a:gd name="connsiteX6" fmla="*/ 3219664 w 12192000"/>
                <a:gd name="connsiteY6" fmla="*/ 217933 h 622300"/>
                <a:gd name="connsiteX7" fmla="*/ 3309616 w 12192000"/>
                <a:gd name="connsiteY7" fmla="*/ 162455 h 622300"/>
                <a:gd name="connsiteX8" fmla="*/ 4021105 w 12192000"/>
                <a:gd name="connsiteY8" fmla="*/ 0 h 622300"/>
                <a:gd name="connsiteX9" fmla="*/ 4732594 w 12192000"/>
                <a:gd name="connsiteY9" fmla="*/ 162455 h 622300"/>
                <a:gd name="connsiteX10" fmla="*/ 4822546 w 12192000"/>
                <a:gd name="connsiteY10" fmla="*/ 217933 h 622300"/>
                <a:gd name="connsiteX11" fmla="*/ 4912498 w 12192000"/>
                <a:gd name="connsiteY11" fmla="*/ 162455 h 622300"/>
                <a:gd name="connsiteX12" fmla="*/ 5623986 w 12192000"/>
                <a:gd name="connsiteY12" fmla="*/ 0 h 622300"/>
                <a:gd name="connsiteX13" fmla="*/ 6335476 w 12192000"/>
                <a:gd name="connsiteY13" fmla="*/ 162455 h 622300"/>
                <a:gd name="connsiteX14" fmla="*/ 6425427 w 12192000"/>
                <a:gd name="connsiteY14" fmla="*/ 217933 h 622300"/>
                <a:gd name="connsiteX15" fmla="*/ 6515379 w 12192000"/>
                <a:gd name="connsiteY15" fmla="*/ 162455 h 622300"/>
                <a:gd name="connsiteX16" fmla="*/ 7226868 w 12192000"/>
                <a:gd name="connsiteY16" fmla="*/ 0 h 622300"/>
                <a:gd name="connsiteX17" fmla="*/ 7938357 w 12192000"/>
                <a:gd name="connsiteY17" fmla="*/ 162455 h 622300"/>
                <a:gd name="connsiteX18" fmla="*/ 8028309 w 12192000"/>
                <a:gd name="connsiteY18" fmla="*/ 217933 h 622300"/>
                <a:gd name="connsiteX19" fmla="*/ 8118261 w 12192000"/>
                <a:gd name="connsiteY19" fmla="*/ 162455 h 622300"/>
                <a:gd name="connsiteX20" fmla="*/ 8829750 w 12192000"/>
                <a:gd name="connsiteY20" fmla="*/ 0 h 622300"/>
                <a:gd name="connsiteX21" fmla="*/ 9541239 w 12192000"/>
                <a:gd name="connsiteY21" fmla="*/ 162455 h 622300"/>
                <a:gd name="connsiteX22" fmla="*/ 9631191 w 12192000"/>
                <a:gd name="connsiteY22" fmla="*/ 217933 h 622300"/>
                <a:gd name="connsiteX23" fmla="*/ 9721143 w 12192000"/>
                <a:gd name="connsiteY23" fmla="*/ 162455 h 622300"/>
                <a:gd name="connsiteX24" fmla="*/ 10432632 w 12192000"/>
                <a:gd name="connsiteY24" fmla="*/ 0 h 622300"/>
                <a:gd name="connsiteX25" fmla="*/ 11144121 w 12192000"/>
                <a:gd name="connsiteY25" fmla="*/ 162455 h 622300"/>
                <a:gd name="connsiteX26" fmla="*/ 11234073 w 12192000"/>
                <a:gd name="connsiteY26" fmla="*/ 217933 h 622300"/>
                <a:gd name="connsiteX27" fmla="*/ 11324025 w 12192000"/>
                <a:gd name="connsiteY27" fmla="*/ 162455 h 622300"/>
                <a:gd name="connsiteX28" fmla="*/ 12035514 w 12192000"/>
                <a:gd name="connsiteY28" fmla="*/ 0 h 622300"/>
                <a:gd name="connsiteX29" fmla="*/ 12165624 w 12192000"/>
                <a:gd name="connsiteY29" fmla="*/ 4911 h 622300"/>
                <a:gd name="connsiteX30" fmla="*/ 12192000 w 12192000"/>
                <a:gd name="connsiteY30" fmla="*/ 7921 h 622300"/>
                <a:gd name="connsiteX31" fmla="*/ 12192000 w 12192000"/>
                <a:gd name="connsiteY31" fmla="*/ 622300 h 622300"/>
                <a:gd name="connsiteX32" fmla="*/ 0 w 12192000"/>
                <a:gd name="connsiteY32" fmla="*/ 622300 h 622300"/>
                <a:gd name="connsiteX33" fmla="*/ 0 w 12192000"/>
                <a:gd name="connsiteY33" fmla="*/ 226506 h 622300"/>
                <a:gd name="connsiteX34" fmla="*/ 103853 w 12192000"/>
                <a:gd name="connsiteY34" fmla="*/ 162455 h 622300"/>
                <a:gd name="connsiteX35" fmla="*/ 815341 w 12192000"/>
                <a:gd name="connsiteY35" fmla="*/ 0 h 622300"/>
              </a:gdLst>
              <a:ahLst/>
              <a:cxnLst/>
              <a:rect l="l" t="t" r="r" b="b"/>
              <a:pathLst>
                <a:path w="12192000" h="622300">
                  <a:moveTo>
                    <a:pt x="815341" y="0"/>
                  </a:moveTo>
                  <a:cubicBezTo>
                    <a:pt x="1078893" y="0"/>
                    <a:pt x="1323732" y="59890"/>
                    <a:pt x="1526830" y="162455"/>
                  </a:cubicBezTo>
                  <a:lnTo>
                    <a:pt x="1616782" y="217933"/>
                  </a:lnTo>
                  <a:lnTo>
                    <a:pt x="1706734" y="162455"/>
                  </a:lnTo>
                  <a:cubicBezTo>
                    <a:pt x="1909833" y="59890"/>
                    <a:pt x="2154672" y="0"/>
                    <a:pt x="2418223" y="0"/>
                  </a:cubicBezTo>
                  <a:cubicBezTo>
                    <a:pt x="2681775" y="0"/>
                    <a:pt x="2926614" y="59890"/>
                    <a:pt x="3129712" y="162455"/>
                  </a:cubicBezTo>
                  <a:lnTo>
                    <a:pt x="3219664" y="217933"/>
                  </a:lnTo>
                  <a:lnTo>
                    <a:pt x="3309616" y="162455"/>
                  </a:lnTo>
                  <a:cubicBezTo>
                    <a:pt x="3512715" y="59890"/>
                    <a:pt x="3757554" y="0"/>
                    <a:pt x="4021105" y="0"/>
                  </a:cubicBezTo>
                  <a:cubicBezTo>
                    <a:pt x="4284656" y="0"/>
                    <a:pt x="4529495" y="59890"/>
                    <a:pt x="4732594" y="162455"/>
                  </a:cubicBezTo>
                  <a:lnTo>
                    <a:pt x="4822546" y="217933"/>
                  </a:lnTo>
                  <a:lnTo>
                    <a:pt x="4912498" y="162455"/>
                  </a:lnTo>
                  <a:cubicBezTo>
                    <a:pt x="5115596" y="59890"/>
                    <a:pt x="5360435" y="0"/>
                    <a:pt x="5623986" y="0"/>
                  </a:cubicBezTo>
                  <a:cubicBezTo>
                    <a:pt x="5887538" y="0"/>
                    <a:pt x="6132377" y="59890"/>
                    <a:pt x="6335476" y="162455"/>
                  </a:cubicBezTo>
                  <a:lnTo>
                    <a:pt x="6425427" y="217933"/>
                  </a:lnTo>
                  <a:lnTo>
                    <a:pt x="6515379" y="162455"/>
                  </a:lnTo>
                  <a:cubicBezTo>
                    <a:pt x="6718477" y="59890"/>
                    <a:pt x="6963316" y="0"/>
                    <a:pt x="7226868" y="0"/>
                  </a:cubicBezTo>
                  <a:cubicBezTo>
                    <a:pt x="7490419" y="0"/>
                    <a:pt x="7735258" y="59890"/>
                    <a:pt x="7938357" y="162455"/>
                  </a:cubicBezTo>
                  <a:lnTo>
                    <a:pt x="8028309" y="217933"/>
                  </a:lnTo>
                  <a:lnTo>
                    <a:pt x="8118261" y="162455"/>
                  </a:lnTo>
                  <a:cubicBezTo>
                    <a:pt x="8321359" y="59890"/>
                    <a:pt x="8566199" y="0"/>
                    <a:pt x="8829750" y="0"/>
                  </a:cubicBezTo>
                  <a:cubicBezTo>
                    <a:pt x="9093301" y="0"/>
                    <a:pt x="9338140" y="59890"/>
                    <a:pt x="9541239" y="162455"/>
                  </a:cubicBezTo>
                  <a:lnTo>
                    <a:pt x="9631191" y="217933"/>
                  </a:lnTo>
                  <a:lnTo>
                    <a:pt x="9721143" y="162455"/>
                  </a:lnTo>
                  <a:cubicBezTo>
                    <a:pt x="9924242" y="59890"/>
                    <a:pt x="10169080" y="0"/>
                    <a:pt x="10432632" y="0"/>
                  </a:cubicBezTo>
                  <a:cubicBezTo>
                    <a:pt x="10696183" y="0"/>
                    <a:pt x="10941022" y="59890"/>
                    <a:pt x="11144121" y="162455"/>
                  </a:cubicBezTo>
                  <a:lnTo>
                    <a:pt x="11234073" y="217933"/>
                  </a:lnTo>
                  <a:lnTo>
                    <a:pt x="11324025" y="162455"/>
                  </a:lnTo>
                  <a:cubicBezTo>
                    <a:pt x="11527124" y="59890"/>
                    <a:pt x="11771962" y="0"/>
                    <a:pt x="12035514" y="0"/>
                  </a:cubicBezTo>
                  <a:cubicBezTo>
                    <a:pt x="12079439" y="0"/>
                    <a:pt x="12122845" y="1664"/>
                    <a:pt x="12165624" y="4911"/>
                  </a:cubicBezTo>
                  <a:lnTo>
                    <a:pt x="12192000" y="7921"/>
                  </a:lnTo>
                  <a:lnTo>
                    <a:pt x="12192000" y="622300"/>
                  </a:lnTo>
                  <a:lnTo>
                    <a:pt x="0" y="622300"/>
                  </a:lnTo>
                  <a:lnTo>
                    <a:pt x="0" y="226506"/>
                  </a:lnTo>
                  <a:lnTo>
                    <a:pt x="103853" y="162455"/>
                  </a:lnTo>
                  <a:cubicBezTo>
                    <a:pt x="306951" y="59890"/>
                    <a:pt x="551790" y="0"/>
                    <a:pt x="815341" y="0"/>
                  </a:cubicBezTo>
                  <a:close/>
                </a:path>
              </a:pathLst>
            </a:custGeom>
            <a:solidFill>
              <a:schemeClr val="accent1"/>
            </a:solidFill>
            <a:ln w="12700" cap="sq">
              <a:noFill/>
              <a:miter/>
            </a:ln>
          </p:spPr>
          <p:txBody>
            <a:bodyPr vert="horz" wrap="square" lIns="91440" tIns="45720" rIns="91440" bIns="45720" rtlCol="0" anchor="ctr"/>
            <a:lstStyle/>
            <a:p>
              <a:pPr algn="ctr">
                <a:lnSpc>
                  <a:spcPct val="110000"/>
                </a:lnSpc>
              </a:pPr>
              <a:endParaRPr kumimoji="1" lang="zh-CN" altLang="en-US"/>
            </a:p>
          </p:txBody>
        </p:sp>
      </p:grpSp>
      <p:sp>
        <p:nvSpPr>
          <p:cNvPr id="2" name="标题 1"/>
          <p:cNvSpPr txBox="1"/>
          <p:nvPr/>
        </p:nvSpPr>
        <p:spPr>
          <a:xfrm rot="10800000">
            <a:off x="3336470" y="2941681"/>
            <a:ext cx="246736" cy="138110"/>
          </a:xfrm>
          <a:prstGeom prst="triangle">
            <a:avLst/>
          </a:prstGeom>
          <a:solidFill>
            <a:schemeClr val="accent1"/>
          </a:solidFill>
          <a:ln cap="sq">
            <a:noFill/>
            <a:prstDash val="solid"/>
          </a:ln>
          <a:effectLst/>
        </p:spPr>
        <p:txBody>
          <a:bodyPr vert="horz" wrap="square" lIns="91440" tIns="45720" rIns="91440" bIns="45720" rtlCol="0" anchor="t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3" name="标题 1"/>
          <p:cNvSpPr txBox="1"/>
          <p:nvPr/>
        </p:nvSpPr>
        <p:spPr>
          <a:xfrm rot="10800000">
            <a:off x="7556384" y="2941680"/>
            <a:ext cx="246736" cy="138110"/>
          </a:xfrm>
          <a:prstGeom prst="triangle">
            <a:avLst/>
          </a:prstGeom>
          <a:solidFill>
            <a:schemeClr val="accent2"/>
          </a:solidFill>
          <a:ln cap="sq">
            <a:noFill/>
            <a:prstDash val="solid"/>
          </a:ln>
          <a:effectLst/>
        </p:spPr>
        <p:txBody>
          <a:bodyPr vert="horz" wrap="square" lIns="91440" tIns="45720" rIns="91440" bIns="45720" rtlCol="0" anchor="t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7" name="标题 1"/>
          <p:cNvSpPr txBox="1"/>
          <p:nvPr/>
        </p:nvSpPr>
        <p:spPr>
          <a:xfrm>
            <a:off x="1948307" y="3213325"/>
            <a:ext cx="2944368" cy="567466"/>
          </a:xfrm>
          <a:prstGeom prst="rect">
            <a:avLst/>
          </a:prstGeom>
          <a:noFill/>
          <a:ln cap="sq">
            <a:noFill/>
          </a:ln>
          <a:effectLst/>
        </p:spPr>
        <p:txBody>
          <a:bodyPr vert="horz" wrap="square" lIns="64008" tIns="32004" rIns="64008" bIns="32004" rtlCol="0" anchor="b"/>
          <a:lstStyle/>
          <a:p>
            <a:pPr algn="ctr">
              <a:lnSpc>
                <a:spcPct val="130000"/>
              </a:lnSpc>
            </a:pPr>
            <a:r>
              <a:rPr kumimoji="1" lang="en-US" altLang="zh-CN" b="1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Source Han Sans CN Bold" panose="020B0800000000000000" charset="-122"/>
              </a:rPr>
              <a:t>水缸浴盆</a:t>
            </a:r>
            <a:endParaRPr kumimoji="1" lang="zh-CN" altLang="en-US" b="1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8" name="标题 1"/>
          <p:cNvSpPr txBox="1"/>
          <p:nvPr/>
        </p:nvSpPr>
        <p:spPr>
          <a:xfrm>
            <a:off x="1943227" y="3914153"/>
            <a:ext cx="2946908" cy="1854188"/>
          </a:xfrm>
          <a:prstGeom prst="rect">
            <a:avLst/>
          </a:prstGeom>
          <a:noFill/>
          <a:ln cap="sq">
            <a:noFill/>
          </a:ln>
          <a:effectLst/>
        </p:spPr>
        <p:txBody>
          <a:bodyPr vert="horz" wrap="square" lIns="64008" tIns="32004" rIns="64008" bIns="32004" rtlCol="0" anchor="t"/>
          <a:lstStyle/>
          <a:p>
            <a:pPr algn="ctr">
              <a:lnSpc>
                <a:spcPct val="150000"/>
              </a:lnSpc>
            </a:pPr>
            <a:r>
              <a:rPr kumimoji="1" lang="en-US" altLang="zh-CN" sz="1600">
                <a:ln w="12700">
                  <a:noFill/>
                </a:ln>
                <a:solidFill>
                  <a:srgbClr val="FF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4岁以下儿童</a:t>
            </a:r>
            <a:r>
              <a:rPr kumimoji="1" lang="en-US" altLang="zh-CN" sz="1600">
                <a:ln w="12700">
                  <a:noFill/>
                </a:ln>
                <a:solidFill>
                  <a:srgbClr val="40404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溺水高发地为家中蓄水容器，如</a:t>
            </a:r>
            <a:r>
              <a:rPr kumimoji="1" lang="en-US" altLang="zh-CN" sz="1600">
                <a:ln w="12700">
                  <a:noFill/>
                </a:ln>
                <a:solidFill>
                  <a:srgbClr val="FF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水缸、浴盆等</a:t>
            </a:r>
            <a:r>
              <a:rPr kumimoji="1" lang="en-US" altLang="zh-CN" sz="1600">
                <a:ln w="12700">
                  <a:noFill/>
                </a:ln>
                <a:solidFill>
                  <a:srgbClr val="40404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，家长需加强看护，使用后及时清空。</a:t>
            </a:r>
            <a:endParaRPr kumimoji="1" lang="zh-CN" altLang="en-US" sz="16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9" name="标题 1"/>
          <p:cNvSpPr txBox="1"/>
          <p:nvPr/>
        </p:nvSpPr>
        <p:spPr>
          <a:xfrm>
            <a:off x="6191081" y="3213324"/>
            <a:ext cx="2943394" cy="567466"/>
          </a:xfrm>
          <a:prstGeom prst="rect">
            <a:avLst/>
          </a:prstGeom>
          <a:noFill/>
          <a:ln cap="sq">
            <a:noFill/>
          </a:ln>
          <a:effectLst/>
        </p:spPr>
        <p:txBody>
          <a:bodyPr vert="horz" wrap="square" lIns="64008" tIns="32004" rIns="64008" bIns="32004" rtlCol="0" anchor="b"/>
          <a:lstStyle/>
          <a:p>
            <a:pPr algn="ctr">
              <a:lnSpc>
                <a:spcPct val="130000"/>
              </a:lnSpc>
            </a:pPr>
            <a:r>
              <a:rPr kumimoji="1" lang="en-US" altLang="zh-CN" b="1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Source Han Sans CN Bold" panose="020B0800000000000000" charset="-122"/>
              </a:rPr>
              <a:t>水渠池塘</a:t>
            </a:r>
            <a:endParaRPr kumimoji="1" lang="zh-CN" altLang="en-US" b="1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0" name="标题 1"/>
          <p:cNvSpPr txBox="1"/>
          <p:nvPr/>
        </p:nvSpPr>
        <p:spPr>
          <a:xfrm>
            <a:off x="6206321" y="3914152"/>
            <a:ext cx="2946908" cy="1854188"/>
          </a:xfrm>
          <a:prstGeom prst="rect">
            <a:avLst/>
          </a:prstGeom>
          <a:noFill/>
          <a:ln cap="sq">
            <a:noFill/>
          </a:ln>
          <a:effectLst/>
        </p:spPr>
        <p:txBody>
          <a:bodyPr vert="horz" wrap="square" lIns="64008" tIns="32004" rIns="64008" bIns="32004" rtlCol="0" anchor="t"/>
          <a:lstStyle/>
          <a:p>
            <a:pPr algn="ctr">
              <a:lnSpc>
                <a:spcPct val="150000"/>
              </a:lnSpc>
            </a:pPr>
            <a:r>
              <a:rPr kumimoji="1" lang="en-US" altLang="zh-CN" sz="1600">
                <a:ln w="12700">
                  <a:noFill/>
                </a:ln>
                <a:solidFill>
                  <a:srgbClr val="FF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5 - 9岁儿童</a:t>
            </a:r>
            <a:r>
              <a:rPr kumimoji="1" lang="en-US" altLang="zh-CN" sz="1600">
                <a:ln w="12700">
                  <a:noFill/>
                </a:ln>
                <a:solidFill>
                  <a:srgbClr val="40404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溺水高发地为</a:t>
            </a:r>
            <a:r>
              <a:rPr kumimoji="1" lang="en-US" altLang="zh-CN" sz="1600">
                <a:ln w="12700">
                  <a:noFill/>
                </a:ln>
                <a:solidFill>
                  <a:srgbClr val="FF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水渠、池塘和水库等</a:t>
            </a:r>
            <a:r>
              <a:rPr kumimoji="1" lang="en-US" altLang="zh-CN" sz="1600">
                <a:ln w="12700">
                  <a:noFill/>
                </a:ln>
                <a:solidFill>
                  <a:srgbClr val="40404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，这些地方水深莫测，缺乏安全设施，家长要教育孩子远离。</a:t>
            </a:r>
            <a:endParaRPr kumimoji="1" lang="zh-CN" altLang="en-US" sz="16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1" name="标题 1"/>
          <p:cNvSpPr txBox="1"/>
          <p:nvPr/>
        </p:nvSpPr>
        <p:spPr>
          <a:xfrm rot="9000000">
            <a:off x="6971676" y="1510408"/>
            <a:ext cx="1416152" cy="1266382"/>
          </a:xfrm>
          <a:custGeom>
            <a:avLst/>
            <a:gdLst>
              <a:gd name="connsiteX0" fmla="*/ 7866683 w 8105775"/>
              <a:gd name="connsiteY0" fmla="*/ 3469179 h 7248525"/>
              <a:gd name="connsiteX1" fmla="*/ 6844650 w 8105775"/>
              <a:gd name="connsiteY1" fmla="*/ 1416541 h 7248525"/>
              <a:gd name="connsiteX2" fmla="*/ 5800711 w 8105775"/>
              <a:gd name="connsiteY2" fmla="*/ 430704 h 7248525"/>
              <a:gd name="connsiteX3" fmla="*/ 1604948 w 8105775"/>
              <a:gd name="connsiteY3" fmla="*/ 1225089 h 7248525"/>
              <a:gd name="connsiteX4" fmla="*/ 8558 w 8105775"/>
              <a:gd name="connsiteY4" fmla="*/ 4330239 h 7248525"/>
              <a:gd name="connsiteX5" fmla="*/ 1055355 w 8105775"/>
              <a:gd name="connsiteY5" fmla="*/ 6109509 h 7248525"/>
              <a:gd name="connsiteX6" fmla="*/ 2590785 w 8105775"/>
              <a:gd name="connsiteY6" fmla="*/ 6781022 h 7248525"/>
              <a:gd name="connsiteX7" fmla="*/ 4990133 w 8105775"/>
              <a:gd name="connsiteY7" fmla="*/ 7234412 h 7248525"/>
              <a:gd name="connsiteX8" fmla="*/ 6442696 w 8105775"/>
              <a:gd name="connsiteY8" fmla="*/ 7103919 h 7248525"/>
              <a:gd name="connsiteX9" fmla="*/ 7065631 w 8105775"/>
              <a:gd name="connsiteY9" fmla="*/ 6813406 h 7248525"/>
              <a:gd name="connsiteX10" fmla="*/ 7575218 w 8105775"/>
              <a:gd name="connsiteY10" fmla="*/ 6330489 h 7248525"/>
              <a:gd name="connsiteX11" fmla="*/ 8074328 w 8105775"/>
              <a:gd name="connsiteY11" fmla="*/ 5337031 h 7248525"/>
              <a:gd name="connsiteX12" fmla="*/ 8036228 w 8105775"/>
              <a:gd name="connsiteY12" fmla="*/ 4195937 h 7248525"/>
              <a:gd name="connsiteX13" fmla="*/ 7866683 w 8105775"/>
              <a:gd name="connsiteY13" fmla="*/ 3469179 h 7248525"/>
            </a:gdLst>
            <a:ahLst/>
            <a:cxnLst/>
            <a:rect l="l" t="t" r="r" b="b"/>
            <a:pathLst>
              <a:path w="8105775" h="7248525">
                <a:moveTo>
                  <a:pt x="7866683" y="3469179"/>
                </a:moveTo>
                <a:cubicBezTo>
                  <a:pt x="7655228" y="2729086"/>
                  <a:pt x="7324711" y="2029951"/>
                  <a:pt x="6844650" y="1416541"/>
                </a:cubicBezTo>
                <a:cubicBezTo>
                  <a:pt x="6549375" y="1038399"/>
                  <a:pt x="6199808" y="699309"/>
                  <a:pt x="5800711" y="430704"/>
                </a:cubicBezTo>
                <a:cubicBezTo>
                  <a:pt x="4204321" y="-641811"/>
                  <a:pt x="2276460" y="544051"/>
                  <a:pt x="1604948" y="1225089"/>
                </a:cubicBezTo>
                <a:cubicBezTo>
                  <a:pt x="933435" y="1906126"/>
                  <a:pt x="-104790" y="3310111"/>
                  <a:pt x="8558" y="4330239"/>
                </a:cubicBezTo>
                <a:cubicBezTo>
                  <a:pt x="121905" y="5350367"/>
                  <a:pt x="583868" y="5796137"/>
                  <a:pt x="1055355" y="6109509"/>
                </a:cubicBezTo>
                <a:cubicBezTo>
                  <a:pt x="1526843" y="6423834"/>
                  <a:pt x="2328848" y="6711489"/>
                  <a:pt x="2590785" y="6781022"/>
                </a:cubicBezTo>
                <a:cubicBezTo>
                  <a:pt x="2852723" y="6850554"/>
                  <a:pt x="4212893" y="7164879"/>
                  <a:pt x="4990133" y="7234412"/>
                </a:cubicBezTo>
                <a:cubicBezTo>
                  <a:pt x="5474003" y="7278226"/>
                  <a:pt x="5975971" y="7243937"/>
                  <a:pt x="6442696" y="7103919"/>
                </a:cubicBezTo>
                <a:cubicBezTo>
                  <a:pt x="6659866" y="7039149"/>
                  <a:pt x="6885608" y="6952472"/>
                  <a:pt x="7065631" y="6813406"/>
                </a:cubicBezTo>
                <a:cubicBezTo>
                  <a:pt x="7251368" y="6670531"/>
                  <a:pt x="7423771" y="6509559"/>
                  <a:pt x="7575218" y="6330489"/>
                </a:cubicBezTo>
                <a:cubicBezTo>
                  <a:pt x="7816200" y="6043787"/>
                  <a:pt x="8001938" y="5706601"/>
                  <a:pt x="8074328" y="5337031"/>
                </a:cubicBezTo>
                <a:cubicBezTo>
                  <a:pt x="8147671" y="4960794"/>
                  <a:pt x="8104808" y="4572174"/>
                  <a:pt x="8036228" y="4195937"/>
                </a:cubicBezTo>
                <a:cubicBezTo>
                  <a:pt x="7990508" y="3951144"/>
                  <a:pt x="7935263" y="3708256"/>
                  <a:pt x="7866683" y="3469179"/>
                </a:cubicBezTo>
                <a:close/>
              </a:path>
            </a:pathLst>
          </a:custGeom>
          <a:gradFill>
            <a:gsLst>
              <a:gs pos="0">
                <a:schemeClr val="accent2">
                  <a:alpha val="20000"/>
                </a:schemeClr>
              </a:gs>
              <a:gs pos="100000">
                <a:schemeClr val="accent2">
                  <a:lumMod val="60000"/>
                  <a:lumOff val="40000"/>
                  <a:alpha val="100000"/>
                </a:schemeClr>
              </a:gs>
            </a:gsLst>
            <a:lin ang="5400000" scaled="0"/>
          </a:gradFill>
          <a:ln cap="sq">
            <a:noFill/>
          </a:ln>
          <a:effectLst>
            <a:outerShdw blurRad="330200" dist="203200" dir="5400000" sx="90000" sy="90000" algn="t" rotWithShape="0">
              <a:schemeClr val="accent2">
                <a:lumMod val="50000"/>
                <a:alpha val="65000"/>
              </a:schemeClr>
            </a:outerShdw>
          </a:effectLst>
        </p:spPr>
        <p:txBody>
          <a:bodyPr vert="horz" wrap="square" lIns="91440" tIns="45720" rIns="91440" bIns="45720" rtlCol="0" anchor="t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2" name="标题 1"/>
          <p:cNvSpPr txBox="1"/>
          <p:nvPr/>
        </p:nvSpPr>
        <p:spPr>
          <a:xfrm rot="9000000">
            <a:off x="7044627" y="1562944"/>
            <a:ext cx="1270248" cy="1135910"/>
          </a:xfrm>
          <a:custGeom>
            <a:avLst/>
            <a:gdLst>
              <a:gd name="connsiteX0" fmla="*/ 7866683 w 8105775"/>
              <a:gd name="connsiteY0" fmla="*/ 3469179 h 7248525"/>
              <a:gd name="connsiteX1" fmla="*/ 6844650 w 8105775"/>
              <a:gd name="connsiteY1" fmla="*/ 1416541 h 7248525"/>
              <a:gd name="connsiteX2" fmla="*/ 5800711 w 8105775"/>
              <a:gd name="connsiteY2" fmla="*/ 430704 h 7248525"/>
              <a:gd name="connsiteX3" fmla="*/ 1604948 w 8105775"/>
              <a:gd name="connsiteY3" fmla="*/ 1225089 h 7248525"/>
              <a:gd name="connsiteX4" fmla="*/ 8558 w 8105775"/>
              <a:gd name="connsiteY4" fmla="*/ 4330239 h 7248525"/>
              <a:gd name="connsiteX5" fmla="*/ 1055355 w 8105775"/>
              <a:gd name="connsiteY5" fmla="*/ 6109509 h 7248525"/>
              <a:gd name="connsiteX6" fmla="*/ 2590785 w 8105775"/>
              <a:gd name="connsiteY6" fmla="*/ 6781022 h 7248525"/>
              <a:gd name="connsiteX7" fmla="*/ 4990133 w 8105775"/>
              <a:gd name="connsiteY7" fmla="*/ 7234412 h 7248525"/>
              <a:gd name="connsiteX8" fmla="*/ 6442696 w 8105775"/>
              <a:gd name="connsiteY8" fmla="*/ 7103919 h 7248525"/>
              <a:gd name="connsiteX9" fmla="*/ 7065631 w 8105775"/>
              <a:gd name="connsiteY9" fmla="*/ 6813406 h 7248525"/>
              <a:gd name="connsiteX10" fmla="*/ 7575218 w 8105775"/>
              <a:gd name="connsiteY10" fmla="*/ 6330489 h 7248525"/>
              <a:gd name="connsiteX11" fmla="*/ 8074328 w 8105775"/>
              <a:gd name="connsiteY11" fmla="*/ 5337031 h 7248525"/>
              <a:gd name="connsiteX12" fmla="*/ 8036228 w 8105775"/>
              <a:gd name="connsiteY12" fmla="*/ 4195937 h 7248525"/>
              <a:gd name="connsiteX13" fmla="*/ 7866683 w 8105775"/>
              <a:gd name="connsiteY13" fmla="*/ 3469179 h 7248525"/>
            </a:gdLst>
            <a:ahLst/>
            <a:cxnLst/>
            <a:rect l="l" t="t" r="r" b="b"/>
            <a:pathLst>
              <a:path w="8105775" h="7248525">
                <a:moveTo>
                  <a:pt x="7866683" y="3469179"/>
                </a:moveTo>
                <a:cubicBezTo>
                  <a:pt x="7655228" y="2729086"/>
                  <a:pt x="7324711" y="2029951"/>
                  <a:pt x="6844650" y="1416541"/>
                </a:cubicBezTo>
                <a:cubicBezTo>
                  <a:pt x="6549375" y="1038399"/>
                  <a:pt x="6199808" y="699309"/>
                  <a:pt x="5800711" y="430704"/>
                </a:cubicBezTo>
                <a:cubicBezTo>
                  <a:pt x="4204321" y="-641811"/>
                  <a:pt x="2276460" y="544051"/>
                  <a:pt x="1604948" y="1225089"/>
                </a:cubicBezTo>
                <a:cubicBezTo>
                  <a:pt x="933435" y="1906126"/>
                  <a:pt x="-104790" y="3310111"/>
                  <a:pt x="8558" y="4330239"/>
                </a:cubicBezTo>
                <a:cubicBezTo>
                  <a:pt x="121905" y="5350367"/>
                  <a:pt x="583868" y="5796137"/>
                  <a:pt x="1055355" y="6109509"/>
                </a:cubicBezTo>
                <a:cubicBezTo>
                  <a:pt x="1526843" y="6423834"/>
                  <a:pt x="2328848" y="6711489"/>
                  <a:pt x="2590785" y="6781022"/>
                </a:cubicBezTo>
                <a:cubicBezTo>
                  <a:pt x="2852723" y="6850554"/>
                  <a:pt x="4212893" y="7164879"/>
                  <a:pt x="4990133" y="7234412"/>
                </a:cubicBezTo>
                <a:cubicBezTo>
                  <a:pt x="5474003" y="7278226"/>
                  <a:pt x="5975971" y="7243937"/>
                  <a:pt x="6442696" y="7103919"/>
                </a:cubicBezTo>
                <a:cubicBezTo>
                  <a:pt x="6659866" y="7039149"/>
                  <a:pt x="6885608" y="6952472"/>
                  <a:pt x="7065631" y="6813406"/>
                </a:cubicBezTo>
                <a:cubicBezTo>
                  <a:pt x="7251368" y="6670531"/>
                  <a:pt x="7423771" y="6509559"/>
                  <a:pt x="7575218" y="6330489"/>
                </a:cubicBezTo>
                <a:cubicBezTo>
                  <a:pt x="7816200" y="6043787"/>
                  <a:pt x="8001938" y="5706601"/>
                  <a:pt x="8074328" y="5337031"/>
                </a:cubicBezTo>
                <a:cubicBezTo>
                  <a:pt x="8147671" y="4960794"/>
                  <a:pt x="8104808" y="4572174"/>
                  <a:pt x="8036228" y="4195937"/>
                </a:cubicBezTo>
                <a:cubicBezTo>
                  <a:pt x="7990508" y="3951144"/>
                  <a:pt x="7935263" y="3708256"/>
                  <a:pt x="7866683" y="3469179"/>
                </a:cubicBezTo>
                <a:close/>
              </a:path>
            </a:pathLst>
          </a:custGeom>
          <a:solidFill>
            <a:schemeClr val="accent2"/>
          </a:solidFill>
          <a:ln cap="sq">
            <a:noFill/>
            <a:prstDash val="solid"/>
          </a:ln>
          <a:effectLst/>
        </p:spPr>
        <p:txBody>
          <a:bodyPr vert="horz" wrap="square" lIns="91440" tIns="45720" rIns="91440" bIns="45720" rtlCol="0" anchor="t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3" name="标题 1"/>
          <p:cNvSpPr txBox="1"/>
          <p:nvPr/>
        </p:nvSpPr>
        <p:spPr>
          <a:xfrm rot="20700000">
            <a:off x="2713662" y="1510408"/>
            <a:ext cx="1416152" cy="1266382"/>
          </a:xfrm>
          <a:custGeom>
            <a:avLst/>
            <a:gdLst>
              <a:gd name="connsiteX0" fmla="*/ 7866683 w 8105775"/>
              <a:gd name="connsiteY0" fmla="*/ 3469179 h 7248525"/>
              <a:gd name="connsiteX1" fmla="*/ 6844650 w 8105775"/>
              <a:gd name="connsiteY1" fmla="*/ 1416541 h 7248525"/>
              <a:gd name="connsiteX2" fmla="*/ 5800711 w 8105775"/>
              <a:gd name="connsiteY2" fmla="*/ 430704 h 7248525"/>
              <a:gd name="connsiteX3" fmla="*/ 1604948 w 8105775"/>
              <a:gd name="connsiteY3" fmla="*/ 1225089 h 7248525"/>
              <a:gd name="connsiteX4" fmla="*/ 8558 w 8105775"/>
              <a:gd name="connsiteY4" fmla="*/ 4330239 h 7248525"/>
              <a:gd name="connsiteX5" fmla="*/ 1055355 w 8105775"/>
              <a:gd name="connsiteY5" fmla="*/ 6109509 h 7248525"/>
              <a:gd name="connsiteX6" fmla="*/ 2590785 w 8105775"/>
              <a:gd name="connsiteY6" fmla="*/ 6781022 h 7248525"/>
              <a:gd name="connsiteX7" fmla="*/ 4990133 w 8105775"/>
              <a:gd name="connsiteY7" fmla="*/ 7234412 h 7248525"/>
              <a:gd name="connsiteX8" fmla="*/ 6442696 w 8105775"/>
              <a:gd name="connsiteY8" fmla="*/ 7103919 h 7248525"/>
              <a:gd name="connsiteX9" fmla="*/ 7065631 w 8105775"/>
              <a:gd name="connsiteY9" fmla="*/ 6813406 h 7248525"/>
              <a:gd name="connsiteX10" fmla="*/ 7575218 w 8105775"/>
              <a:gd name="connsiteY10" fmla="*/ 6330489 h 7248525"/>
              <a:gd name="connsiteX11" fmla="*/ 8074328 w 8105775"/>
              <a:gd name="connsiteY11" fmla="*/ 5337031 h 7248525"/>
              <a:gd name="connsiteX12" fmla="*/ 8036228 w 8105775"/>
              <a:gd name="connsiteY12" fmla="*/ 4195937 h 7248525"/>
              <a:gd name="connsiteX13" fmla="*/ 7866683 w 8105775"/>
              <a:gd name="connsiteY13" fmla="*/ 3469179 h 7248525"/>
            </a:gdLst>
            <a:ahLst/>
            <a:cxnLst/>
            <a:rect l="l" t="t" r="r" b="b"/>
            <a:pathLst>
              <a:path w="8105775" h="7248525">
                <a:moveTo>
                  <a:pt x="7866683" y="3469179"/>
                </a:moveTo>
                <a:cubicBezTo>
                  <a:pt x="7655228" y="2729086"/>
                  <a:pt x="7324711" y="2029951"/>
                  <a:pt x="6844650" y="1416541"/>
                </a:cubicBezTo>
                <a:cubicBezTo>
                  <a:pt x="6549375" y="1038399"/>
                  <a:pt x="6199808" y="699309"/>
                  <a:pt x="5800711" y="430704"/>
                </a:cubicBezTo>
                <a:cubicBezTo>
                  <a:pt x="4204321" y="-641811"/>
                  <a:pt x="2276460" y="544051"/>
                  <a:pt x="1604948" y="1225089"/>
                </a:cubicBezTo>
                <a:cubicBezTo>
                  <a:pt x="933435" y="1906126"/>
                  <a:pt x="-104790" y="3310111"/>
                  <a:pt x="8558" y="4330239"/>
                </a:cubicBezTo>
                <a:cubicBezTo>
                  <a:pt x="121905" y="5350367"/>
                  <a:pt x="583868" y="5796137"/>
                  <a:pt x="1055355" y="6109509"/>
                </a:cubicBezTo>
                <a:cubicBezTo>
                  <a:pt x="1526843" y="6423834"/>
                  <a:pt x="2328848" y="6711489"/>
                  <a:pt x="2590785" y="6781022"/>
                </a:cubicBezTo>
                <a:cubicBezTo>
                  <a:pt x="2852723" y="6850554"/>
                  <a:pt x="4212893" y="7164879"/>
                  <a:pt x="4990133" y="7234412"/>
                </a:cubicBezTo>
                <a:cubicBezTo>
                  <a:pt x="5474003" y="7278226"/>
                  <a:pt x="5975971" y="7243937"/>
                  <a:pt x="6442696" y="7103919"/>
                </a:cubicBezTo>
                <a:cubicBezTo>
                  <a:pt x="6659866" y="7039149"/>
                  <a:pt x="6885608" y="6952472"/>
                  <a:pt x="7065631" y="6813406"/>
                </a:cubicBezTo>
                <a:cubicBezTo>
                  <a:pt x="7251368" y="6670531"/>
                  <a:pt x="7423771" y="6509559"/>
                  <a:pt x="7575218" y="6330489"/>
                </a:cubicBezTo>
                <a:cubicBezTo>
                  <a:pt x="7816200" y="6043787"/>
                  <a:pt x="8001938" y="5706601"/>
                  <a:pt x="8074328" y="5337031"/>
                </a:cubicBezTo>
                <a:cubicBezTo>
                  <a:pt x="8147671" y="4960794"/>
                  <a:pt x="8104808" y="4572174"/>
                  <a:pt x="8036228" y="4195937"/>
                </a:cubicBezTo>
                <a:cubicBezTo>
                  <a:pt x="7990508" y="3951144"/>
                  <a:pt x="7935263" y="3708256"/>
                  <a:pt x="7866683" y="3469179"/>
                </a:cubicBezTo>
                <a:close/>
              </a:path>
            </a:pathLst>
          </a:custGeom>
          <a:gradFill>
            <a:gsLst>
              <a:gs pos="0">
                <a:schemeClr val="accent1">
                  <a:alpha val="20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 cap="sq">
            <a:noFill/>
            <a:prstDash val="solid"/>
          </a:ln>
          <a:effectLst>
            <a:outerShdw blurRad="330200" dist="203200" dir="5400000" sx="90000" sy="90000" algn="t" rotWithShape="0">
              <a:schemeClr val="accent1">
                <a:lumMod val="50000"/>
                <a:alpha val="65000"/>
              </a:schemeClr>
            </a:outerShdw>
          </a:effectLst>
        </p:spPr>
        <p:txBody>
          <a:bodyPr vert="horz" wrap="square" lIns="91440" tIns="45720" rIns="91440" bIns="45720" rtlCol="0" anchor="t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4" name="标题 1"/>
          <p:cNvSpPr txBox="1"/>
          <p:nvPr/>
        </p:nvSpPr>
        <p:spPr>
          <a:xfrm rot="20700000">
            <a:off x="2786613" y="1562944"/>
            <a:ext cx="1270250" cy="1135910"/>
          </a:xfrm>
          <a:custGeom>
            <a:avLst/>
            <a:gdLst>
              <a:gd name="connsiteX0" fmla="*/ 7866683 w 8105775"/>
              <a:gd name="connsiteY0" fmla="*/ 3469179 h 7248525"/>
              <a:gd name="connsiteX1" fmla="*/ 6844650 w 8105775"/>
              <a:gd name="connsiteY1" fmla="*/ 1416541 h 7248525"/>
              <a:gd name="connsiteX2" fmla="*/ 5800711 w 8105775"/>
              <a:gd name="connsiteY2" fmla="*/ 430704 h 7248525"/>
              <a:gd name="connsiteX3" fmla="*/ 1604948 w 8105775"/>
              <a:gd name="connsiteY3" fmla="*/ 1225089 h 7248525"/>
              <a:gd name="connsiteX4" fmla="*/ 8558 w 8105775"/>
              <a:gd name="connsiteY4" fmla="*/ 4330239 h 7248525"/>
              <a:gd name="connsiteX5" fmla="*/ 1055355 w 8105775"/>
              <a:gd name="connsiteY5" fmla="*/ 6109509 h 7248525"/>
              <a:gd name="connsiteX6" fmla="*/ 2590785 w 8105775"/>
              <a:gd name="connsiteY6" fmla="*/ 6781022 h 7248525"/>
              <a:gd name="connsiteX7" fmla="*/ 4990133 w 8105775"/>
              <a:gd name="connsiteY7" fmla="*/ 7234412 h 7248525"/>
              <a:gd name="connsiteX8" fmla="*/ 6442696 w 8105775"/>
              <a:gd name="connsiteY8" fmla="*/ 7103919 h 7248525"/>
              <a:gd name="connsiteX9" fmla="*/ 7065631 w 8105775"/>
              <a:gd name="connsiteY9" fmla="*/ 6813406 h 7248525"/>
              <a:gd name="connsiteX10" fmla="*/ 7575218 w 8105775"/>
              <a:gd name="connsiteY10" fmla="*/ 6330489 h 7248525"/>
              <a:gd name="connsiteX11" fmla="*/ 8074328 w 8105775"/>
              <a:gd name="connsiteY11" fmla="*/ 5337031 h 7248525"/>
              <a:gd name="connsiteX12" fmla="*/ 8036228 w 8105775"/>
              <a:gd name="connsiteY12" fmla="*/ 4195937 h 7248525"/>
              <a:gd name="connsiteX13" fmla="*/ 7866683 w 8105775"/>
              <a:gd name="connsiteY13" fmla="*/ 3469179 h 7248525"/>
            </a:gdLst>
            <a:ahLst/>
            <a:cxnLst/>
            <a:rect l="l" t="t" r="r" b="b"/>
            <a:pathLst>
              <a:path w="8105775" h="7248525">
                <a:moveTo>
                  <a:pt x="7866683" y="3469179"/>
                </a:moveTo>
                <a:cubicBezTo>
                  <a:pt x="7655228" y="2729086"/>
                  <a:pt x="7324711" y="2029951"/>
                  <a:pt x="6844650" y="1416541"/>
                </a:cubicBezTo>
                <a:cubicBezTo>
                  <a:pt x="6549375" y="1038399"/>
                  <a:pt x="6199808" y="699309"/>
                  <a:pt x="5800711" y="430704"/>
                </a:cubicBezTo>
                <a:cubicBezTo>
                  <a:pt x="4204321" y="-641811"/>
                  <a:pt x="2276460" y="544051"/>
                  <a:pt x="1604948" y="1225089"/>
                </a:cubicBezTo>
                <a:cubicBezTo>
                  <a:pt x="933435" y="1906126"/>
                  <a:pt x="-104790" y="3310111"/>
                  <a:pt x="8558" y="4330239"/>
                </a:cubicBezTo>
                <a:cubicBezTo>
                  <a:pt x="121905" y="5350367"/>
                  <a:pt x="583868" y="5796137"/>
                  <a:pt x="1055355" y="6109509"/>
                </a:cubicBezTo>
                <a:cubicBezTo>
                  <a:pt x="1526843" y="6423834"/>
                  <a:pt x="2328848" y="6711489"/>
                  <a:pt x="2590785" y="6781022"/>
                </a:cubicBezTo>
                <a:cubicBezTo>
                  <a:pt x="2852723" y="6850554"/>
                  <a:pt x="4212893" y="7164879"/>
                  <a:pt x="4990133" y="7234412"/>
                </a:cubicBezTo>
                <a:cubicBezTo>
                  <a:pt x="5474003" y="7278226"/>
                  <a:pt x="5975971" y="7243937"/>
                  <a:pt x="6442696" y="7103919"/>
                </a:cubicBezTo>
                <a:cubicBezTo>
                  <a:pt x="6659866" y="7039149"/>
                  <a:pt x="6885608" y="6952472"/>
                  <a:pt x="7065631" y="6813406"/>
                </a:cubicBezTo>
                <a:cubicBezTo>
                  <a:pt x="7251368" y="6670531"/>
                  <a:pt x="7423771" y="6509559"/>
                  <a:pt x="7575218" y="6330489"/>
                </a:cubicBezTo>
                <a:cubicBezTo>
                  <a:pt x="7816200" y="6043787"/>
                  <a:pt x="8001938" y="5706601"/>
                  <a:pt x="8074328" y="5337031"/>
                </a:cubicBezTo>
                <a:cubicBezTo>
                  <a:pt x="8147671" y="4960794"/>
                  <a:pt x="8104808" y="4572174"/>
                  <a:pt x="8036228" y="4195937"/>
                </a:cubicBezTo>
                <a:cubicBezTo>
                  <a:pt x="7990508" y="3951144"/>
                  <a:pt x="7935263" y="3708256"/>
                  <a:pt x="7866683" y="3469179"/>
                </a:cubicBezTo>
                <a:close/>
              </a:path>
            </a:pathLst>
          </a:custGeom>
          <a:solidFill>
            <a:schemeClr val="accent1"/>
          </a:solidFill>
          <a:ln cap="sq">
            <a:noFill/>
            <a:prstDash val="solid"/>
          </a:ln>
          <a:effectLst/>
        </p:spPr>
        <p:txBody>
          <a:bodyPr vert="horz" wrap="square" lIns="91440" tIns="45720" rIns="91440" bIns="45720" rtlCol="0" anchor="t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5" name="标题 1"/>
          <p:cNvSpPr txBox="1"/>
          <p:nvPr/>
        </p:nvSpPr>
        <p:spPr>
          <a:xfrm>
            <a:off x="3201946" y="1873008"/>
            <a:ext cx="515784" cy="515784"/>
          </a:xfrm>
          <a:custGeom>
            <a:avLst/>
            <a:gdLst>
              <a:gd name="connsiteX0" fmla="*/ 438553 w 720000"/>
              <a:gd name="connsiteY0" fmla="*/ 189601 h 720000"/>
              <a:gd name="connsiteX1" fmla="*/ 503636 w 720000"/>
              <a:gd name="connsiteY1" fmla="*/ 216365 h 720000"/>
              <a:gd name="connsiteX2" fmla="*/ 503636 w 720000"/>
              <a:gd name="connsiteY2" fmla="*/ 346445 h 720000"/>
              <a:gd name="connsiteX3" fmla="*/ 362260 w 720000"/>
              <a:gd name="connsiteY3" fmla="*/ 487907 h 720000"/>
              <a:gd name="connsiteX4" fmla="*/ 191861 w 720000"/>
              <a:gd name="connsiteY4" fmla="*/ 528226 h 720000"/>
              <a:gd name="connsiteX5" fmla="*/ 232180 w 720000"/>
              <a:gd name="connsiteY5" fmla="*/ 357827 h 720000"/>
              <a:gd name="connsiteX6" fmla="*/ 373556 w 720000"/>
              <a:gd name="connsiteY6" fmla="*/ 216452 h 720000"/>
              <a:gd name="connsiteX7" fmla="*/ 438553 w 720000"/>
              <a:gd name="connsiteY7" fmla="*/ 189601 h 720000"/>
              <a:gd name="connsiteX8" fmla="*/ 438553 w 720000"/>
              <a:gd name="connsiteY8" fmla="*/ 141636 h 720000"/>
              <a:gd name="connsiteX9" fmla="*/ 339581 w 720000"/>
              <a:gd name="connsiteY9" fmla="*/ 182476 h 720000"/>
              <a:gd name="connsiteX10" fmla="*/ 198205 w 720000"/>
              <a:gd name="connsiteY10" fmla="*/ 323852 h 720000"/>
              <a:gd name="connsiteX11" fmla="*/ 141637 w 720000"/>
              <a:gd name="connsiteY11" fmla="*/ 578364 h 720000"/>
              <a:gd name="connsiteX12" fmla="*/ 396149 w 720000"/>
              <a:gd name="connsiteY12" fmla="*/ 521796 h 720000"/>
              <a:gd name="connsiteX13" fmla="*/ 537524 w 720000"/>
              <a:gd name="connsiteY13" fmla="*/ 380420 h 720000"/>
              <a:gd name="connsiteX14" fmla="*/ 537524 w 720000"/>
              <a:gd name="connsiteY14" fmla="*/ 182476 h 720000"/>
              <a:gd name="connsiteX15" fmla="*/ 438553 w 720000"/>
              <a:gd name="connsiteY15" fmla="*/ 141636 h 720000"/>
              <a:gd name="connsiteX16" fmla="*/ 120000 w 720000"/>
              <a:gd name="connsiteY16" fmla="*/ 0 h 720000"/>
              <a:gd name="connsiteX17" fmla="*/ 600000 w 720000"/>
              <a:gd name="connsiteY17" fmla="*/ 0 h 720000"/>
              <a:gd name="connsiteX18" fmla="*/ 720000 w 720000"/>
              <a:gd name="connsiteY18" fmla="*/ 120000 h 720000"/>
              <a:gd name="connsiteX19" fmla="*/ 720000 w 720000"/>
              <a:gd name="connsiteY19" fmla="*/ 600000 h 720000"/>
              <a:gd name="connsiteX20" fmla="*/ 600000 w 720000"/>
              <a:gd name="connsiteY20" fmla="*/ 720000 h 720000"/>
              <a:gd name="connsiteX21" fmla="*/ 120000 w 720000"/>
              <a:gd name="connsiteY21" fmla="*/ 720000 h 720000"/>
              <a:gd name="connsiteX22" fmla="*/ 0 w 720000"/>
              <a:gd name="connsiteY22" fmla="*/ 600000 h 720000"/>
              <a:gd name="connsiteX23" fmla="*/ 0 w 720000"/>
              <a:gd name="connsiteY23" fmla="*/ 120000 h 720000"/>
              <a:gd name="connsiteX24" fmla="*/ 120000 w 720000"/>
              <a:gd name="connsiteY24" fmla="*/ 0 h 720000"/>
            </a:gdLst>
            <a:ahLst/>
            <a:cxnLst/>
            <a:rect l="l" t="t" r="r" b="b"/>
            <a:pathLst>
              <a:path w="720000" h="720000">
                <a:moveTo>
                  <a:pt x="438553" y="189601"/>
                </a:moveTo>
                <a:cubicBezTo>
                  <a:pt x="463230" y="189601"/>
                  <a:pt x="486344" y="199073"/>
                  <a:pt x="503636" y="216365"/>
                </a:cubicBezTo>
                <a:cubicBezTo>
                  <a:pt x="539523" y="252252"/>
                  <a:pt x="539523" y="310557"/>
                  <a:pt x="503636" y="346445"/>
                </a:cubicBezTo>
                <a:lnTo>
                  <a:pt x="362260" y="487907"/>
                </a:lnTo>
                <a:cubicBezTo>
                  <a:pt x="342622" y="507545"/>
                  <a:pt x="266503" y="522665"/>
                  <a:pt x="191861" y="528226"/>
                </a:cubicBezTo>
                <a:cubicBezTo>
                  <a:pt x="197336" y="453584"/>
                  <a:pt x="212456" y="377465"/>
                  <a:pt x="232180" y="357827"/>
                </a:cubicBezTo>
                <a:lnTo>
                  <a:pt x="373556" y="216452"/>
                </a:lnTo>
                <a:cubicBezTo>
                  <a:pt x="390761" y="199073"/>
                  <a:pt x="413875" y="189601"/>
                  <a:pt x="438553" y="189601"/>
                </a:cubicBezTo>
                <a:close/>
                <a:moveTo>
                  <a:pt x="438553" y="141636"/>
                </a:moveTo>
                <a:cubicBezTo>
                  <a:pt x="402666" y="141636"/>
                  <a:pt x="366778" y="155278"/>
                  <a:pt x="339581" y="182476"/>
                </a:cubicBezTo>
                <a:lnTo>
                  <a:pt x="198205" y="323852"/>
                </a:lnTo>
                <a:cubicBezTo>
                  <a:pt x="143723" y="378335"/>
                  <a:pt x="141637" y="578364"/>
                  <a:pt x="141637" y="578364"/>
                </a:cubicBezTo>
                <a:cubicBezTo>
                  <a:pt x="141637" y="578364"/>
                  <a:pt x="341753" y="576278"/>
                  <a:pt x="396149" y="521796"/>
                </a:cubicBezTo>
                <a:lnTo>
                  <a:pt x="537524" y="380420"/>
                </a:lnTo>
                <a:cubicBezTo>
                  <a:pt x="592007" y="325938"/>
                  <a:pt x="592007" y="236872"/>
                  <a:pt x="537524" y="182476"/>
                </a:cubicBezTo>
                <a:cubicBezTo>
                  <a:pt x="510327" y="155191"/>
                  <a:pt x="474440" y="141636"/>
                  <a:pt x="438553" y="141636"/>
                </a:cubicBezTo>
                <a:close/>
                <a:moveTo>
                  <a:pt x="120000" y="0"/>
                </a:moveTo>
                <a:lnTo>
                  <a:pt x="600000" y="0"/>
                </a:lnTo>
                <a:cubicBezTo>
                  <a:pt x="666040" y="0"/>
                  <a:pt x="720000" y="54048"/>
                  <a:pt x="720000" y="120000"/>
                </a:cubicBezTo>
                <a:lnTo>
                  <a:pt x="720000" y="600000"/>
                </a:lnTo>
                <a:cubicBezTo>
                  <a:pt x="720000" y="666039"/>
                  <a:pt x="666040" y="720000"/>
                  <a:pt x="600000" y="720000"/>
                </a:cubicBezTo>
                <a:lnTo>
                  <a:pt x="120000" y="720000"/>
                </a:lnTo>
                <a:cubicBezTo>
                  <a:pt x="53961" y="720000"/>
                  <a:pt x="0" y="666039"/>
                  <a:pt x="0" y="600000"/>
                </a:cubicBezTo>
                <a:lnTo>
                  <a:pt x="0" y="120000"/>
                </a:lnTo>
                <a:cubicBezTo>
                  <a:pt x="0" y="53961"/>
                  <a:pt x="53961" y="0"/>
                  <a:pt x="120000" y="0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  <a:miter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6" name="标题 1"/>
          <p:cNvSpPr txBox="1"/>
          <p:nvPr/>
        </p:nvSpPr>
        <p:spPr>
          <a:xfrm>
            <a:off x="7421859" y="1887829"/>
            <a:ext cx="515784" cy="486138"/>
          </a:xfrm>
          <a:custGeom>
            <a:avLst/>
            <a:gdLst>
              <a:gd name="connsiteX0" fmla="*/ 565749 w 763907"/>
              <a:gd name="connsiteY0" fmla="*/ 529546 h 720000"/>
              <a:gd name="connsiteX1" fmla="*/ 585849 w 763907"/>
              <a:gd name="connsiteY1" fmla="*/ 537865 h 720000"/>
              <a:gd name="connsiteX2" fmla="*/ 698960 w 763907"/>
              <a:gd name="connsiteY2" fmla="*/ 650977 h 720000"/>
              <a:gd name="connsiteX3" fmla="*/ 698960 w 763907"/>
              <a:gd name="connsiteY3" fmla="*/ 691178 h 720000"/>
              <a:gd name="connsiteX4" fmla="*/ 678860 w 763907"/>
              <a:gd name="connsiteY4" fmla="*/ 699521 h 720000"/>
              <a:gd name="connsiteX5" fmla="*/ 658760 w 763907"/>
              <a:gd name="connsiteY5" fmla="*/ 691178 h 720000"/>
              <a:gd name="connsiteX6" fmla="*/ 545648 w 763907"/>
              <a:gd name="connsiteY6" fmla="*/ 578066 h 720000"/>
              <a:gd name="connsiteX7" fmla="*/ 545648 w 763907"/>
              <a:gd name="connsiteY7" fmla="*/ 537865 h 720000"/>
              <a:gd name="connsiteX8" fmla="*/ 565749 w 763907"/>
              <a:gd name="connsiteY8" fmla="*/ 529546 h 720000"/>
              <a:gd name="connsiteX9" fmla="*/ 565749 w 763907"/>
              <a:gd name="connsiteY9" fmla="*/ 359807 h 720000"/>
              <a:gd name="connsiteX10" fmla="*/ 735464 w 763907"/>
              <a:gd name="connsiteY10" fmla="*/ 359807 h 720000"/>
              <a:gd name="connsiteX11" fmla="*/ 763907 w 763907"/>
              <a:gd name="connsiteY11" fmla="*/ 388251 h 720000"/>
              <a:gd name="connsiteX12" fmla="*/ 735464 w 763907"/>
              <a:gd name="connsiteY12" fmla="*/ 416695 h 720000"/>
              <a:gd name="connsiteX13" fmla="*/ 565749 w 763907"/>
              <a:gd name="connsiteY13" fmla="*/ 416695 h 720000"/>
              <a:gd name="connsiteX14" fmla="*/ 537305 w 763907"/>
              <a:gd name="connsiteY14" fmla="*/ 388251 h 720000"/>
              <a:gd name="connsiteX15" fmla="*/ 565749 w 763907"/>
              <a:gd name="connsiteY15" fmla="*/ 359807 h 720000"/>
              <a:gd name="connsiteX16" fmla="*/ 678860 w 763907"/>
              <a:gd name="connsiteY16" fmla="*/ 77005 h 720000"/>
              <a:gd name="connsiteX17" fmla="*/ 698960 w 763907"/>
              <a:gd name="connsiteY17" fmla="*/ 85325 h 720000"/>
              <a:gd name="connsiteX18" fmla="*/ 698960 w 763907"/>
              <a:gd name="connsiteY18" fmla="*/ 125525 h 720000"/>
              <a:gd name="connsiteX19" fmla="*/ 585849 w 763907"/>
              <a:gd name="connsiteY19" fmla="*/ 238636 h 720000"/>
              <a:gd name="connsiteX20" fmla="*/ 565749 w 763907"/>
              <a:gd name="connsiteY20" fmla="*/ 246980 h 720000"/>
              <a:gd name="connsiteX21" fmla="*/ 545648 w 763907"/>
              <a:gd name="connsiteY21" fmla="*/ 238636 h 720000"/>
              <a:gd name="connsiteX22" fmla="*/ 545648 w 763907"/>
              <a:gd name="connsiteY22" fmla="*/ 198436 h 720000"/>
              <a:gd name="connsiteX23" fmla="*/ 658760 w 763907"/>
              <a:gd name="connsiteY23" fmla="*/ 85325 h 720000"/>
              <a:gd name="connsiteX24" fmla="*/ 678860 w 763907"/>
              <a:gd name="connsiteY24" fmla="*/ 77005 h 720000"/>
              <a:gd name="connsiteX25" fmla="*/ 362802 w 763907"/>
              <a:gd name="connsiteY25" fmla="*/ 5 h 720000"/>
              <a:gd name="connsiteX26" fmla="*/ 422012 w 763907"/>
              <a:gd name="connsiteY26" fmla="*/ 16490 h 720000"/>
              <a:gd name="connsiteX27" fmla="*/ 481080 w 763907"/>
              <a:gd name="connsiteY27" fmla="*/ 119457 h 720000"/>
              <a:gd name="connsiteX28" fmla="*/ 481080 w 763907"/>
              <a:gd name="connsiteY28" fmla="*/ 600631 h 720000"/>
              <a:gd name="connsiteX29" fmla="*/ 422012 w 763907"/>
              <a:gd name="connsiteY29" fmla="*/ 703598 h 720000"/>
              <a:gd name="connsiteX30" fmla="*/ 361806 w 763907"/>
              <a:gd name="connsiteY30" fmla="*/ 720000 h 720000"/>
              <a:gd name="connsiteX31" fmla="*/ 303306 w 763907"/>
              <a:gd name="connsiteY31" fmla="*/ 704546 h 720000"/>
              <a:gd name="connsiteX32" fmla="*/ 60870 w 763907"/>
              <a:gd name="connsiteY32" fmla="*/ 568300 h 720000"/>
              <a:gd name="connsiteX33" fmla="*/ 0 w 763907"/>
              <a:gd name="connsiteY33" fmla="*/ 464291 h 720000"/>
              <a:gd name="connsiteX34" fmla="*/ 0 w 763907"/>
              <a:gd name="connsiteY34" fmla="*/ 255702 h 720000"/>
              <a:gd name="connsiteX35" fmla="*/ 60870 w 763907"/>
              <a:gd name="connsiteY35" fmla="*/ 151693 h 720000"/>
              <a:gd name="connsiteX36" fmla="*/ 303306 w 763907"/>
              <a:gd name="connsiteY36" fmla="*/ 15447 h 720000"/>
              <a:gd name="connsiteX37" fmla="*/ 362802 w 763907"/>
              <a:gd name="connsiteY37" fmla="*/ 5 h 720000"/>
            </a:gdLst>
            <a:ahLst/>
            <a:cxnLst/>
            <a:rect l="l" t="t" r="r" b="b"/>
            <a:pathLst>
              <a:path w="763907" h="720000">
                <a:moveTo>
                  <a:pt x="565749" y="529546"/>
                </a:moveTo>
                <a:cubicBezTo>
                  <a:pt x="573025" y="529546"/>
                  <a:pt x="580302" y="532319"/>
                  <a:pt x="585849" y="537865"/>
                </a:cubicBezTo>
                <a:lnTo>
                  <a:pt x="698960" y="650977"/>
                </a:lnTo>
                <a:cubicBezTo>
                  <a:pt x="710054" y="662070"/>
                  <a:pt x="710054" y="680084"/>
                  <a:pt x="698960" y="691178"/>
                </a:cubicBezTo>
                <a:cubicBezTo>
                  <a:pt x="693461" y="696677"/>
                  <a:pt x="686161" y="699521"/>
                  <a:pt x="678860" y="699521"/>
                </a:cubicBezTo>
                <a:cubicBezTo>
                  <a:pt x="671560" y="699521"/>
                  <a:pt x="664259" y="696771"/>
                  <a:pt x="658760" y="691178"/>
                </a:cubicBezTo>
                <a:lnTo>
                  <a:pt x="545648" y="578066"/>
                </a:lnTo>
                <a:cubicBezTo>
                  <a:pt x="534555" y="566973"/>
                  <a:pt x="534555" y="548959"/>
                  <a:pt x="545648" y="537865"/>
                </a:cubicBezTo>
                <a:cubicBezTo>
                  <a:pt x="551195" y="532319"/>
                  <a:pt x="558471" y="529546"/>
                  <a:pt x="565749" y="529546"/>
                </a:cubicBezTo>
                <a:close/>
                <a:moveTo>
                  <a:pt x="565749" y="359807"/>
                </a:moveTo>
                <a:lnTo>
                  <a:pt x="735464" y="359807"/>
                </a:lnTo>
                <a:cubicBezTo>
                  <a:pt x="751202" y="359807"/>
                  <a:pt x="763907" y="372512"/>
                  <a:pt x="763907" y="388251"/>
                </a:cubicBezTo>
                <a:cubicBezTo>
                  <a:pt x="763907" y="403990"/>
                  <a:pt x="751107" y="416695"/>
                  <a:pt x="735464" y="416695"/>
                </a:cubicBezTo>
                <a:lnTo>
                  <a:pt x="565749" y="416695"/>
                </a:lnTo>
                <a:cubicBezTo>
                  <a:pt x="550010" y="416695"/>
                  <a:pt x="537305" y="403990"/>
                  <a:pt x="537305" y="388251"/>
                </a:cubicBezTo>
                <a:cubicBezTo>
                  <a:pt x="537305" y="372512"/>
                  <a:pt x="550010" y="359807"/>
                  <a:pt x="565749" y="359807"/>
                </a:cubicBezTo>
                <a:close/>
                <a:moveTo>
                  <a:pt x="678860" y="77005"/>
                </a:moveTo>
                <a:cubicBezTo>
                  <a:pt x="686137" y="77005"/>
                  <a:pt x="693414" y="79778"/>
                  <a:pt x="698960" y="85325"/>
                </a:cubicBezTo>
                <a:cubicBezTo>
                  <a:pt x="710054" y="96418"/>
                  <a:pt x="710054" y="114432"/>
                  <a:pt x="698960" y="125525"/>
                </a:cubicBezTo>
                <a:lnTo>
                  <a:pt x="585849" y="238636"/>
                </a:lnTo>
                <a:cubicBezTo>
                  <a:pt x="580350" y="244231"/>
                  <a:pt x="573049" y="246980"/>
                  <a:pt x="565749" y="246980"/>
                </a:cubicBezTo>
                <a:cubicBezTo>
                  <a:pt x="558448" y="246980"/>
                  <a:pt x="551147" y="244231"/>
                  <a:pt x="545648" y="238636"/>
                </a:cubicBezTo>
                <a:cubicBezTo>
                  <a:pt x="534555" y="227543"/>
                  <a:pt x="534555" y="209529"/>
                  <a:pt x="545648" y="198436"/>
                </a:cubicBezTo>
                <a:lnTo>
                  <a:pt x="658760" y="85325"/>
                </a:lnTo>
                <a:cubicBezTo>
                  <a:pt x="664306" y="79778"/>
                  <a:pt x="671583" y="77005"/>
                  <a:pt x="678860" y="77005"/>
                </a:cubicBezTo>
                <a:close/>
                <a:moveTo>
                  <a:pt x="362802" y="5"/>
                </a:moveTo>
                <a:cubicBezTo>
                  <a:pt x="383186" y="183"/>
                  <a:pt x="403524" y="5682"/>
                  <a:pt x="422012" y="16490"/>
                </a:cubicBezTo>
                <a:cubicBezTo>
                  <a:pt x="458989" y="38108"/>
                  <a:pt x="481080" y="76601"/>
                  <a:pt x="481080" y="119457"/>
                </a:cubicBezTo>
                <a:lnTo>
                  <a:pt x="481080" y="600631"/>
                </a:lnTo>
                <a:cubicBezTo>
                  <a:pt x="481080" y="643486"/>
                  <a:pt x="458989" y="681980"/>
                  <a:pt x="422012" y="703598"/>
                </a:cubicBezTo>
                <a:cubicBezTo>
                  <a:pt x="403240" y="714501"/>
                  <a:pt x="382475" y="720000"/>
                  <a:pt x="361806" y="720000"/>
                </a:cubicBezTo>
                <a:cubicBezTo>
                  <a:pt x="341706" y="720000"/>
                  <a:pt x="321700" y="714881"/>
                  <a:pt x="303306" y="704546"/>
                </a:cubicBezTo>
                <a:lnTo>
                  <a:pt x="60870" y="568300"/>
                </a:lnTo>
                <a:cubicBezTo>
                  <a:pt x="23324" y="547157"/>
                  <a:pt x="0" y="507336"/>
                  <a:pt x="0" y="464291"/>
                </a:cubicBezTo>
                <a:lnTo>
                  <a:pt x="0" y="255702"/>
                </a:lnTo>
                <a:cubicBezTo>
                  <a:pt x="0" y="212657"/>
                  <a:pt x="23324" y="172742"/>
                  <a:pt x="60870" y="151693"/>
                </a:cubicBezTo>
                <a:lnTo>
                  <a:pt x="303306" y="15447"/>
                </a:lnTo>
                <a:cubicBezTo>
                  <a:pt x="321984" y="4970"/>
                  <a:pt x="342417" y="-173"/>
                  <a:pt x="362802" y="5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  <a:miter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7" name="标题 1"/>
          <p:cNvSpPr txBox="1"/>
          <p:nvPr/>
        </p:nvSpPr>
        <p:spPr>
          <a:xfrm>
            <a:off x="609374" y="1321680"/>
            <a:ext cx="10858500" cy="507832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30000"/>
              </a:lnSpc>
            </a:pPr>
            <a:r>
              <a:rPr kumimoji="1" lang="en-US" altLang="zh-CN" sz="28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家庭周边水域</a:t>
            </a:r>
            <a:endParaRPr kumimoji="1" lang="zh-CN" altLang="en-US"/>
          </a:p>
        </p:txBody>
      </p:sp>
      <p:sp>
        <p:nvSpPr>
          <p:cNvPr id="18" name="标题 1"/>
          <p:cNvSpPr txBox="1"/>
          <p:nvPr/>
        </p:nvSpPr>
        <p:spPr>
          <a:xfrm>
            <a:off x="185098" y="1363980"/>
            <a:ext cx="373702" cy="373702"/>
          </a:xfrm>
          <a:prstGeom prst="ellipse">
            <a:avLst/>
          </a:prstGeom>
          <a:solidFill>
            <a:schemeClr val="accent1"/>
          </a:solidFill>
          <a:ln w="12700" cap="sq">
            <a:solidFill>
              <a:srgbClr val="000000">
                <a:alpha val="100000"/>
              </a:srgbClr>
            </a:solidFill>
            <a:miter/>
          </a:ln>
          <a:effectLst>
            <a:outerShdw blurRad="63500" sx="101000" sy="101000" algn="ctr" rotWithShape="0">
              <a:schemeClr val="tx1">
                <a:lumMod val="85000"/>
                <a:lumOff val="15000"/>
                <a:alpha val="40000"/>
              </a:scheme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31" name="标题 1"/>
          <p:cNvSpPr txBox="1"/>
          <p:nvPr/>
        </p:nvSpPr>
        <p:spPr>
          <a:xfrm>
            <a:off x="281940" y="981075"/>
            <a:ext cx="146685" cy="579755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12700" cap="sq">
            <a:solidFill>
              <a:schemeClr val="tx1">
                <a:lumMod val="85000"/>
                <a:lumOff val="15000"/>
              </a:schemeClr>
            </a:solidFill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pic>
        <p:nvPicPr>
          <p:cNvPr id="19" name="图片 18"/>
          <p:cNvPicPr/>
          <p:nvPr/>
        </p:nvPicPr>
        <p:blipFill>
          <a:blip r:embed="rId1"/>
          <a:stretch>
            <a:fillRect/>
          </a:stretch>
        </p:blipFill>
        <p:spPr>
          <a:xfrm>
            <a:off x="8791575" y="3947160"/>
            <a:ext cx="3282950" cy="2825115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3" name="标题 1"/>
          <p:cNvSpPr txBox="1"/>
          <p:nvPr>
            <p:custDataLst>
              <p:tags r:id="rId1"/>
            </p:custDataLst>
          </p:nvPr>
        </p:nvSpPr>
        <p:spPr>
          <a:xfrm>
            <a:off x="8083550" y="1642745"/>
            <a:ext cx="3435350" cy="4730750"/>
          </a:xfrm>
          <a:prstGeom prst="round1Rect">
            <a:avLst>
              <a:gd name="adj" fmla="val 17534"/>
            </a:avLst>
          </a:pr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3" name="标题 1"/>
          <p:cNvSpPr txBox="1"/>
          <p:nvPr>
            <p:custDataLst>
              <p:tags r:id="rId2"/>
            </p:custDataLst>
          </p:nvPr>
        </p:nvSpPr>
        <p:spPr>
          <a:xfrm>
            <a:off x="660400" y="1642745"/>
            <a:ext cx="3435350" cy="4730115"/>
          </a:xfrm>
          <a:prstGeom prst="round1Rect">
            <a:avLst>
              <a:gd name="adj" fmla="val 17534"/>
            </a:avLst>
          </a:pr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grpSp>
        <p:nvGrpSpPr>
          <p:cNvPr id="4" name="组合 3"/>
          <p:cNvGrpSpPr/>
          <p:nvPr/>
        </p:nvGrpSpPr>
        <p:grpSpPr>
          <a:xfrm>
            <a:off x="0" y="6164585"/>
            <a:ext cx="12192000" cy="693415"/>
            <a:chOff x="0" y="6164585"/>
            <a:chExt cx="12192000" cy="693415"/>
          </a:xfrm>
        </p:grpSpPr>
        <p:sp>
          <p:nvSpPr>
            <p:cNvPr id="5" name="标题 1"/>
            <p:cNvSpPr txBox="1"/>
            <p:nvPr/>
          </p:nvSpPr>
          <p:spPr>
            <a:xfrm>
              <a:off x="0" y="6164585"/>
              <a:ext cx="12192000" cy="628799"/>
            </a:xfrm>
            <a:custGeom>
              <a:avLst/>
              <a:gdLst>
                <a:gd name="connsiteX0" fmla="*/ 823856 w 12192000"/>
                <a:gd name="connsiteY0" fmla="*/ 0 h 628799"/>
                <a:gd name="connsiteX1" fmla="*/ 1542775 w 12192000"/>
                <a:gd name="connsiteY1" fmla="*/ 164152 h 628799"/>
                <a:gd name="connsiteX2" fmla="*/ 1633666 w 12192000"/>
                <a:gd name="connsiteY2" fmla="*/ 220209 h 628799"/>
                <a:gd name="connsiteX3" fmla="*/ 1724558 w 12192000"/>
                <a:gd name="connsiteY3" fmla="*/ 164152 h 628799"/>
                <a:gd name="connsiteX4" fmla="*/ 2443477 w 12192000"/>
                <a:gd name="connsiteY4" fmla="*/ 0 h 628799"/>
                <a:gd name="connsiteX5" fmla="*/ 3162396 w 12192000"/>
                <a:gd name="connsiteY5" fmla="*/ 164152 h 628799"/>
                <a:gd name="connsiteX6" fmla="*/ 3253288 w 12192000"/>
                <a:gd name="connsiteY6" fmla="*/ 220209 h 628799"/>
                <a:gd name="connsiteX7" fmla="*/ 3344179 w 12192000"/>
                <a:gd name="connsiteY7" fmla="*/ 164152 h 628799"/>
                <a:gd name="connsiteX8" fmla="*/ 4063098 w 12192000"/>
                <a:gd name="connsiteY8" fmla="*/ 0 h 628799"/>
                <a:gd name="connsiteX9" fmla="*/ 4782017 w 12192000"/>
                <a:gd name="connsiteY9" fmla="*/ 164152 h 628799"/>
                <a:gd name="connsiteX10" fmla="*/ 4872908 w 12192000"/>
                <a:gd name="connsiteY10" fmla="*/ 220209 h 628799"/>
                <a:gd name="connsiteX11" fmla="*/ 4963800 w 12192000"/>
                <a:gd name="connsiteY11" fmla="*/ 164152 h 628799"/>
                <a:gd name="connsiteX12" fmla="*/ 5682718 w 12192000"/>
                <a:gd name="connsiteY12" fmla="*/ 0 h 628799"/>
                <a:gd name="connsiteX13" fmla="*/ 6401638 w 12192000"/>
                <a:gd name="connsiteY13" fmla="*/ 164152 h 628799"/>
                <a:gd name="connsiteX14" fmla="*/ 6492528 w 12192000"/>
                <a:gd name="connsiteY14" fmla="*/ 220209 h 628799"/>
                <a:gd name="connsiteX15" fmla="*/ 6583420 w 12192000"/>
                <a:gd name="connsiteY15" fmla="*/ 164152 h 628799"/>
                <a:gd name="connsiteX16" fmla="*/ 7302339 w 12192000"/>
                <a:gd name="connsiteY16" fmla="*/ 0 h 628799"/>
                <a:gd name="connsiteX17" fmla="*/ 8021258 w 12192000"/>
                <a:gd name="connsiteY17" fmla="*/ 164152 h 628799"/>
                <a:gd name="connsiteX18" fmla="*/ 8112150 w 12192000"/>
                <a:gd name="connsiteY18" fmla="*/ 220209 h 628799"/>
                <a:gd name="connsiteX19" fmla="*/ 8203041 w 12192000"/>
                <a:gd name="connsiteY19" fmla="*/ 164152 h 628799"/>
                <a:gd name="connsiteX20" fmla="*/ 8921960 w 12192000"/>
                <a:gd name="connsiteY20" fmla="*/ 0 h 628799"/>
                <a:gd name="connsiteX21" fmla="*/ 9640879 w 12192000"/>
                <a:gd name="connsiteY21" fmla="*/ 164152 h 628799"/>
                <a:gd name="connsiteX22" fmla="*/ 9731770 w 12192000"/>
                <a:gd name="connsiteY22" fmla="*/ 220209 h 628799"/>
                <a:gd name="connsiteX23" fmla="*/ 9822662 w 12192000"/>
                <a:gd name="connsiteY23" fmla="*/ 164152 h 628799"/>
                <a:gd name="connsiteX24" fmla="*/ 10541581 w 12192000"/>
                <a:gd name="connsiteY24" fmla="*/ 0 h 628799"/>
                <a:gd name="connsiteX25" fmla="*/ 11260500 w 12192000"/>
                <a:gd name="connsiteY25" fmla="*/ 164152 h 628799"/>
                <a:gd name="connsiteX26" fmla="*/ 11351391 w 12192000"/>
                <a:gd name="connsiteY26" fmla="*/ 220209 h 628799"/>
                <a:gd name="connsiteX27" fmla="*/ 11442283 w 12192000"/>
                <a:gd name="connsiteY27" fmla="*/ 164152 h 628799"/>
                <a:gd name="connsiteX28" fmla="*/ 12161202 w 12192000"/>
                <a:gd name="connsiteY28" fmla="*/ 0 h 628799"/>
                <a:gd name="connsiteX29" fmla="*/ 12192000 w 12192000"/>
                <a:gd name="connsiteY29" fmla="*/ 1163 h 628799"/>
                <a:gd name="connsiteX30" fmla="*/ 12192000 w 12192000"/>
                <a:gd name="connsiteY30" fmla="*/ 628799 h 628799"/>
                <a:gd name="connsiteX31" fmla="*/ 0 w 12192000"/>
                <a:gd name="connsiteY31" fmla="*/ 628799 h 628799"/>
                <a:gd name="connsiteX32" fmla="*/ 0 w 12192000"/>
                <a:gd name="connsiteY32" fmla="*/ 228872 h 628799"/>
                <a:gd name="connsiteX33" fmla="*/ 104938 w 12192000"/>
                <a:gd name="connsiteY33" fmla="*/ 164152 h 628799"/>
                <a:gd name="connsiteX34" fmla="*/ 823856 w 12192000"/>
                <a:gd name="connsiteY34" fmla="*/ 0 h 628799"/>
              </a:gdLst>
              <a:ahLst/>
              <a:cxnLst/>
              <a:rect l="l" t="t" r="r" b="b"/>
              <a:pathLst>
                <a:path w="12192000" h="628799">
                  <a:moveTo>
                    <a:pt x="823856" y="0"/>
                  </a:moveTo>
                  <a:cubicBezTo>
                    <a:pt x="1090160" y="0"/>
                    <a:pt x="1337556" y="60516"/>
                    <a:pt x="1542775" y="164152"/>
                  </a:cubicBezTo>
                  <a:lnTo>
                    <a:pt x="1633666" y="220209"/>
                  </a:lnTo>
                  <a:lnTo>
                    <a:pt x="1724558" y="164152"/>
                  </a:lnTo>
                  <a:cubicBezTo>
                    <a:pt x="1929778" y="60516"/>
                    <a:pt x="2177174" y="0"/>
                    <a:pt x="2443477" y="0"/>
                  </a:cubicBezTo>
                  <a:cubicBezTo>
                    <a:pt x="2709781" y="0"/>
                    <a:pt x="2957177" y="60516"/>
                    <a:pt x="3162396" y="164152"/>
                  </a:cubicBezTo>
                  <a:lnTo>
                    <a:pt x="3253288" y="220209"/>
                  </a:lnTo>
                  <a:lnTo>
                    <a:pt x="3344179" y="164152"/>
                  </a:lnTo>
                  <a:cubicBezTo>
                    <a:pt x="3549399" y="60516"/>
                    <a:pt x="3796795" y="0"/>
                    <a:pt x="4063098" y="0"/>
                  </a:cubicBezTo>
                  <a:cubicBezTo>
                    <a:pt x="4329401" y="0"/>
                    <a:pt x="4576797" y="60516"/>
                    <a:pt x="4782017" y="164152"/>
                  </a:cubicBezTo>
                  <a:lnTo>
                    <a:pt x="4872908" y="220209"/>
                  </a:lnTo>
                  <a:lnTo>
                    <a:pt x="4963800" y="164152"/>
                  </a:lnTo>
                  <a:cubicBezTo>
                    <a:pt x="5169019" y="60516"/>
                    <a:pt x="5416415" y="0"/>
                    <a:pt x="5682718" y="0"/>
                  </a:cubicBezTo>
                  <a:cubicBezTo>
                    <a:pt x="5949022" y="0"/>
                    <a:pt x="6196418" y="60516"/>
                    <a:pt x="6401638" y="164152"/>
                  </a:cubicBezTo>
                  <a:lnTo>
                    <a:pt x="6492528" y="220209"/>
                  </a:lnTo>
                  <a:lnTo>
                    <a:pt x="6583420" y="164152"/>
                  </a:lnTo>
                  <a:cubicBezTo>
                    <a:pt x="6788639" y="60516"/>
                    <a:pt x="7036035" y="0"/>
                    <a:pt x="7302339" y="0"/>
                  </a:cubicBezTo>
                  <a:cubicBezTo>
                    <a:pt x="7568642" y="0"/>
                    <a:pt x="7816038" y="60516"/>
                    <a:pt x="8021258" y="164152"/>
                  </a:cubicBezTo>
                  <a:lnTo>
                    <a:pt x="8112150" y="220209"/>
                  </a:lnTo>
                  <a:lnTo>
                    <a:pt x="8203041" y="164152"/>
                  </a:lnTo>
                  <a:cubicBezTo>
                    <a:pt x="8408260" y="60516"/>
                    <a:pt x="8655656" y="0"/>
                    <a:pt x="8921960" y="0"/>
                  </a:cubicBezTo>
                  <a:cubicBezTo>
                    <a:pt x="9188263" y="0"/>
                    <a:pt x="9435659" y="60516"/>
                    <a:pt x="9640879" y="164152"/>
                  </a:cubicBezTo>
                  <a:lnTo>
                    <a:pt x="9731770" y="220209"/>
                  </a:lnTo>
                  <a:lnTo>
                    <a:pt x="9822662" y="164152"/>
                  </a:lnTo>
                  <a:cubicBezTo>
                    <a:pt x="10027882" y="60516"/>
                    <a:pt x="10275276" y="0"/>
                    <a:pt x="10541581" y="0"/>
                  </a:cubicBezTo>
                  <a:cubicBezTo>
                    <a:pt x="10807884" y="0"/>
                    <a:pt x="11055280" y="60516"/>
                    <a:pt x="11260500" y="164152"/>
                  </a:cubicBezTo>
                  <a:lnTo>
                    <a:pt x="11351391" y="220209"/>
                  </a:lnTo>
                  <a:lnTo>
                    <a:pt x="11442283" y="164152"/>
                  </a:lnTo>
                  <a:cubicBezTo>
                    <a:pt x="11647503" y="60516"/>
                    <a:pt x="11894898" y="0"/>
                    <a:pt x="12161202" y="0"/>
                  </a:cubicBezTo>
                  <a:lnTo>
                    <a:pt x="12192000" y="1163"/>
                  </a:lnTo>
                  <a:lnTo>
                    <a:pt x="12192000" y="628799"/>
                  </a:lnTo>
                  <a:lnTo>
                    <a:pt x="0" y="628799"/>
                  </a:lnTo>
                  <a:lnTo>
                    <a:pt x="0" y="228872"/>
                  </a:lnTo>
                  <a:lnTo>
                    <a:pt x="104938" y="164152"/>
                  </a:lnTo>
                  <a:cubicBezTo>
                    <a:pt x="310157" y="60516"/>
                    <a:pt x="557553" y="0"/>
                    <a:pt x="823856" y="0"/>
                  </a:cubicBez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 w="12700" cap="sq">
              <a:noFill/>
              <a:miter/>
            </a:ln>
          </p:spPr>
          <p:txBody>
            <a:bodyPr vert="horz" wrap="square" lIns="91440" tIns="45720" rIns="91440" bIns="45720" rtlCol="0" anchor="ctr"/>
            <a:lstStyle/>
            <a:p>
              <a:pPr algn="ctr">
                <a:lnSpc>
                  <a:spcPct val="110000"/>
                </a:lnSpc>
              </a:pPr>
              <a:endParaRPr kumimoji="1" lang="zh-CN" altLang="en-US"/>
            </a:p>
          </p:txBody>
        </p:sp>
        <p:sp>
          <p:nvSpPr>
            <p:cNvPr id="6" name="标题 1"/>
            <p:cNvSpPr txBox="1"/>
            <p:nvPr/>
          </p:nvSpPr>
          <p:spPr>
            <a:xfrm>
              <a:off x="0" y="6235700"/>
              <a:ext cx="12192000" cy="622300"/>
            </a:xfrm>
            <a:custGeom>
              <a:avLst/>
              <a:gdLst>
                <a:gd name="connsiteX0" fmla="*/ 815341 w 12192000"/>
                <a:gd name="connsiteY0" fmla="*/ 0 h 622300"/>
                <a:gd name="connsiteX1" fmla="*/ 1526830 w 12192000"/>
                <a:gd name="connsiteY1" fmla="*/ 162455 h 622300"/>
                <a:gd name="connsiteX2" fmla="*/ 1616782 w 12192000"/>
                <a:gd name="connsiteY2" fmla="*/ 217933 h 622300"/>
                <a:gd name="connsiteX3" fmla="*/ 1706734 w 12192000"/>
                <a:gd name="connsiteY3" fmla="*/ 162455 h 622300"/>
                <a:gd name="connsiteX4" fmla="*/ 2418223 w 12192000"/>
                <a:gd name="connsiteY4" fmla="*/ 0 h 622300"/>
                <a:gd name="connsiteX5" fmla="*/ 3129712 w 12192000"/>
                <a:gd name="connsiteY5" fmla="*/ 162455 h 622300"/>
                <a:gd name="connsiteX6" fmla="*/ 3219664 w 12192000"/>
                <a:gd name="connsiteY6" fmla="*/ 217933 h 622300"/>
                <a:gd name="connsiteX7" fmla="*/ 3309616 w 12192000"/>
                <a:gd name="connsiteY7" fmla="*/ 162455 h 622300"/>
                <a:gd name="connsiteX8" fmla="*/ 4021105 w 12192000"/>
                <a:gd name="connsiteY8" fmla="*/ 0 h 622300"/>
                <a:gd name="connsiteX9" fmla="*/ 4732594 w 12192000"/>
                <a:gd name="connsiteY9" fmla="*/ 162455 h 622300"/>
                <a:gd name="connsiteX10" fmla="*/ 4822546 w 12192000"/>
                <a:gd name="connsiteY10" fmla="*/ 217933 h 622300"/>
                <a:gd name="connsiteX11" fmla="*/ 4912498 w 12192000"/>
                <a:gd name="connsiteY11" fmla="*/ 162455 h 622300"/>
                <a:gd name="connsiteX12" fmla="*/ 5623986 w 12192000"/>
                <a:gd name="connsiteY12" fmla="*/ 0 h 622300"/>
                <a:gd name="connsiteX13" fmla="*/ 6335476 w 12192000"/>
                <a:gd name="connsiteY13" fmla="*/ 162455 h 622300"/>
                <a:gd name="connsiteX14" fmla="*/ 6425427 w 12192000"/>
                <a:gd name="connsiteY14" fmla="*/ 217933 h 622300"/>
                <a:gd name="connsiteX15" fmla="*/ 6515379 w 12192000"/>
                <a:gd name="connsiteY15" fmla="*/ 162455 h 622300"/>
                <a:gd name="connsiteX16" fmla="*/ 7226868 w 12192000"/>
                <a:gd name="connsiteY16" fmla="*/ 0 h 622300"/>
                <a:gd name="connsiteX17" fmla="*/ 7938357 w 12192000"/>
                <a:gd name="connsiteY17" fmla="*/ 162455 h 622300"/>
                <a:gd name="connsiteX18" fmla="*/ 8028309 w 12192000"/>
                <a:gd name="connsiteY18" fmla="*/ 217933 h 622300"/>
                <a:gd name="connsiteX19" fmla="*/ 8118261 w 12192000"/>
                <a:gd name="connsiteY19" fmla="*/ 162455 h 622300"/>
                <a:gd name="connsiteX20" fmla="*/ 8829750 w 12192000"/>
                <a:gd name="connsiteY20" fmla="*/ 0 h 622300"/>
                <a:gd name="connsiteX21" fmla="*/ 9541239 w 12192000"/>
                <a:gd name="connsiteY21" fmla="*/ 162455 h 622300"/>
                <a:gd name="connsiteX22" fmla="*/ 9631191 w 12192000"/>
                <a:gd name="connsiteY22" fmla="*/ 217933 h 622300"/>
                <a:gd name="connsiteX23" fmla="*/ 9721143 w 12192000"/>
                <a:gd name="connsiteY23" fmla="*/ 162455 h 622300"/>
                <a:gd name="connsiteX24" fmla="*/ 10432632 w 12192000"/>
                <a:gd name="connsiteY24" fmla="*/ 0 h 622300"/>
                <a:gd name="connsiteX25" fmla="*/ 11144121 w 12192000"/>
                <a:gd name="connsiteY25" fmla="*/ 162455 h 622300"/>
                <a:gd name="connsiteX26" fmla="*/ 11234073 w 12192000"/>
                <a:gd name="connsiteY26" fmla="*/ 217933 h 622300"/>
                <a:gd name="connsiteX27" fmla="*/ 11324025 w 12192000"/>
                <a:gd name="connsiteY27" fmla="*/ 162455 h 622300"/>
                <a:gd name="connsiteX28" fmla="*/ 12035514 w 12192000"/>
                <a:gd name="connsiteY28" fmla="*/ 0 h 622300"/>
                <a:gd name="connsiteX29" fmla="*/ 12165624 w 12192000"/>
                <a:gd name="connsiteY29" fmla="*/ 4911 h 622300"/>
                <a:gd name="connsiteX30" fmla="*/ 12192000 w 12192000"/>
                <a:gd name="connsiteY30" fmla="*/ 7921 h 622300"/>
                <a:gd name="connsiteX31" fmla="*/ 12192000 w 12192000"/>
                <a:gd name="connsiteY31" fmla="*/ 622300 h 622300"/>
                <a:gd name="connsiteX32" fmla="*/ 0 w 12192000"/>
                <a:gd name="connsiteY32" fmla="*/ 622300 h 622300"/>
                <a:gd name="connsiteX33" fmla="*/ 0 w 12192000"/>
                <a:gd name="connsiteY33" fmla="*/ 226506 h 622300"/>
                <a:gd name="connsiteX34" fmla="*/ 103853 w 12192000"/>
                <a:gd name="connsiteY34" fmla="*/ 162455 h 622300"/>
                <a:gd name="connsiteX35" fmla="*/ 815341 w 12192000"/>
                <a:gd name="connsiteY35" fmla="*/ 0 h 622300"/>
              </a:gdLst>
              <a:ahLst/>
              <a:cxnLst/>
              <a:rect l="l" t="t" r="r" b="b"/>
              <a:pathLst>
                <a:path w="12192000" h="622300">
                  <a:moveTo>
                    <a:pt x="815341" y="0"/>
                  </a:moveTo>
                  <a:cubicBezTo>
                    <a:pt x="1078893" y="0"/>
                    <a:pt x="1323732" y="59890"/>
                    <a:pt x="1526830" y="162455"/>
                  </a:cubicBezTo>
                  <a:lnTo>
                    <a:pt x="1616782" y="217933"/>
                  </a:lnTo>
                  <a:lnTo>
                    <a:pt x="1706734" y="162455"/>
                  </a:lnTo>
                  <a:cubicBezTo>
                    <a:pt x="1909833" y="59890"/>
                    <a:pt x="2154672" y="0"/>
                    <a:pt x="2418223" y="0"/>
                  </a:cubicBezTo>
                  <a:cubicBezTo>
                    <a:pt x="2681775" y="0"/>
                    <a:pt x="2926614" y="59890"/>
                    <a:pt x="3129712" y="162455"/>
                  </a:cubicBezTo>
                  <a:lnTo>
                    <a:pt x="3219664" y="217933"/>
                  </a:lnTo>
                  <a:lnTo>
                    <a:pt x="3309616" y="162455"/>
                  </a:lnTo>
                  <a:cubicBezTo>
                    <a:pt x="3512715" y="59890"/>
                    <a:pt x="3757554" y="0"/>
                    <a:pt x="4021105" y="0"/>
                  </a:cubicBezTo>
                  <a:cubicBezTo>
                    <a:pt x="4284656" y="0"/>
                    <a:pt x="4529495" y="59890"/>
                    <a:pt x="4732594" y="162455"/>
                  </a:cubicBezTo>
                  <a:lnTo>
                    <a:pt x="4822546" y="217933"/>
                  </a:lnTo>
                  <a:lnTo>
                    <a:pt x="4912498" y="162455"/>
                  </a:lnTo>
                  <a:cubicBezTo>
                    <a:pt x="5115596" y="59890"/>
                    <a:pt x="5360435" y="0"/>
                    <a:pt x="5623986" y="0"/>
                  </a:cubicBezTo>
                  <a:cubicBezTo>
                    <a:pt x="5887538" y="0"/>
                    <a:pt x="6132377" y="59890"/>
                    <a:pt x="6335476" y="162455"/>
                  </a:cubicBezTo>
                  <a:lnTo>
                    <a:pt x="6425427" y="217933"/>
                  </a:lnTo>
                  <a:lnTo>
                    <a:pt x="6515379" y="162455"/>
                  </a:lnTo>
                  <a:cubicBezTo>
                    <a:pt x="6718477" y="59890"/>
                    <a:pt x="6963316" y="0"/>
                    <a:pt x="7226868" y="0"/>
                  </a:cubicBezTo>
                  <a:cubicBezTo>
                    <a:pt x="7490419" y="0"/>
                    <a:pt x="7735258" y="59890"/>
                    <a:pt x="7938357" y="162455"/>
                  </a:cubicBezTo>
                  <a:lnTo>
                    <a:pt x="8028309" y="217933"/>
                  </a:lnTo>
                  <a:lnTo>
                    <a:pt x="8118261" y="162455"/>
                  </a:lnTo>
                  <a:cubicBezTo>
                    <a:pt x="8321359" y="59890"/>
                    <a:pt x="8566199" y="0"/>
                    <a:pt x="8829750" y="0"/>
                  </a:cubicBezTo>
                  <a:cubicBezTo>
                    <a:pt x="9093301" y="0"/>
                    <a:pt x="9338140" y="59890"/>
                    <a:pt x="9541239" y="162455"/>
                  </a:cubicBezTo>
                  <a:lnTo>
                    <a:pt x="9631191" y="217933"/>
                  </a:lnTo>
                  <a:lnTo>
                    <a:pt x="9721143" y="162455"/>
                  </a:lnTo>
                  <a:cubicBezTo>
                    <a:pt x="9924242" y="59890"/>
                    <a:pt x="10169080" y="0"/>
                    <a:pt x="10432632" y="0"/>
                  </a:cubicBezTo>
                  <a:cubicBezTo>
                    <a:pt x="10696183" y="0"/>
                    <a:pt x="10941022" y="59890"/>
                    <a:pt x="11144121" y="162455"/>
                  </a:cubicBezTo>
                  <a:lnTo>
                    <a:pt x="11234073" y="217933"/>
                  </a:lnTo>
                  <a:lnTo>
                    <a:pt x="11324025" y="162455"/>
                  </a:lnTo>
                  <a:cubicBezTo>
                    <a:pt x="11527124" y="59890"/>
                    <a:pt x="11771962" y="0"/>
                    <a:pt x="12035514" y="0"/>
                  </a:cubicBezTo>
                  <a:cubicBezTo>
                    <a:pt x="12079439" y="0"/>
                    <a:pt x="12122845" y="1664"/>
                    <a:pt x="12165624" y="4911"/>
                  </a:cubicBezTo>
                  <a:lnTo>
                    <a:pt x="12192000" y="7921"/>
                  </a:lnTo>
                  <a:lnTo>
                    <a:pt x="12192000" y="622300"/>
                  </a:lnTo>
                  <a:lnTo>
                    <a:pt x="0" y="622300"/>
                  </a:lnTo>
                  <a:lnTo>
                    <a:pt x="0" y="226506"/>
                  </a:lnTo>
                  <a:lnTo>
                    <a:pt x="103853" y="162455"/>
                  </a:lnTo>
                  <a:cubicBezTo>
                    <a:pt x="306951" y="59890"/>
                    <a:pt x="551790" y="0"/>
                    <a:pt x="815341" y="0"/>
                  </a:cubicBezTo>
                  <a:close/>
                </a:path>
              </a:pathLst>
            </a:custGeom>
            <a:solidFill>
              <a:schemeClr val="accent1"/>
            </a:solidFill>
            <a:ln w="12700" cap="sq">
              <a:noFill/>
              <a:miter/>
            </a:ln>
          </p:spPr>
          <p:txBody>
            <a:bodyPr vert="horz" wrap="square" lIns="91440" tIns="45720" rIns="91440" bIns="45720" rtlCol="0" anchor="ctr"/>
            <a:lstStyle/>
            <a:p>
              <a:pPr algn="ctr">
                <a:lnSpc>
                  <a:spcPct val="110000"/>
                </a:lnSpc>
              </a:pPr>
              <a:endParaRPr kumimoji="1" lang="zh-CN" altLang="en-US"/>
            </a:p>
          </p:txBody>
        </p:sp>
      </p:grpSp>
      <p:sp>
        <p:nvSpPr>
          <p:cNvPr id="2" name="标题 1"/>
          <p:cNvSpPr txBox="1"/>
          <p:nvPr>
            <p:custDataLst>
              <p:tags r:id="rId3"/>
            </p:custDataLst>
          </p:nvPr>
        </p:nvSpPr>
        <p:spPr>
          <a:xfrm>
            <a:off x="848035" y="2674938"/>
            <a:ext cx="773964" cy="773964"/>
          </a:xfrm>
          <a:prstGeom prst="ellipse">
            <a:avLst/>
          </a:prstGeom>
          <a:solidFill>
            <a:schemeClr val="bg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7" name="标题 1"/>
          <p:cNvSpPr txBox="1"/>
          <p:nvPr>
            <p:custDataLst>
              <p:tags r:id="rId4"/>
            </p:custDataLst>
          </p:nvPr>
        </p:nvSpPr>
        <p:spPr>
          <a:xfrm>
            <a:off x="769938" y="4240570"/>
            <a:ext cx="2953285" cy="138243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l">
              <a:lnSpc>
                <a:spcPct val="150000"/>
              </a:lnSpc>
            </a:pPr>
            <a:r>
              <a:rPr kumimoji="1" lang="en-US" altLang="zh-CN" sz="1400">
                <a:ln w="12700">
                  <a:noFill/>
                </a:ln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Source Han Sans" panose="020B0400000000000000" charset="-122"/>
              </a:rPr>
              <a:t>河流溪涧看似平静，实则暗藏凶险，水流湍急、河床复杂，孩子们一旦进入其中，很容易发生溺水事故。</a:t>
            </a:r>
            <a:endParaRPr kumimoji="1" lang="en-US" altLang="zh-CN" sz="1400">
              <a:ln w="12700">
                <a:noFill/>
              </a:ln>
              <a:solidFill>
                <a:srgbClr val="FFFFFF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  <a:cs typeface="Source Han Sans" panose="020B0400000000000000" charset="-122"/>
            </a:endParaRPr>
          </a:p>
        </p:txBody>
      </p:sp>
      <p:sp>
        <p:nvSpPr>
          <p:cNvPr id="8" name="标题 1"/>
          <p:cNvSpPr txBox="1"/>
          <p:nvPr>
            <p:custDataLst>
              <p:tags r:id="rId5"/>
            </p:custDataLst>
          </p:nvPr>
        </p:nvSpPr>
        <p:spPr>
          <a:xfrm>
            <a:off x="3313018" y="6626225"/>
            <a:ext cx="546100" cy="68519"/>
          </a:xfrm>
          <a:prstGeom prst="rect">
            <a:avLst/>
          </a:prstGeom>
          <a:solidFill>
            <a:schemeClr val="bg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9" name="标题 1"/>
          <p:cNvSpPr txBox="1"/>
          <p:nvPr>
            <p:custDataLst>
              <p:tags r:id="rId6"/>
            </p:custDataLst>
          </p:nvPr>
        </p:nvSpPr>
        <p:spPr>
          <a:xfrm>
            <a:off x="4624819" y="2674938"/>
            <a:ext cx="773964" cy="773964"/>
          </a:xfrm>
          <a:prstGeom prst="ellipse">
            <a:avLst/>
          </a:pr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0" name="标题 1"/>
          <p:cNvSpPr txBox="1"/>
          <p:nvPr>
            <p:custDataLst>
              <p:tags r:id="rId7"/>
            </p:custDataLst>
          </p:nvPr>
        </p:nvSpPr>
        <p:spPr>
          <a:xfrm>
            <a:off x="4613650" y="4240570"/>
            <a:ext cx="2952000" cy="1662506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l">
              <a:lnSpc>
                <a:spcPct val="150000"/>
              </a:lnSpc>
            </a:pPr>
            <a:r>
              <a:rPr kumimoji="1" lang="en-US" altLang="zh-CN" sz="16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10岁以上儿童活动范围大，溺水高发地为池塘、湖泊和江河等，这些地方水况复杂，存在漩涡、暗流等危险。</a:t>
            </a:r>
            <a:endParaRPr kumimoji="1" lang="en-US" altLang="zh-CN" sz="1600">
              <a:ln w="12700">
                <a:noFill/>
              </a:ln>
              <a:solidFill>
                <a:srgbClr val="262626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1" name="标题 1"/>
          <p:cNvSpPr txBox="1"/>
          <p:nvPr>
            <p:custDataLst>
              <p:tags r:id="rId8"/>
            </p:custDataLst>
          </p:nvPr>
        </p:nvSpPr>
        <p:spPr>
          <a:xfrm>
            <a:off x="7089802" y="6626225"/>
            <a:ext cx="546100" cy="68519"/>
          </a:xfrm>
          <a:prstGeom prst="rect">
            <a:avLst/>
          </a:pr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2" name="标题 1"/>
          <p:cNvSpPr txBox="1"/>
          <p:nvPr>
            <p:custDataLst>
              <p:tags r:id="rId9"/>
            </p:custDataLst>
          </p:nvPr>
        </p:nvSpPr>
        <p:spPr>
          <a:xfrm>
            <a:off x="8271450" y="2674938"/>
            <a:ext cx="773964" cy="773964"/>
          </a:xfrm>
          <a:prstGeom prst="ellipse">
            <a:avLst/>
          </a:prstGeom>
          <a:solidFill>
            <a:schemeClr val="bg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3" name="标题 1"/>
          <p:cNvSpPr txBox="1"/>
          <p:nvPr>
            <p:custDataLst>
              <p:tags r:id="rId10"/>
            </p:custDataLst>
          </p:nvPr>
        </p:nvSpPr>
        <p:spPr>
          <a:xfrm>
            <a:off x="8258505" y="4240570"/>
            <a:ext cx="2953285" cy="138243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l">
              <a:lnSpc>
                <a:spcPct val="150000"/>
              </a:lnSpc>
            </a:pPr>
            <a:r>
              <a:rPr kumimoji="1" lang="en-US" altLang="zh-CN" sz="1600">
                <a:ln w="12700">
                  <a:noFill/>
                </a:ln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Source Han Sans" panose="020B0400000000000000" charset="-122"/>
              </a:rPr>
              <a:t>建筑工地存在大量积水坑，深度难以判断，还可能存在尖锐物品、电线等危险物品，家长要教育孩子远离。</a:t>
            </a:r>
            <a:endParaRPr kumimoji="1" lang="en-US" altLang="zh-CN" sz="1600">
              <a:ln w="12700">
                <a:noFill/>
              </a:ln>
              <a:solidFill>
                <a:srgbClr val="FFFFFF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  <a:cs typeface="Source Han Sans" panose="020B0400000000000000" charset="-122"/>
            </a:endParaRPr>
          </a:p>
        </p:txBody>
      </p:sp>
      <p:sp>
        <p:nvSpPr>
          <p:cNvPr id="14" name="标题 1"/>
          <p:cNvSpPr txBox="1"/>
          <p:nvPr>
            <p:custDataLst>
              <p:tags r:id="rId11"/>
            </p:custDataLst>
          </p:nvPr>
        </p:nvSpPr>
        <p:spPr>
          <a:xfrm>
            <a:off x="10736433" y="6626225"/>
            <a:ext cx="546100" cy="68519"/>
          </a:xfrm>
          <a:prstGeom prst="rect">
            <a:avLst/>
          </a:prstGeom>
          <a:solidFill>
            <a:schemeClr val="bg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5" name="标题 1"/>
          <p:cNvSpPr txBox="1"/>
          <p:nvPr>
            <p:custDataLst>
              <p:tags r:id="rId12"/>
            </p:custDataLst>
          </p:nvPr>
        </p:nvSpPr>
        <p:spPr>
          <a:xfrm>
            <a:off x="769938" y="3840251"/>
            <a:ext cx="3101952" cy="307777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b"/>
          <a:lstStyle/>
          <a:p>
            <a:pPr algn="l">
              <a:lnSpc>
                <a:spcPct val="100000"/>
              </a:lnSpc>
            </a:pPr>
            <a:r>
              <a:rPr kumimoji="1" lang="en-US" altLang="zh-CN" b="1">
                <a:ln w="12700">
                  <a:noFill/>
                </a:ln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Source Han Sans CN Bold" panose="020B0800000000000000" charset="-122"/>
              </a:rPr>
              <a:t>河流溪涧</a:t>
            </a:r>
            <a:endParaRPr kumimoji="1" lang="zh-CN" altLang="en-US" b="1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6" name="标题 1"/>
          <p:cNvSpPr txBox="1"/>
          <p:nvPr>
            <p:custDataLst>
              <p:tags r:id="rId13"/>
            </p:custDataLst>
          </p:nvPr>
        </p:nvSpPr>
        <p:spPr>
          <a:xfrm>
            <a:off x="4613650" y="3840251"/>
            <a:ext cx="2952000" cy="307777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b"/>
          <a:lstStyle/>
          <a:p>
            <a:pPr algn="l">
              <a:lnSpc>
                <a:spcPct val="100000"/>
              </a:lnSpc>
            </a:pPr>
            <a:r>
              <a:rPr kumimoji="1" lang="en-US" altLang="zh-CN" b="1">
                <a:ln w="12700">
                  <a:noFill/>
                </a:ln>
                <a:solidFill>
                  <a:srgbClr val="57A6E7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Source Han Sans CN Bold" panose="020B0800000000000000" charset="-122"/>
              </a:rPr>
              <a:t>湖泊江河</a:t>
            </a:r>
            <a:endParaRPr kumimoji="1" lang="zh-CN" altLang="en-US" b="1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7" name="标题 1"/>
          <p:cNvSpPr txBox="1"/>
          <p:nvPr>
            <p:custDataLst>
              <p:tags r:id="rId14"/>
            </p:custDataLst>
          </p:nvPr>
        </p:nvSpPr>
        <p:spPr>
          <a:xfrm>
            <a:off x="8258505" y="3840251"/>
            <a:ext cx="3101952" cy="307777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b"/>
          <a:lstStyle/>
          <a:p>
            <a:pPr algn="l">
              <a:lnSpc>
                <a:spcPct val="100000"/>
              </a:lnSpc>
            </a:pPr>
            <a:r>
              <a:rPr kumimoji="1" lang="en-US" altLang="zh-CN" b="1">
                <a:ln w="12700">
                  <a:noFill/>
                </a:ln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Source Han Sans CN Bold" panose="020B0800000000000000" charset="-122"/>
              </a:rPr>
              <a:t>建筑工地积水坑</a:t>
            </a:r>
            <a:endParaRPr kumimoji="1" lang="zh-CN" altLang="en-US" b="1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8" name="标题 1"/>
          <p:cNvSpPr txBox="1"/>
          <p:nvPr>
            <p:custDataLst>
              <p:tags r:id="rId15"/>
            </p:custDataLst>
          </p:nvPr>
        </p:nvSpPr>
        <p:spPr>
          <a:xfrm>
            <a:off x="1150938" y="2913151"/>
            <a:ext cx="130152" cy="307777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b"/>
          <a:lstStyle/>
          <a:p>
            <a:pPr algn="l">
              <a:lnSpc>
                <a:spcPct val="100000"/>
              </a:lnSpc>
            </a:pPr>
            <a:r>
              <a:rPr kumimoji="1" lang="en-US" altLang="zh-CN" sz="2300">
                <a:ln w="12700">
                  <a:noFill/>
                </a:ln>
                <a:solidFill>
                  <a:srgbClr val="57A6E7">
                    <a:alpha val="100000"/>
                  </a:srgbClr>
                </a:solidFill>
                <a:latin typeface="OPPOSans H" panose="00020600040101010101" charset="-122"/>
                <a:ea typeface="OPPOSans H" panose="00020600040101010101" charset="-122"/>
                <a:cs typeface="OPPOSans H" panose="00020600040101010101" charset="-122"/>
              </a:rPr>
              <a:t>1</a:t>
            </a:r>
            <a:endParaRPr kumimoji="1" lang="zh-CN" altLang="en-US"/>
          </a:p>
        </p:txBody>
      </p:sp>
      <p:sp>
        <p:nvSpPr>
          <p:cNvPr id="19" name="标题 1"/>
          <p:cNvSpPr txBox="1"/>
          <p:nvPr>
            <p:custDataLst>
              <p:tags r:id="rId16"/>
            </p:custDataLst>
          </p:nvPr>
        </p:nvSpPr>
        <p:spPr>
          <a:xfrm>
            <a:off x="8567738" y="2913151"/>
            <a:ext cx="193652" cy="307777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b"/>
          <a:lstStyle/>
          <a:p>
            <a:pPr algn="l">
              <a:lnSpc>
                <a:spcPct val="100000"/>
              </a:lnSpc>
            </a:pPr>
            <a:r>
              <a:rPr kumimoji="1" lang="en-US" altLang="zh-CN" sz="2300">
                <a:ln w="12700">
                  <a:noFill/>
                </a:ln>
                <a:solidFill>
                  <a:srgbClr val="57A6E7">
                    <a:alpha val="100000"/>
                  </a:srgbClr>
                </a:solidFill>
                <a:latin typeface="OPPOSans H" panose="00020600040101010101" charset="-122"/>
                <a:ea typeface="OPPOSans H" panose="00020600040101010101" charset="-122"/>
                <a:cs typeface="OPPOSans H" panose="00020600040101010101" charset="-122"/>
              </a:rPr>
              <a:t>3</a:t>
            </a:r>
            <a:endParaRPr kumimoji="1" lang="zh-CN" altLang="en-US"/>
          </a:p>
        </p:txBody>
      </p:sp>
      <p:sp>
        <p:nvSpPr>
          <p:cNvPr id="20" name="标题 1"/>
          <p:cNvSpPr txBox="1"/>
          <p:nvPr>
            <p:custDataLst>
              <p:tags r:id="rId17"/>
            </p:custDataLst>
          </p:nvPr>
        </p:nvSpPr>
        <p:spPr>
          <a:xfrm>
            <a:off x="4927675" y="2908032"/>
            <a:ext cx="168252" cy="307777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b"/>
          <a:lstStyle/>
          <a:p>
            <a:pPr algn="l">
              <a:lnSpc>
                <a:spcPct val="100000"/>
              </a:lnSpc>
            </a:pPr>
            <a:r>
              <a:rPr kumimoji="1" lang="en-US" altLang="zh-CN" sz="2300">
                <a:ln w="12700">
                  <a:noFill/>
                </a:ln>
                <a:solidFill>
                  <a:srgbClr val="FFFFFF">
                    <a:alpha val="100000"/>
                  </a:srgbClr>
                </a:solidFill>
                <a:latin typeface="OPPOSans H" panose="00020600040101010101" charset="-122"/>
                <a:ea typeface="OPPOSans H" panose="00020600040101010101" charset="-122"/>
                <a:cs typeface="OPPOSans H" panose="00020600040101010101" charset="-122"/>
              </a:rPr>
              <a:t>2</a:t>
            </a:r>
            <a:endParaRPr kumimoji="1" lang="zh-CN" altLang="en-US"/>
          </a:p>
        </p:txBody>
      </p:sp>
      <p:sp>
        <p:nvSpPr>
          <p:cNvPr id="21" name="标题 1"/>
          <p:cNvSpPr txBox="1"/>
          <p:nvPr/>
        </p:nvSpPr>
        <p:spPr>
          <a:xfrm>
            <a:off x="542064" y="1144515"/>
            <a:ext cx="10858500" cy="507832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30000"/>
              </a:lnSpc>
            </a:pPr>
            <a:r>
              <a:rPr kumimoji="1" lang="en-US" altLang="zh-CN" sz="28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校外危险水域</a:t>
            </a:r>
            <a:endParaRPr kumimoji="1" lang="zh-CN" altLang="en-US"/>
          </a:p>
        </p:txBody>
      </p:sp>
      <p:sp>
        <p:nvSpPr>
          <p:cNvPr id="22" name="标题 1"/>
          <p:cNvSpPr txBox="1"/>
          <p:nvPr/>
        </p:nvSpPr>
        <p:spPr>
          <a:xfrm>
            <a:off x="185098" y="1297940"/>
            <a:ext cx="373702" cy="373702"/>
          </a:xfrm>
          <a:prstGeom prst="ellipse">
            <a:avLst/>
          </a:prstGeom>
          <a:solidFill>
            <a:schemeClr val="accent1"/>
          </a:solidFill>
          <a:ln w="12700" cap="sq">
            <a:solidFill>
              <a:srgbClr val="000000">
                <a:alpha val="100000"/>
              </a:srgbClr>
            </a:solidFill>
            <a:miter/>
          </a:ln>
          <a:effectLst>
            <a:outerShdw blurRad="63500" sx="101000" sy="101000" algn="ctr" rotWithShape="0">
              <a:schemeClr val="tx1">
                <a:lumMod val="85000"/>
                <a:lumOff val="15000"/>
                <a:alpha val="40000"/>
              </a:scheme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31" name="标题 1"/>
          <p:cNvSpPr txBox="1"/>
          <p:nvPr/>
        </p:nvSpPr>
        <p:spPr>
          <a:xfrm>
            <a:off x="281940" y="981075"/>
            <a:ext cx="146685" cy="579755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12700" cap="sq">
            <a:solidFill>
              <a:schemeClr val="tx1">
                <a:lumMod val="85000"/>
                <a:lumOff val="15000"/>
              </a:schemeClr>
            </a:solidFill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</p:spTree>
    <p:custDataLst>
      <p:tags r:id="rId18"/>
    </p:custData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9" name="图片 8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rcRect/>
          <a:stretch>
            <a:fillRect/>
          </a:stretch>
        </p:blipFill>
        <p:spPr>
          <a:xfrm>
            <a:off x="7947025" y="2237105"/>
            <a:ext cx="4015740" cy="401574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3">
            <a:alphaModFix amt="100000"/>
          </a:blip>
          <a:srcRect/>
          <a:stretch>
            <a:fillRect/>
          </a:stretch>
        </p:blipFill>
        <p:spPr>
          <a:xfrm rot="647805">
            <a:off x="4174573" y="1116205"/>
            <a:ext cx="2720175" cy="2720175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标题 1"/>
          <p:cNvSpPr txBox="1"/>
          <p:nvPr/>
        </p:nvSpPr>
        <p:spPr>
          <a:xfrm>
            <a:off x="4910773" y="1109460"/>
            <a:ext cx="1247773" cy="1714499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b"/>
          <a:lstStyle/>
          <a:p>
            <a:pPr algn="ctr">
              <a:lnSpc>
                <a:spcPct val="100000"/>
              </a:lnSpc>
            </a:pPr>
            <a:r>
              <a:rPr kumimoji="1" lang="en-US" altLang="zh-CN" sz="4800">
                <a:ln w="12700">
                  <a:noFill/>
                </a:ln>
                <a:solidFill>
                  <a:srgbClr val="57A6E7">
                    <a:alpha val="100000"/>
                  </a:srgbClr>
                </a:solidFill>
                <a:latin typeface="OPPOSans H" panose="00020600040101010101" charset="-122"/>
                <a:ea typeface="OPPOSans H" panose="00020600040101010101" charset="-122"/>
                <a:cs typeface="OPPOSans H" panose="00020600040101010101" charset="-122"/>
              </a:rPr>
              <a:t>02</a:t>
            </a:r>
            <a:endParaRPr kumimoji="1" lang="zh-CN" altLang="en-US"/>
          </a:p>
        </p:txBody>
      </p:sp>
      <p:sp>
        <p:nvSpPr>
          <p:cNvPr id="3" name="标题 1"/>
          <p:cNvSpPr txBox="1"/>
          <p:nvPr/>
        </p:nvSpPr>
        <p:spPr>
          <a:xfrm>
            <a:off x="2619375" y="3930015"/>
            <a:ext cx="6533515" cy="92900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txBody>
          <a:bodyPr vert="horz" wrap="square" lIns="0" tIns="0" rIns="0" bIns="0" rtlCol="0" anchor="t"/>
          <a:lstStyle/>
          <a:p>
            <a:pPr algn="ctr">
              <a:lnSpc>
                <a:spcPct val="130000"/>
              </a:lnSpc>
            </a:pPr>
            <a:r>
              <a:rPr kumimoji="1" lang="en-US" altLang="zh-CN" sz="3600" b="1">
                <a:ln w="12700">
                  <a:noFill/>
                </a:ln>
                <a:solidFill>
                  <a:srgbClr val="57A6E7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OPPOSans H" panose="00020600040101010101" charset="-122"/>
                <a:sym typeface="+mn-ea"/>
              </a:rPr>
              <a:t>防溺水安全小知识</a:t>
            </a:r>
            <a:endParaRPr kumimoji="1" lang="zh-CN" altLang="en-US" b="1"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4" name="组合 3"/>
          <p:cNvGrpSpPr/>
          <p:nvPr/>
        </p:nvGrpSpPr>
        <p:grpSpPr>
          <a:xfrm>
            <a:off x="0" y="6164585"/>
            <a:ext cx="12192000" cy="693415"/>
            <a:chOff x="0" y="6164585"/>
            <a:chExt cx="12192000" cy="693415"/>
          </a:xfrm>
        </p:grpSpPr>
        <p:sp>
          <p:nvSpPr>
            <p:cNvPr id="5" name="标题 1"/>
            <p:cNvSpPr txBox="1"/>
            <p:nvPr/>
          </p:nvSpPr>
          <p:spPr>
            <a:xfrm>
              <a:off x="0" y="6164585"/>
              <a:ext cx="12192000" cy="628799"/>
            </a:xfrm>
            <a:custGeom>
              <a:avLst/>
              <a:gdLst>
                <a:gd name="connsiteX0" fmla="*/ 823856 w 12192000"/>
                <a:gd name="connsiteY0" fmla="*/ 0 h 628799"/>
                <a:gd name="connsiteX1" fmla="*/ 1542775 w 12192000"/>
                <a:gd name="connsiteY1" fmla="*/ 164152 h 628799"/>
                <a:gd name="connsiteX2" fmla="*/ 1633666 w 12192000"/>
                <a:gd name="connsiteY2" fmla="*/ 220209 h 628799"/>
                <a:gd name="connsiteX3" fmla="*/ 1724558 w 12192000"/>
                <a:gd name="connsiteY3" fmla="*/ 164152 h 628799"/>
                <a:gd name="connsiteX4" fmla="*/ 2443477 w 12192000"/>
                <a:gd name="connsiteY4" fmla="*/ 0 h 628799"/>
                <a:gd name="connsiteX5" fmla="*/ 3162396 w 12192000"/>
                <a:gd name="connsiteY5" fmla="*/ 164152 h 628799"/>
                <a:gd name="connsiteX6" fmla="*/ 3253288 w 12192000"/>
                <a:gd name="connsiteY6" fmla="*/ 220209 h 628799"/>
                <a:gd name="connsiteX7" fmla="*/ 3344179 w 12192000"/>
                <a:gd name="connsiteY7" fmla="*/ 164152 h 628799"/>
                <a:gd name="connsiteX8" fmla="*/ 4063098 w 12192000"/>
                <a:gd name="connsiteY8" fmla="*/ 0 h 628799"/>
                <a:gd name="connsiteX9" fmla="*/ 4782017 w 12192000"/>
                <a:gd name="connsiteY9" fmla="*/ 164152 h 628799"/>
                <a:gd name="connsiteX10" fmla="*/ 4872908 w 12192000"/>
                <a:gd name="connsiteY10" fmla="*/ 220209 h 628799"/>
                <a:gd name="connsiteX11" fmla="*/ 4963800 w 12192000"/>
                <a:gd name="connsiteY11" fmla="*/ 164152 h 628799"/>
                <a:gd name="connsiteX12" fmla="*/ 5682718 w 12192000"/>
                <a:gd name="connsiteY12" fmla="*/ 0 h 628799"/>
                <a:gd name="connsiteX13" fmla="*/ 6401638 w 12192000"/>
                <a:gd name="connsiteY13" fmla="*/ 164152 h 628799"/>
                <a:gd name="connsiteX14" fmla="*/ 6492528 w 12192000"/>
                <a:gd name="connsiteY14" fmla="*/ 220209 h 628799"/>
                <a:gd name="connsiteX15" fmla="*/ 6583420 w 12192000"/>
                <a:gd name="connsiteY15" fmla="*/ 164152 h 628799"/>
                <a:gd name="connsiteX16" fmla="*/ 7302339 w 12192000"/>
                <a:gd name="connsiteY16" fmla="*/ 0 h 628799"/>
                <a:gd name="connsiteX17" fmla="*/ 8021258 w 12192000"/>
                <a:gd name="connsiteY17" fmla="*/ 164152 h 628799"/>
                <a:gd name="connsiteX18" fmla="*/ 8112150 w 12192000"/>
                <a:gd name="connsiteY18" fmla="*/ 220209 h 628799"/>
                <a:gd name="connsiteX19" fmla="*/ 8203041 w 12192000"/>
                <a:gd name="connsiteY19" fmla="*/ 164152 h 628799"/>
                <a:gd name="connsiteX20" fmla="*/ 8921960 w 12192000"/>
                <a:gd name="connsiteY20" fmla="*/ 0 h 628799"/>
                <a:gd name="connsiteX21" fmla="*/ 9640879 w 12192000"/>
                <a:gd name="connsiteY21" fmla="*/ 164152 h 628799"/>
                <a:gd name="connsiteX22" fmla="*/ 9731770 w 12192000"/>
                <a:gd name="connsiteY22" fmla="*/ 220209 h 628799"/>
                <a:gd name="connsiteX23" fmla="*/ 9822662 w 12192000"/>
                <a:gd name="connsiteY23" fmla="*/ 164152 h 628799"/>
                <a:gd name="connsiteX24" fmla="*/ 10541581 w 12192000"/>
                <a:gd name="connsiteY24" fmla="*/ 0 h 628799"/>
                <a:gd name="connsiteX25" fmla="*/ 11260500 w 12192000"/>
                <a:gd name="connsiteY25" fmla="*/ 164152 h 628799"/>
                <a:gd name="connsiteX26" fmla="*/ 11351391 w 12192000"/>
                <a:gd name="connsiteY26" fmla="*/ 220209 h 628799"/>
                <a:gd name="connsiteX27" fmla="*/ 11442283 w 12192000"/>
                <a:gd name="connsiteY27" fmla="*/ 164152 h 628799"/>
                <a:gd name="connsiteX28" fmla="*/ 12161202 w 12192000"/>
                <a:gd name="connsiteY28" fmla="*/ 0 h 628799"/>
                <a:gd name="connsiteX29" fmla="*/ 12192000 w 12192000"/>
                <a:gd name="connsiteY29" fmla="*/ 1163 h 628799"/>
                <a:gd name="connsiteX30" fmla="*/ 12192000 w 12192000"/>
                <a:gd name="connsiteY30" fmla="*/ 628799 h 628799"/>
                <a:gd name="connsiteX31" fmla="*/ 0 w 12192000"/>
                <a:gd name="connsiteY31" fmla="*/ 628799 h 628799"/>
                <a:gd name="connsiteX32" fmla="*/ 0 w 12192000"/>
                <a:gd name="connsiteY32" fmla="*/ 228872 h 628799"/>
                <a:gd name="connsiteX33" fmla="*/ 104938 w 12192000"/>
                <a:gd name="connsiteY33" fmla="*/ 164152 h 628799"/>
                <a:gd name="connsiteX34" fmla="*/ 823856 w 12192000"/>
                <a:gd name="connsiteY34" fmla="*/ 0 h 628799"/>
              </a:gdLst>
              <a:ahLst/>
              <a:cxnLst/>
              <a:rect l="l" t="t" r="r" b="b"/>
              <a:pathLst>
                <a:path w="12192000" h="628799">
                  <a:moveTo>
                    <a:pt x="823856" y="0"/>
                  </a:moveTo>
                  <a:cubicBezTo>
                    <a:pt x="1090160" y="0"/>
                    <a:pt x="1337556" y="60516"/>
                    <a:pt x="1542775" y="164152"/>
                  </a:cubicBezTo>
                  <a:lnTo>
                    <a:pt x="1633666" y="220209"/>
                  </a:lnTo>
                  <a:lnTo>
                    <a:pt x="1724558" y="164152"/>
                  </a:lnTo>
                  <a:cubicBezTo>
                    <a:pt x="1929778" y="60516"/>
                    <a:pt x="2177174" y="0"/>
                    <a:pt x="2443477" y="0"/>
                  </a:cubicBezTo>
                  <a:cubicBezTo>
                    <a:pt x="2709781" y="0"/>
                    <a:pt x="2957177" y="60516"/>
                    <a:pt x="3162396" y="164152"/>
                  </a:cubicBezTo>
                  <a:lnTo>
                    <a:pt x="3253288" y="220209"/>
                  </a:lnTo>
                  <a:lnTo>
                    <a:pt x="3344179" y="164152"/>
                  </a:lnTo>
                  <a:cubicBezTo>
                    <a:pt x="3549399" y="60516"/>
                    <a:pt x="3796795" y="0"/>
                    <a:pt x="4063098" y="0"/>
                  </a:cubicBezTo>
                  <a:cubicBezTo>
                    <a:pt x="4329401" y="0"/>
                    <a:pt x="4576797" y="60516"/>
                    <a:pt x="4782017" y="164152"/>
                  </a:cubicBezTo>
                  <a:lnTo>
                    <a:pt x="4872908" y="220209"/>
                  </a:lnTo>
                  <a:lnTo>
                    <a:pt x="4963800" y="164152"/>
                  </a:lnTo>
                  <a:cubicBezTo>
                    <a:pt x="5169019" y="60516"/>
                    <a:pt x="5416415" y="0"/>
                    <a:pt x="5682718" y="0"/>
                  </a:cubicBezTo>
                  <a:cubicBezTo>
                    <a:pt x="5949022" y="0"/>
                    <a:pt x="6196418" y="60516"/>
                    <a:pt x="6401638" y="164152"/>
                  </a:cubicBezTo>
                  <a:lnTo>
                    <a:pt x="6492528" y="220209"/>
                  </a:lnTo>
                  <a:lnTo>
                    <a:pt x="6583420" y="164152"/>
                  </a:lnTo>
                  <a:cubicBezTo>
                    <a:pt x="6788639" y="60516"/>
                    <a:pt x="7036035" y="0"/>
                    <a:pt x="7302339" y="0"/>
                  </a:cubicBezTo>
                  <a:cubicBezTo>
                    <a:pt x="7568642" y="0"/>
                    <a:pt x="7816038" y="60516"/>
                    <a:pt x="8021258" y="164152"/>
                  </a:cubicBezTo>
                  <a:lnTo>
                    <a:pt x="8112150" y="220209"/>
                  </a:lnTo>
                  <a:lnTo>
                    <a:pt x="8203041" y="164152"/>
                  </a:lnTo>
                  <a:cubicBezTo>
                    <a:pt x="8408260" y="60516"/>
                    <a:pt x="8655656" y="0"/>
                    <a:pt x="8921960" y="0"/>
                  </a:cubicBezTo>
                  <a:cubicBezTo>
                    <a:pt x="9188263" y="0"/>
                    <a:pt x="9435659" y="60516"/>
                    <a:pt x="9640879" y="164152"/>
                  </a:cubicBezTo>
                  <a:lnTo>
                    <a:pt x="9731770" y="220209"/>
                  </a:lnTo>
                  <a:lnTo>
                    <a:pt x="9822662" y="164152"/>
                  </a:lnTo>
                  <a:cubicBezTo>
                    <a:pt x="10027882" y="60516"/>
                    <a:pt x="10275276" y="0"/>
                    <a:pt x="10541581" y="0"/>
                  </a:cubicBezTo>
                  <a:cubicBezTo>
                    <a:pt x="10807884" y="0"/>
                    <a:pt x="11055280" y="60516"/>
                    <a:pt x="11260500" y="164152"/>
                  </a:cubicBezTo>
                  <a:lnTo>
                    <a:pt x="11351391" y="220209"/>
                  </a:lnTo>
                  <a:lnTo>
                    <a:pt x="11442283" y="164152"/>
                  </a:lnTo>
                  <a:cubicBezTo>
                    <a:pt x="11647503" y="60516"/>
                    <a:pt x="11894898" y="0"/>
                    <a:pt x="12161202" y="0"/>
                  </a:cubicBezTo>
                  <a:lnTo>
                    <a:pt x="12192000" y="1163"/>
                  </a:lnTo>
                  <a:lnTo>
                    <a:pt x="12192000" y="628799"/>
                  </a:lnTo>
                  <a:lnTo>
                    <a:pt x="0" y="628799"/>
                  </a:lnTo>
                  <a:lnTo>
                    <a:pt x="0" y="228872"/>
                  </a:lnTo>
                  <a:lnTo>
                    <a:pt x="104938" y="164152"/>
                  </a:lnTo>
                  <a:cubicBezTo>
                    <a:pt x="310157" y="60516"/>
                    <a:pt x="557553" y="0"/>
                    <a:pt x="823856" y="0"/>
                  </a:cubicBez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 w="12700" cap="sq">
              <a:noFill/>
              <a:miter/>
            </a:ln>
          </p:spPr>
          <p:txBody>
            <a:bodyPr vert="horz" wrap="square" lIns="91440" tIns="45720" rIns="91440" bIns="45720" rtlCol="0" anchor="ctr"/>
            <a:lstStyle/>
            <a:p>
              <a:pPr algn="ctr">
                <a:lnSpc>
                  <a:spcPct val="110000"/>
                </a:lnSpc>
              </a:pPr>
              <a:endParaRPr kumimoji="1" lang="zh-CN" altLang="en-US"/>
            </a:p>
          </p:txBody>
        </p:sp>
        <p:sp>
          <p:nvSpPr>
            <p:cNvPr id="6" name="标题 1"/>
            <p:cNvSpPr txBox="1"/>
            <p:nvPr/>
          </p:nvSpPr>
          <p:spPr>
            <a:xfrm>
              <a:off x="0" y="6235700"/>
              <a:ext cx="12192000" cy="622300"/>
            </a:xfrm>
            <a:custGeom>
              <a:avLst/>
              <a:gdLst>
                <a:gd name="connsiteX0" fmla="*/ 815341 w 12192000"/>
                <a:gd name="connsiteY0" fmla="*/ 0 h 622300"/>
                <a:gd name="connsiteX1" fmla="*/ 1526830 w 12192000"/>
                <a:gd name="connsiteY1" fmla="*/ 162455 h 622300"/>
                <a:gd name="connsiteX2" fmla="*/ 1616782 w 12192000"/>
                <a:gd name="connsiteY2" fmla="*/ 217933 h 622300"/>
                <a:gd name="connsiteX3" fmla="*/ 1706734 w 12192000"/>
                <a:gd name="connsiteY3" fmla="*/ 162455 h 622300"/>
                <a:gd name="connsiteX4" fmla="*/ 2418223 w 12192000"/>
                <a:gd name="connsiteY4" fmla="*/ 0 h 622300"/>
                <a:gd name="connsiteX5" fmla="*/ 3129712 w 12192000"/>
                <a:gd name="connsiteY5" fmla="*/ 162455 h 622300"/>
                <a:gd name="connsiteX6" fmla="*/ 3219664 w 12192000"/>
                <a:gd name="connsiteY6" fmla="*/ 217933 h 622300"/>
                <a:gd name="connsiteX7" fmla="*/ 3309616 w 12192000"/>
                <a:gd name="connsiteY7" fmla="*/ 162455 h 622300"/>
                <a:gd name="connsiteX8" fmla="*/ 4021105 w 12192000"/>
                <a:gd name="connsiteY8" fmla="*/ 0 h 622300"/>
                <a:gd name="connsiteX9" fmla="*/ 4732594 w 12192000"/>
                <a:gd name="connsiteY9" fmla="*/ 162455 h 622300"/>
                <a:gd name="connsiteX10" fmla="*/ 4822546 w 12192000"/>
                <a:gd name="connsiteY10" fmla="*/ 217933 h 622300"/>
                <a:gd name="connsiteX11" fmla="*/ 4912498 w 12192000"/>
                <a:gd name="connsiteY11" fmla="*/ 162455 h 622300"/>
                <a:gd name="connsiteX12" fmla="*/ 5623986 w 12192000"/>
                <a:gd name="connsiteY12" fmla="*/ 0 h 622300"/>
                <a:gd name="connsiteX13" fmla="*/ 6335476 w 12192000"/>
                <a:gd name="connsiteY13" fmla="*/ 162455 h 622300"/>
                <a:gd name="connsiteX14" fmla="*/ 6425427 w 12192000"/>
                <a:gd name="connsiteY14" fmla="*/ 217933 h 622300"/>
                <a:gd name="connsiteX15" fmla="*/ 6515379 w 12192000"/>
                <a:gd name="connsiteY15" fmla="*/ 162455 h 622300"/>
                <a:gd name="connsiteX16" fmla="*/ 7226868 w 12192000"/>
                <a:gd name="connsiteY16" fmla="*/ 0 h 622300"/>
                <a:gd name="connsiteX17" fmla="*/ 7938357 w 12192000"/>
                <a:gd name="connsiteY17" fmla="*/ 162455 h 622300"/>
                <a:gd name="connsiteX18" fmla="*/ 8028309 w 12192000"/>
                <a:gd name="connsiteY18" fmla="*/ 217933 h 622300"/>
                <a:gd name="connsiteX19" fmla="*/ 8118261 w 12192000"/>
                <a:gd name="connsiteY19" fmla="*/ 162455 h 622300"/>
                <a:gd name="connsiteX20" fmla="*/ 8829750 w 12192000"/>
                <a:gd name="connsiteY20" fmla="*/ 0 h 622300"/>
                <a:gd name="connsiteX21" fmla="*/ 9541239 w 12192000"/>
                <a:gd name="connsiteY21" fmla="*/ 162455 h 622300"/>
                <a:gd name="connsiteX22" fmla="*/ 9631191 w 12192000"/>
                <a:gd name="connsiteY22" fmla="*/ 217933 h 622300"/>
                <a:gd name="connsiteX23" fmla="*/ 9721143 w 12192000"/>
                <a:gd name="connsiteY23" fmla="*/ 162455 h 622300"/>
                <a:gd name="connsiteX24" fmla="*/ 10432632 w 12192000"/>
                <a:gd name="connsiteY24" fmla="*/ 0 h 622300"/>
                <a:gd name="connsiteX25" fmla="*/ 11144121 w 12192000"/>
                <a:gd name="connsiteY25" fmla="*/ 162455 h 622300"/>
                <a:gd name="connsiteX26" fmla="*/ 11234073 w 12192000"/>
                <a:gd name="connsiteY26" fmla="*/ 217933 h 622300"/>
                <a:gd name="connsiteX27" fmla="*/ 11324025 w 12192000"/>
                <a:gd name="connsiteY27" fmla="*/ 162455 h 622300"/>
                <a:gd name="connsiteX28" fmla="*/ 12035514 w 12192000"/>
                <a:gd name="connsiteY28" fmla="*/ 0 h 622300"/>
                <a:gd name="connsiteX29" fmla="*/ 12165624 w 12192000"/>
                <a:gd name="connsiteY29" fmla="*/ 4911 h 622300"/>
                <a:gd name="connsiteX30" fmla="*/ 12192000 w 12192000"/>
                <a:gd name="connsiteY30" fmla="*/ 7921 h 622300"/>
                <a:gd name="connsiteX31" fmla="*/ 12192000 w 12192000"/>
                <a:gd name="connsiteY31" fmla="*/ 622300 h 622300"/>
                <a:gd name="connsiteX32" fmla="*/ 0 w 12192000"/>
                <a:gd name="connsiteY32" fmla="*/ 622300 h 622300"/>
                <a:gd name="connsiteX33" fmla="*/ 0 w 12192000"/>
                <a:gd name="connsiteY33" fmla="*/ 226506 h 622300"/>
                <a:gd name="connsiteX34" fmla="*/ 103853 w 12192000"/>
                <a:gd name="connsiteY34" fmla="*/ 162455 h 622300"/>
                <a:gd name="connsiteX35" fmla="*/ 815341 w 12192000"/>
                <a:gd name="connsiteY35" fmla="*/ 0 h 622300"/>
              </a:gdLst>
              <a:ahLst/>
              <a:cxnLst/>
              <a:rect l="l" t="t" r="r" b="b"/>
              <a:pathLst>
                <a:path w="12192000" h="622300">
                  <a:moveTo>
                    <a:pt x="815341" y="0"/>
                  </a:moveTo>
                  <a:cubicBezTo>
                    <a:pt x="1078893" y="0"/>
                    <a:pt x="1323732" y="59890"/>
                    <a:pt x="1526830" y="162455"/>
                  </a:cubicBezTo>
                  <a:lnTo>
                    <a:pt x="1616782" y="217933"/>
                  </a:lnTo>
                  <a:lnTo>
                    <a:pt x="1706734" y="162455"/>
                  </a:lnTo>
                  <a:cubicBezTo>
                    <a:pt x="1909833" y="59890"/>
                    <a:pt x="2154672" y="0"/>
                    <a:pt x="2418223" y="0"/>
                  </a:cubicBezTo>
                  <a:cubicBezTo>
                    <a:pt x="2681775" y="0"/>
                    <a:pt x="2926614" y="59890"/>
                    <a:pt x="3129712" y="162455"/>
                  </a:cubicBezTo>
                  <a:lnTo>
                    <a:pt x="3219664" y="217933"/>
                  </a:lnTo>
                  <a:lnTo>
                    <a:pt x="3309616" y="162455"/>
                  </a:lnTo>
                  <a:cubicBezTo>
                    <a:pt x="3512715" y="59890"/>
                    <a:pt x="3757554" y="0"/>
                    <a:pt x="4021105" y="0"/>
                  </a:cubicBezTo>
                  <a:cubicBezTo>
                    <a:pt x="4284656" y="0"/>
                    <a:pt x="4529495" y="59890"/>
                    <a:pt x="4732594" y="162455"/>
                  </a:cubicBezTo>
                  <a:lnTo>
                    <a:pt x="4822546" y="217933"/>
                  </a:lnTo>
                  <a:lnTo>
                    <a:pt x="4912498" y="162455"/>
                  </a:lnTo>
                  <a:cubicBezTo>
                    <a:pt x="5115596" y="59890"/>
                    <a:pt x="5360435" y="0"/>
                    <a:pt x="5623986" y="0"/>
                  </a:cubicBezTo>
                  <a:cubicBezTo>
                    <a:pt x="5887538" y="0"/>
                    <a:pt x="6132377" y="59890"/>
                    <a:pt x="6335476" y="162455"/>
                  </a:cubicBezTo>
                  <a:lnTo>
                    <a:pt x="6425427" y="217933"/>
                  </a:lnTo>
                  <a:lnTo>
                    <a:pt x="6515379" y="162455"/>
                  </a:lnTo>
                  <a:cubicBezTo>
                    <a:pt x="6718477" y="59890"/>
                    <a:pt x="6963316" y="0"/>
                    <a:pt x="7226868" y="0"/>
                  </a:cubicBezTo>
                  <a:cubicBezTo>
                    <a:pt x="7490419" y="0"/>
                    <a:pt x="7735258" y="59890"/>
                    <a:pt x="7938357" y="162455"/>
                  </a:cubicBezTo>
                  <a:lnTo>
                    <a:pt x="8028309" y="217933"/>
                  </a:lnTo>
                  <a:lnTo>
                    <a:pt x="8118261" y="162455"/>
                  </a:lnTo>
                  <a:cubicBezTo>
                    <a:pt x="8321359" y="59890"/>
                    <a:pt x="8566199" y="0"/>
                    <a:pt x="8829750" y="0"/>
                  </a:cubicBezTo>
                  <a:cubicBezTo>
                    <a:pt x="9093301" y="0"/>
                    <a:pt x="9338140" y="59890"/>
                    <a:pt x="9541239" y="162455"/>
                  </a:cubicBezTo>
                  <a:lnTo>
                    <a:pt x="9631191" y="217933"/>
                  </a:lnTo>
                  <a:lnTo>
                    <a:pt x="9721143" y="162455"/>
                  </a:lnTo>
                  <a:cubicBezTo>
                    <a:pt x="9924242" y="59890"/>
                    <a:pt x="10169080" y="0"/>
                    <a:pt x="10432632" y="0"/>
                  </a:cubicBezTo>
                  <a:cubicBezTo>
                    <a:pt x="10696183" y="0"/>
                    <a:pt x="10941022" y="59890"/>
                    <a:pt x="11144121" y="162455"/>
                  </a:cubicBezTo>
                  <a:lnTo>
                    <a:pt x="11234073" y="217933"/>
                  </a:lnTo>
                  <a:lnTo>
                    <a:pt x="11324025" y="162455"/>
                  </a:lnTo>
                  <a:cubicBezTo>
                    <a:pt x="11527124" y="59890"/>
                    <a:pt x="11771962" y="0"/>
                    <a:pt x="12035514" y="0"/>
                  </a:cubicBezTo>
                  <a:cubicBezTo>
                    <a:pt x="12079439" y="0"/>
                    <a:pt x="12122845" y="1664"/>
                    <a:pt x="12165624" y="4911"/>
                  </a:cubicBezTo>
                  <a:lnTo>
                    <a:pt x="12192000" y="7921"/>
                  </a:lnTo>
                  <a:lnTo>
                    <a:pt x="12192000" y="622300"/>
                  </a:lnTo>
                  <a:lnTo>
                    <a:pt x="0" y="622300"/>
                  </a:lnTo>
                  <a:lnTo>
                    <a:pt x="0" y="226506"/>
                  </a:lnTo>
                  <a:lnTo>
                    <a:pt x="103853" y="162455"/>
                  </a:lnTo>
                  <a:cubicBezTo>
                    <a:pt x="306951" y="59890"/>
                    <a:pt x="551790" y="0"/>
                    <a:pt x="815341" y="0"/>
                  </a:cubicBezTo>
                  <a:close/>
                </a:path>
              </a:pathLst>
            </a:custGeom>
            <a:solidFill>
              <a:schemeClr val="accent1"/>
            </a:solidFill>
            <a:ln w="12700" cap="sq">
              <a:noFill/>
              <a:miter/>
            </a:ln>
          </p:spPr>
          <p:txBody>
            <a:bodyPr vert="horz" wrap="square" lIns="91440" tIns="45720" rIns="91440" bIns="45720" rtlCol="0" anchor="ctr"/>
            <a:lstStyle/>
            <a:p>
              <a:pPr algn="ctr">
                <a:lnSpc>
                  <a:spcPct val="110000"/>
                </a:lnSpc>
              </a:pPr>
              <a:endParaRPr kumimoji="1" lang="zh-CN" altLang="en-US"/>
            </a:p>
          </p:txBody>
        </p:sp>
      </p:grpSp>
      <p:pic>
        <p:nvPicPr>
          <p:cNvPr id="19" name="图片 18"/>
          <p:cNvPicPr/>
          <p:nvPr/>
        </p:nvPicPr>
        <p:blipFill>
          <a:blip r:embed="rId4"/>
          <a:stretch>
            <a:fillRect/>
          </a:stretch>
        </p:blipFill>
        <p:spPr>
          <a:xfrm>
            <a:off x="165735" y="1122045"/>
            <a:ext cx="3282950" cy="2825115"/>
          </a:xfrm>
          <a:prstGeom prst="rect">
            <a:avLst/>
          </a:prstGeom>
        </p:spPr>
      </p:pic>
    </p:spTree>
    <p:custDataLst>
      <p:tags r:id="rId5"/>
    </p:custData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pSp>
        <p:nvGrpSpPr>
          <p:cNvPr id="31" name="组合 30"/>
          <p:cNvGrpSpPr/>
          <p:nvPr/>
        </p:nvGrpSpPr>
        <p:grpSpPr>
          <a:xfrm>
            <a:off x="0" y="6164585"/>
            <a:ext cx="12192000" cy="693415"/>
            <a:chOff x="0" y="6164585"/>
            <a:chExt cx="12192000" cy="693415"/>
          </a:xfrm>
        </p:grpSpPr>
        <p:sp>
          <p:nvSpPr>
            <p:cNvPr id="32" name="标题 1"/>
            <p:cNvSpPr txBox="1"/>
            <p:nvPr/>
          </p:nvSpPr>
          <p:spPr>
            <a:xfrm>
              <a:off x="0" y="6164585"/>
              <a:ext cx="12192000" cy="628799"/>
            </a:xfrm>
            <a:custGeom>
              <a:avLst/>
              <a:gdLst>
                <a:gd name="connsiteX0" fmla="*/ 823856 w 12192000"/>
                <a:gd name="connsiteY0" fmla="*/ 0 h 628799"/>
                <a:gd name="connsiteX1" fmla="*/ 1542775 w 12192000"/>
                <a:gd name="connsiteY1" fmla="*/ 164152 h 628799"/>
                <a:gd name="connsiteX2" fmla="*/ 1633666 w 12192000"/>
                <a:gd name="connsiteY2" fmla="*/ 220209 h 628799"/>
                <a:gd name="connsiteX3" fmla="*/ 1724558 w 12192000"/>
                <a:gd name="connsiteY3" fmla="*/ 164152 h 628799"/>
                <a:gd name="connsiteX4" fmla="*/ 2443477 w 12192000"/>
                <a:gd name="connsiteY4" fmla="*/ 0 h 628799"/>
                <a:gd name="connsiteX5" fmla="*/ 3162396 w 12192000"/>
                <a:gd name="connsiteY5" fmla="*/ 164152 h 628799"/>
                <a:gd name="connsiteX6" fmla="*/ 3253288 w 12192000"/>
                <a:gd name="connsiteY6" fmla="*/ 220209 h 628799"/>
                <a:gd name="connsiteX7" fmla="*/ 3344179 w 12192000"/>
                <a:gd name="connsiteY7" fmla="*/ 164152 h 628799"/>
                <a:gd name="connsiteX8" fmla="*/ 4063098 w 12192000"/>
                <a:gd name="connsiteY8" fmla="*/ 0 h 628799"/>
                <a:gd name="connsiteX9" fmla="*/ 4782017 w 12192000"/>
                <a:gd name="connsiteY9" fmla="*/ 164152 h 628799"/>
                <a:gd name="connsiteX10" fmla="*/ 4872908 w 12192000"/>
                <a:gd name="connsiteY10" fmla="*/ 220209 h 628799"/>
                <a:gd name="connsiteX11" fmla="*/ 4963800 w 12192000"/>
                <a:gd name="connsiteY11" fmla="*/ 164152 h 628799"/>
                <a:gd name="connsiteX12" fmla="*/ 5682718 w 12192000"/>
                <a:gd name="connsiteY12" fmla="*/ 0 h 628799"/>
                <a:gd name="connsiteX13" fmla="*/ 6401638 w 12192000"/>
                <a:gd name="connsiteY13" fmla="*/ 164152 h 628799"/>
                <a:gd name="connsiteX14" fmla="*/ 6492528 w 12192000"/>
                <a:gd name="connsiteY14" fmla="*/ 220209 h 628799"/>
                <a:gd name="connsiteX15" fmla="*/ 6583420 w 12192000"/>
                <a:gd name="connsiteY15" fmla="*/ 164152 h 628799"/>
                <a:gd name="connsiteX16" fmla="*/ 7302339 w 12192000"/>
                <a:gd name="connsiteY16" fmla="*/ 0 h 628799"/>
                <a:gd name="connsiteX17" fmla="*/ 8021258 w 12192000"/>
                <a:gd name="connsiteY17" fmla="*/ 164152 h 628799"/>
                <a:gd name="connsiteX18" fmla="*/ 8112150 w 12192000"/>
                <a:gd name="connsiteY18" fmla="*/ 220209 h 628799"/>
                <a:gd name="connsiteX19" fmla="*/ 8203041 w 12192000"/>
                <a:gd name="connsiteY19" fmla="*/ 164152 h 628799"/>
                <a:gd name="connsiteX20" fmla="*/ 8921960 w 12192000"/>
                <a:gd name="connsiteY20" fmla="*/ 0 h 628799"/>
                <a:gd name="connsiteX21" fmla="*/ 9640879 w 12192000"/>
                <a:gd name="connsiteY21" fmla="*/ 164152 h 628799"/>
                <a:gd name="connsiteX22" fmla="*/ 9731770 w 12192000"/>
                <a:gd name="connsiteY22" fmla="*/ 220209 h 628799"/>
                <a:gd name="connsiteX23" fmla="*/ 9822662 w 12192000"/>
                <a:gd name="connsiteY23" fmla="*/ 164152 h 628799"/>
                <a:gd name="connsiteX24" fmla="*/ 10541581 w 12192000"/>
                <a:gd name="connsiteY24" fmla="*/ 0 h 628799"/>
                <a:gd name="connsiteX25" fmla="*/ 11260500 w 12192000"/>
                <a:gd name="connsiteY25" fmla="*/ 164152 h 628799"/>
                <a:gd name="connsiteX26" fmla="*/ 11351391 w 12192000"/>
                <a:gd name="connsiteY26" fmla="*/ 220209 h 628799"/>
                <a:gd name="connsiteX27" fmla="*/ 11442283 w 12192000"/>
                <a:gd name="connsiteY27" fmla="*/ 164152 h 628799"/>
                <a:gd name="connsiteX28" fmla="*/ 12161202 w 12192000"/>
                <a:gd name="connsiteY28" fmla="*/ 0 h 628799"/>
                <a:gd name="connsiteX29" fmla="*/ 12192000 w 12192000"/>
                <a:gd name="connsiteY29" fmla="*/ 1163 h 628799"/>
                <a:gd name="connsiteX30" fmla="*/ 12192000 w 12192000"/>
                <a:gd name="connsiteY30" fmla="*/ 628799 h 628799"/>
                <a:gd name="connsiteX31" fmla="*/ 0 w 12192000"/>
                <a:gd name="connsiteY31" fmla="*/ 628799 h 628799"/>
                <a:gd name="connsiteX32" fmla="*/ 0 w 12192000"/>
                <a:gd name="connsiteY32" fmla="*/ 228872 h 628799"/>
                <a:gd name="connsiteX33" fmla="*/ 104938 w 12192000"/>
                <a:gd name="connsiteY33" fmla="*/ 164152 h 628799"/>
                <a:gd name="connsiteX34" fmla="*/ 823856 w 12192000"/>
                <a:gd name="connsiteY34" fmla="*/ 0 h 628799"/>
              </a:gdLst>
              <a:ahLst/>
              <a:cxnLst/>
              <a:rect l="l" t="t" r="r" b="b"/>
              <a:pathLst>
                <a:path w="12192000" h="628799">
                  <a:moveTo>
                    <a:pt x="823856" y="0"/>
                  </a:moveTo>
                  <a:cubicBezTo>
                    <a:pt x="1090160" y="0"/>
                    <a:pt x="1337556" y="60516"/>
                    <a:pt x="1542775" y="164152"/>
                  </a:cubicBezTo>
                  <a:lnTo>
                    <a:pt x="1633666" y="220209"/>
                  </a:lnTo>
                  <a:lnTo>
                    <a:pt x="1724558" y="164152"/>
                  </a:lnTo>
                  <a:cubicBezTo>
                    <a:pt x="1929778" y="60516"/>
                    <a:pt x="2177174" y="0"/>
                    <a:pt x="2443477" y="0"/>
                  </a:cubicBezTo>
                  <a:cubicBezTo>
                    <a:pt x="2709781" y="0"/>
                    <a:pt x="2957177" y="60516"/>
                    <a:pt x="3162396" y="164152"/>
                  </a:cubicBezTo>
                  <a:lnTo>
                    <a:pt x="3253288" y="220209"/>
                  </a:lnTo>
                  <a:lnTo>
                    <a:pt x="3344179" y="164152"/>
                  </a:lnTo>
                  <a:cubicBezTo>
                    <a:pt x="3549399" y="60516"/>
                    <a:pt x="3796795" y="0"/>
                    <a:pt x="4063098" y="0"/>
                  </a:cubicBezTo>
                  <a:cubicBezTo>
                    <a:pt x="4329401" y="0"/>
                    <a:pt x="4576797" y="60516"/>
                    <a:pt x="4782017" y="164152"/>
                  </a:cubicBezTo>
                  <a:lnTo>
                    <a:pt x="4872908" y="220209"/>
                  </a:lnTo>
                  <a:lnTo>
                    <a:pt x="4963800" y="164152"/>
                  </a:lnTo>
                  <a:cubicBezTo>
                    <a:pt x="5169019" y="60516"/>
                    <a:pt x="5416415" y="0"/>
                    <a:pt x="5682718" y="0"/>
                  </a:cubicBezTo>
                  <a:cubicBezTo>
                    <a:pt x="5949022" y="0"/>
                    <a:pt x="6196418" y="60516"/>
                    <a:pt x="6401638" y="164152"/>
                  </a:cubicBezTo>
                  <a:lnTo>
                    <a:pt x="6492528" y="220209"/>
                  </a:lnTo>
                  <a:lnTo>
                    <a:pt x="6583420" y="164152"/>
                  </a:lnTo>
                  <a:cubicBezTo>
                    <a:pt x="6788639" y="60516"/>
                    <a:pt x="7036035" y="0"/>
                    <a:pt x="7302339" y="0"/>
                  </a:cubicBezTo>
                  <a:cubicBezTo>
                    <a:pt x="7568642" y="0"/>
                    <a:pt x="7816038" y="60516"/>
                    <a:pt x="8021258" y="164152"/>
                  </a:cubicBezTo>
                  <a:lnTo>
                    <a:pt x="8112150" y="220209"/>
                  </a:lnTo>
                  <a:lnTo>
                    <a:pt x="8203041" y="164152"/>
                  </a:lnTo>
                  <a:cubicBezTo>
                    <a:pt x="8408260" y="60516"/>
                    <a:pt x="8655656" y="0"/>
                    <a:pt x="8921960" y="0"/>
                  </a:cubicBezTo>
                  <a:cubicBezTo>
                    <a:pt x="9188263" y="0"/>
                    <a:pt x="9435659" y="60516"/>
                    <a:pt x="9640879" y="164152"/>
                  </a:cubicBezTo>
                  <a:lnTo>
                    <a:pt x="9731770" y="220209"/>
                  </a:lnTo>
                  <a:lnTo>
                    <a:pt x="9822662" y="164152"/>
                  </a:lnTo>
                  <a:cubicBezTo>
                    <a:pt x="10027882" y="60516"/>
                    <a:pt x="10275276" y="0"/>
                    <a:pt x="10541581" y="0"/>
                  </a:cubicBezTo>
                  <a:cubicBezTo>
                    <a:pt x="10807884" y="0"/>
                    <a:pt x="11055280" y="60516"/>
                    <a:pt x="11260500" y="164152"/>
                  </a:cubicBezTo>
                  <a:lnTo>
                    <a:pt x="11351391" y="220209"/>
                  </a:lnTo>
                  <a:lnTo>
                    <a:pt x="11442283" y="164152"/>
                  </a:lnTo>
                  <a:cubicBezTo>
                    <a:pt x="11647503" y="60516"/>
                    <a:pt x="11894898" y="0"/>
                    <a:pt x="12161202" y="0"/>
                  </a:cubicBezTo>
                  <a:lnTo>
                    <a:pt x="12192000" y="1163"/>
                  </a:lnTo>
                  <a:lnTo>
                    <a:pt x="12192000" y="628799"/>
                  </a:lnTo>
                  <a:lnTo>
                    <a:pt x="0" y="628799"/>
                  </a:lnTo>
                  <a:lnTo>
                    <a:pt x="0" y="228872"/>
                  </a:lnTo>
                  <a:lnTo>
                    <a:pt x="104938" y="164152"/>
                  </a:lnTo>
                  <a:cubicBezTo>
                    <a:pt x="310157" y="60516"/>
                    <a:pt x="557553" y="0"/>
                    <a:pt x="823856" y="0"/>
                  </a:cubicBez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 w="12700" cap="sq">
              <a:noFill/>
              <a:miter/>
            </a:ln>
          </p:spPr>
          <p:txBody>
            <a:bodyPr vert="horz" wrap="square" lIns="91440" tIns="45720" rIns="91440" bIns="45720" rtlCol="0" anchor="ctr"/>
            <a:lstStyle/>
            <a:p>
              <a:pPr algn="ctr">
                <a:lnSpc>
                  <a:spcPct val="110000"/>
                </a:lnSpc>
              </a:pPr>
              <a:endParaRPr kumimoji="1" lang="zh-CN" altLang="en-US"/>
            </a:p>
          </p:txBody>
        </p:sp>
        <p:sp>
          <p:nvSpPr>
            <p:cNvPr id="33" name="标题 1"/>
            <p:cNvSpPr txBox="1"/>
            <p:nvPr/>
          </p:nvSpPr>
          <p:spPr>
            <a:xfrm>
              <a:off x="0" y="6235700"/>
              <a:ext cx="12192000" cy="622300"/>
            </a:xfrm>
            <a:custGeom>
              <a:avLst/>
              <a:gdLst>
                <a:gd name="connsiteX0" fmla="*/ 815341 w 12192000"/>
                <a:gd name="connsiteY0" fmla="*/ 0 h 622300"/>
                <a:gd name="connsiteX1" fmla="*/ 1526830 w 12192000"/>
                <a:gd name="connsiteY1" fmla="*/ 162455 h 622300"/>
                <a:gd name="connsiteX2" fmla="*/ 1616782 w 12192000"/>
                <a:gd name="connsiteY2" fmla="*/ 217933 h 622300"/>
                <a:gd name="connsiteX3" fmla="*/ 1706734 w 12192000"/>
                <a:gd name="connsiteY3" fmla="*/ 162455 h 622300"/>
                <a:gd name="connsiteX4" fmla="*/ 2418223 w 12192000"/>
                <a:gd name="connsiteY4" fmla="*/ 0 h 622300"/>
                <a:gd name="connsiteX5" fmla="*/ 3129712 w 12192000"/>
                <a:gd name="connsiteY5" fmla="*/ 162455 h 622300"/>
                <a:gd name="connsiteX6" fmla="*/ 3219664 w 12192000"/>
                <a:gd name="connsiteY6" fmla="*/ 217933 h 622300"/>
                <a:gd name="connsiteX7" fmla="*/ 3309616 w 12192000"/>
                <a:gd name="connsiteY7" fmla="*/ 162455 h 622300"/>
                <a:gd name="connsiteX8" fmla="*/ 4021105 w 12192000"/>
                <a:gd name="connsiteY8" fmla="*/ 0 h 622300"/>
                <a:gd name="connsiteX9" fmla="*/ 4732594 w 12192000"/>
                <a:gd name="connsiteY9" fmla="*/ 162455 h 622300"/>
                <a:gd name="connsiteX10" fmla="*/ 4822546 w 12192000"/>
                <a:gd name="connsiteY10" fmla="*/ 217933 h 622300"/>
                <a:gd name="connsiteX11" fmla="*/ 4912498 w 12192000"/>
                <a:gd name="connsiteY11" fmla="*/ 162455 h 622300"/>
                <a:gd name="connsiteX12" fmla="*/ 5623986 w 12192000"/>
                <a:gd name="connsiteY12" fmla="*/ 0 h 622300"/>
                <a:gd name="connsiteX13" fmla="*/ 6335476 w 12192000"/>
                <a:gd name="connsiteY13" fmla="*/ 162455 h 622300"/>
                <a:gd name="connsiteX14" fmla="*/ 6425427 w 12192000"/>
                <a:gd name="connsiteY14" fmla="*/ 217933 h 622300"/>
                <a:gd name="connsiteX15" fmla="*/ 6515379 w 12192000"/>
                <a:gd name="connsiteY15" fmla="*/ 162455 h 622300"/>
                <a:gd name="connsiteX16" fmla="*/ 7226868 w 12192000"/>
                <a:gd name="connsiteY16" fmla="*/ 0 h 622300"/>
                <a:gd name="connsiteX17" fmla="*/ 7938357 w 12192000"/>
                <a:gd name="connsiteY17" fmla="*/ 162455 h 622300"/>
                <a:gd name="connsiteX18" fmla="*/ 8028309 w 12192000"/>
                <a:gd name="connsiteY18" fmla="*/ 217933 h 622300"/>
                <a:gd name="connsiteX19" fmla="*/ 8118261 w 12192000"/>
                <a:gd name="connsiteY19" fmla="*/ 162455 h 622300"/>
                <a:gd name="connsiteX20" fmla="*/ 8829750 w 12192000"/>
                <a:gd name="connsiteY20" fmla="*/ 0 h 622300"/>
                <a:gd name="connsiteX21" fmla="*/ 9541239 w 12192000"/>
                <a:gd name="connsiteY21" fmla="*/ 162455 h 622300"/>
                <a:gd name="connsiteX22" fmla="*/ 9631191 w 12192000"/>
                <a:gd name="connsiteY22" fmla="*/ 217933 h 622300"/>
                <a:gd name="connsiteX23" fmla="*/ 9721143 w 12192000"/>
                <a:gd name="connsiteY23" fmla="*/ 162455 h 622300"/>
                <a:gd name="connsiteX24" fmla="*/ 10432632 w 12192000"/>
                <a:gd name="connsiteY24" fmla="*/ 0 h 622300"/>
                <a:gd name="connsiteX25" fmla="*/ 11144121 w 12192000"/>
                <a:gd name="connsiteY25" fmla="*/ 162455 h 622300"/>
                <a:gd name="connsiteX26" fmla="*/ 11234073 w 12192000"/>
                <a:gd name="connsiteY26" fmla="*/ 217933 h 622300"/>
                <a:gd name="connsiteX27" fmla="*/ 11324025 w 12192000"/>
                <a:gd name="connsiteY27" fmla="*/ 162455 h 622300"/>
                <a:gd name="connsiteX28" fmla="*/ 12035514 w 12192000"/>
                <a:gd name="connsiteY28" fmla="*/ 0 h 622300"/>
                <a:gd name="connsiteX29" fmla="*/ 12165624 w 12192000"/>
                <a:gd name="connsiteY29" fmla="*/ 4911 h 622300"/>
                <a:gd name="connsiteX30" fmla="*/ 12192000 w 12192000"/>
                <a:gd name="connsiteY30" fmla="*/ 7921 h 622300"/>
                <a:gd name="connsiteX31" fmla="*/ 12192000 w 12192000"/>
                <a:gd name="connsiteY31" fmla="*/ 622300 h 622300"/>
                <a:gd name="connsiteX32" fmla="*/ 0 w 12192000"/>
                <a:gd name="connsiteY32" fmla="*/ 622300 h 622300"/>
                <a:gd name="connsiteX33" fmla="*/ 0 w 12192000"/>
                <a:gd name="connsiteY33" fmla="*/ 226506 h 622300"/>
                <a:gd name="connsiteX34" fmla="*/ 103853 w 12192000"/>
                <a:gd name="connsiteY34" fmla="*/ 162455 h 622300"/>
                <a:gd name="connsiteX35" fmla="*/ 815341 w 12192000"/>
                <a:gd name="connsiteY35" fmla="*/ 0 h 622300"/>
              </a:gdLst>
              <a:ahLst/>
              <a:cxnLst/>
              <a:rect l="l" t="t" r="r" b="b"/>
              <a:pathLst>
                <a:path w="12192000" h="622300">
                  <a:moveTo>
                    <a:pt x="815341" y="0"/>
                  </a:moveTo>
                  <a:cubicBezTo>
                    <a:pt x="1078893" y="0"/>
                    <a:pt x="1323732" y="59890"/>
                    <a:pt x="1526830" y="162455"/>
                  </a:cubicBezTo>
                  <a:lnTo>
                    <a:pt x="1616782" y="217933"/>
                  </a:lnTo>
                  <a:lnTo>
                    <a:pt x="1706734" y="162455"/>
                  </a:lnTo>
                  <a:cubicBezTo>
                    <a:pt x="1909833" y="59890"/>
                    <a:pt x="2154672" y="0"/>
                    <a:pt x="2418223" y="0"/>
                  </a:cubicBezTo>
                  <a:cubicBezTo>
                    <a:pt x="2681775" y="0"/>
                    <a:pt x="2926614" y="59890"/>
                    <a:pt x="3129712" y="162455"/>
                  </a:cubicBezTo>
                  <a:lnTo>
                    <a:pt x="3219664" y="217933"/>
                  </a:lnTo>
                  <a:lnTo>
                    <a:pt x="3309616" y="162455"/>
                  </a:lnTo>
                  <a:cubicBezTo>
                    <a:pt x="3512715" y="59890"/>
                    <a:pt x="3757554" y="0"/>
                    <a:pt x="4021105" y="0"/>
                  </a:cubicBezTo>
                  <a:cubicBezTo>
                    <a:pt x="4284656" y="0"/>
                    <a:pt x="4529495" y="59890"/>
                    <a:pt x="4732594" y="162455"/>
                  </a:cubicBezTo>
                  <a:lnTo>
                    <a:pt x="4822546" y="217933"/>
                  </a:lnTo>
                  <a:lnTo>
                    <a:pt x="4912498" y="162455"/>
                  </a:lnTo>
                  <a:cubicBezTo>
                    <a:pt x="5115596" y="59890"/>
                    <a:pt x="5360435" y="0"/>
                    <a:pt x="5623986" y="0"/>
                  </a:cubicBezTo>
                  <a:cubicBezTo>
                    <a:pt x="5887538" y="0"/>
                    <a:pt x="6132377" y="59890"/>
                    <a:pt x="6335476" y="162455"/>
                  </a:cubicBezTo>
                  <a:lnTo>
                    <a:pt x="6425427" y="217933"/>
                  </a:lnTo>
                  <a:lnTo>
                    <a:pt x="6515379" y="162455"/>
                  </a:lnTo>
                  <a:cubicBezTo>
                    <a:pt x="6718477" y="59890"/>
                    <a:pt x="6963316" y="0"/>
                    <a:pt x="7226868" y="0"/>
                  </a:cubicBezTo>
                  <a:cubicBezTo>
                    <a:pt x="7490419" y="0"/>
                    <a:pt x="7735258" y="59890"/>
                    <a:pt x="7938357" y="162455"/>
                  </a:cubicBezTo>
                  <a:lnTo>
                    <a:pt x="8028309" y="217933"/>
                  </a:lnTo>
                  <a:lnTo>
                    <a:pt x="8118261" y="162455"/>
                  </a:lnTo>
                  <a:cubicBezTo>
                    <a:pt x="8321359" y="59890"/>
                    <a:pt x="8566199" y="0"/>
                    <a:pt x="8829750" y="0"/>
                  </a:cubicBezTo>
                  <a:cubicBezTo>
                    <a:pt x="9093301" y="0"/>
                    <a:pt x="9338140" y="59890"/>
                    <a:pt x="9541239" y="162455"/>
                  </a:cubicBezTo>
                  <a:lnTo>
                    <a:pt x="9631191" y="217933"/>
                  </a:lnTo>
                  <a:lnTo>
                    <a:pt x="9721143" y="162455"/>
                  </a:lnTo>
                  <a:cubicBezTo>
                    <a:pt x="9924242" y="59890"/>
                    <a:pt x="10169080" y="0"/>
                    <a:pt x="10432632" y="0"/>
                  </a:cubicBezTo>
                  <a:cubicBezTo>
                    <a:pt x="10696183" y="0"/>
                    <a:pt x="10941022" y="59890"/>
                    <a:pt x="11144121" y="162455"/>
                  </a:cubicBezTo>
                  <a:lnTo>
                    <a:pt x="11234073" y="217933"/>
                  </a:lnTo>
                  <a:lnTo>
                    <a:pt x="11324025" y="162455"/>
                  </a:lnTo>
                  <a:cubicBezTo>
                    <a:pt x="11527124" y="59890"/>
                    <a:pt x="11771962" y="0"/>
                    <a:pt x="12035514" y="0"/>
                  </a:cubicBezTo>
                  <a:cubicBezTo>
                    <a:pt x="12079439" y="0"/>
                    <a:pt x="12122845" y="1664"/>
                    <a:pt x="12165624" y="4911"/>
                  </a:cubicBezTo>
                  <a:lnTo>
                    <a:pt x="12192000" y="7921"/>
                  </a:lnTo>
                  <a:lnTo>
                    <a:pt x="12192000" y="622300"/>
                  </a:lnTo>
                  <a:lnTo>
                    <a:pt x="0" y="622300"/>
                  </a:lnTo>
                  <a:lnTo>
                    <a:pt x="0" y="226506"/>
                  </a:lnTo>
                  <a:lnTo>
                    <a:pt x="103853" y="162455"/>
                  </a:lnTo>
                  <a:cubicBezTo>
                    <a:pt x="306951" y="59890"/>
                    <a:pt x="551790" y="0"/>
                    <a:pt x="815341" y="0"/>
                  </a:cubicBezTo>
                  <a:close/>
                </a:path>
              </a:pathLst>
            </a:custGeom>
            <a:solidFill>
              <a:schemeClr val="accent1"/>
            </a:solidFill>
            <a:ln w="12700" cap="sq">
              <a:noFill/>
              <a:miter/>
            </a:ln>
          </p:spPr>
          <p:txBody>
            <a:bodyPr vert="horz" wrap="square" lIns="91440" tIns="45720" rIns="91440" bIns="45720" rtlCol="0" anchor="ctr"/>
            <a:lstStyle/>
            <a:p>
              <a:pPr algn="ctr">
                <a:lnSpc>
                  <a:spcPct val="110000"/>
                </a:lnSpc>
              </a:pPr>
              <a:endParaRPr kumimoji="1" lang="zh-CN" altLang="en-US"/>
            </a:p>
          </p:txBody>
        </p:sp>
      </p:grpSp>
      <p:sp>
        <p:nvSpPr>
          <p:cNvPr id="4" name="标题 1"/>
          <p:cNvSpPr txBox="1"/>
          <p:nvPr/>
        </p:nvSpPr>
        <p:spPr>
          <a:xfrm>
            <a:off x="660399" y="1749425"/>
            <a:ext cx="3496951" cy="2421283"/>
          </a:xfrm>
          <a:prstGeom prst="roundRect">
            <a:avLst>
              <a:gd name="adj" fmla="val 2814"/>
            </a:avLst>
          </a:prstGeom>
          <a:gradFill>
            <a:gsLst>
              <a:gs pos="61000">
                <a:schemeClr val="bg1"/>
              </a:gs>
              <a:gs pos="100000">
                <a:schemeClr val="accent1">
                  <a:lumMod val="20000"/>
                  <a:lumOff val="80000"/>
                </a:schemeClr>
              </a:gs>
            </a:gsLst>
            <a:lin ang="2700000" scaled="0"/>
          </a:gradFill>
          <a:ln w="3175" cap="sq">
            <a:gradFill>
              <a:gsLst>
                <a:gs pos="0">
                  <a:schemeClr val="accent1">
                    <a:alpha val="0"/>
                  </a:schemeClr>
                </a:gs>
                <a:gs pos="100000">
                  <a:schemeClr val="accent1">
                    <a:alpha val="45000"/>
                  </a:schemeClr>
                </a:gs>
              </a:gsLst>
              <a:lin ang="13500000" scaled="0"/>
            </a:gradFill>
            <a:miter/>
          </a:ln>
          <a:effectLst>
            <a:outerShdw blurRad="152400" dist="38100" dir="2700000" algn="tl" rotWithShape="0">
              <a:schemeClr val="accent1">
                <a:lumMod val="50000"/>
                <a:alpha val="19000"/>
              </a:scheme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50000"/>
              </a:lnSpc>
            </a:pPr>
            <a:endParaRPr kumimoji="1" lang="zh-CN" altLang="en-US" sz="14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5" name="标题 1"/>
          <p:cNvSpPr txBox="1"/>
          <p:nvPr/>
        </p:nvSpPr>
        <p:spPr>
          <a:xfrm>
            <a:off x="695015" y="1855820"/>
            <a:ext cx="3427719" cy="425223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accent1">
                  <a:lumMod val="60000"/>
                  <a:lumOff val="40000"/>
                </a:schemeClr>
              </a:gs>
              <a:gs pos="100000">
                <a:schemeClr val="accent1">
                  <a:lumMod val="75000"/>
                </a:schemeClr>
              </a:gs>
            </a:gsLst>
            <a:lin ang="2700000" scaled="0"/>
          </a:gradFill>
          <a:ln w="11811" cap="flat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50000"/>
              </a:lnSpc>
            </a:pPr>
            <a:endParaRPr kumimoji="1" lang="zh-CN" altLang="en-US" sz="14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" name="标题 1"/>
          <p:cNvSpPr txBox="1"/>
          <p:nvPr/>
        </p:nvSpPr>
        <p:spPr>
          <a:xfrm>
            <a:off x="731306" y="1855820"/>
            <a:ext cx="3355137" cy="42522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ctr">
              <a:lnSpc>
                <a:spcPct val="150000"/>
              </a:lnSpc>
            </a:pPr>
            <a:r>
              <a:rPr kumimoji="1" lang="en-US" altLang="zh-CN" sz="1600" b="1">
                <a:ln w="12700">
                  <a:noFill/>
                </a:ln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Source Han Sans CN Bold" panose="020B0800000000000000" charset="-122"/>
              </a:rPr>
              <a:t>不</a:t>
            </a:r>
            <a:r>
              <a:rPr kumimoji="1" lang="zh-CN" altLang="en-US" sz="1600" b="1">
                <a:ln w="12700">
                  <a:noFill/>
                </a:ln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Source Han Sans CN Bold" panose="020B0800000000000000" charset="-122"/>
              </a:rPr>
              <a:t>准</a:t>
            </a:r>
            <a:r>
              <a:rPr kumimoji="1" lang="en-US" altLang="zh-CN" sz="1600" b="1">
                <a:ln w="12700">
                  <a:noFill/>
                </a:ln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Source Han Sans CN Bold" panose="020B0800000000000000" charset="-122"/>
              </a:rPr>
              <a:t>私自下水游泳</a:t>
            </a:r>
            <a:endParaRPr kumimoji="1" lang="en-US" altLang="zh-CN" sz="1600" b="1">
              <a:ln w="12700">
                <a:noFill/>
              </a:ln>
              <a:solidFill>
                <a:srgbClr val="FFFFFF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  <a:cs typeface="Source Han Sans CN Bold" panose="020B0800000000000000" charset="-122"/>
            </a:endParaRPr>
          </a:p>
        </p:txBody>
      </p:sp>
      <p:sp>
        <p:nvSpPr>
          <p:cNvPr id="7" name="标题 1"/>
          <p:cNvSpPr txBox="1"/>
          <p:nvPr/>
        </p:nvSpPr>
        <p:spPr>
          <a:xfrm>
            <a:off x="731306" y="2387439"/>
            <a:ext cx="3355137" cy="1660686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ctr">
              <a:lnSpc>
                <a:spcPct val="150000"/>
              </a:lnSpc>
            </a:pPr>
            <a:r>
              <a:rPr kumimoji="1" lang="en-US" altLang="zh-CN" sz="1400">
                <a:ln w="12700">
                  <a:noFill/>
                </a:ln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Source Han Sans" panose="020B0400000000000000" charset="-122"/>
              </a:rPr>
              <a:t>孩子们要牢记不私自下水游泳，必须在家长或老师的陪同下前往正规游泳场所，确保安全。</a:t>
            </a:r>
            <a:endParaRPr kumimoji="1" lang="en-US" altLang="zh-CN" sz="1400">
              <a:ln w="12700">
                <a:noFill/>
              </a:ln>
              <a:solidFill>
                <a:srgbClr val="00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  <a:cs typeface="Source Han Sans" panose="020B0400000000000000" charset="-122"/>
            </a:endParaRPr>
          </a:p>
        </p:txBody>
      </p:sp>
      <p:sp>
        <p:nvSpPr>
          <p:cNvPr id="8" name="标题 1"/>
          <p:cNvSpPr txBox="1"/>
          <p:nvPr/>
        </p:nvSpPr>
        <p:spPr>
          <a:xfrm>
            <a:off x="4341175" y="1749425"/>
            <a:ext cx="3496951" cy="2421283"/>
          </a:xfrm>
          <a:prstGeom prst="roundRect">
            <a:avLst>
              <a:gd name="adj" fmla="val 2814"/>
            </a:avLst>
          </a:prstGeom>
          <a:gradFill>
            <a:gsLst>
              <a:gs pos="61000">
                <a:schemeClr val="bg1"/>
              </a:gs>
              <a:gs pos="100000">
                <a:schemeClr val="accent1">
                  <a:lumMod val="20000"/>
                  <a:lumOff val="80000"/>
                </a:schemeClr>
              </a:gs>
            </a:gsLst>
            <a:lin ang="2700000" scaled="0"/>
          </a:gradFill>
          <a:ln w="3175" cap="sq">
            <a:gradFill>
              <a:gsLst>
                <a:gs pos="0">
                  <a:schemeClr val="accent1">
                    <a:alpha val="0"/>
                  </a:schemeClr>
                </a:gs>
                <a:gs pos="100000">
                  <a:schemeClr val="accent1">
                    <a:alpha val="45000"/>
                  </a:schemeClr>
                </a:gs>
              </a:gsLst>
              <a:lin ang="13500000" scaled="0"/>
            </a:gradFill>
            <a:miter/>
          </a:ln>
          <a:effectLst>
            <a:outerShdw blurRad="152400" dist="38100" dir="2700000" algn="tl" rotWithShape="0">
              <a:schemeClr val="accent1">
                <a:lumMod val="50000"/>
                <a:alpha val="19000"/>
              </a:scheme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50000"/>
              </a:lnSpc>
            </a:pPr>
            <a:endParaRPr kumimoji="1" lang="zh-CN" altLang="en-US" sz="14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9" name="标题 1"/>
          <p:cNvSpPr txBox="1"/>
          <p:nvPr/>
        </p:nvSpPr>
        <p:spPr>
          <a:xfrm>
            <a:off x="4375791" y="1855820"/>
            <a:ext cx="3427719" cy="425223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accent1">
                  <a:lumMod val="60000"/>
                  <a:lumOff val="40000"/>
                </a:schemeClr>
              </a:gs>
              <a:gs pos="100000">
                <a:schemeClr val="accent1">
                  <a:lumMod val="75000"/>
                </a:schemeClr>
              </a:gs>
            </a:gsLst>
            <a:lin ang="2700000" scaled="0"/>
          </a:gradFill>
          <a:ln w="11811" cap="flat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50000"/>
              </a:lnSpc>
            </a:pPr>
            <a:endParaRPr kumimoji="1" lang="zh-CN" altLang="en-US" sz="14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0" name="标题 1"/>
          <p:cNvSpPr txBox="1"/>
          <p:nvPr/>
        </p:nvSpPr>
        <p:spPr>
          <a:xfrm>
            <a:off x="4412082" y="1855820"/>
            <a:ext cx="3355137" cy="42522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ctr">
              <a:lnSpc>
                <a:spcPct val="150000"/>
              </a:lnSpc>
            </a:pPr>
            <a:r>
              <a:rPr kumimoji="1" lang="en-US" altLang="zh-CN" sz="1600" b="1">
                <a:ln w="12700">
                  <a:noFill/>
                </a:ln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Source Han Sans CN Bold" panose="020B0800000000000000" charset="-122"/>
              </a:rPr>
              <a:t>不</a:t>
            </a:r>
            <a:r>
              <a:rPr kumimoji="1" lang="zh-CN" altLang="en-US" sz="1600" b="1">
                <a:ln w="12700">
                  <a:noFill/>
                </a:ln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Source Han Sans CN Bold" panose="020B0800000000000000" charset="-122"/>
              </a:rPr>
              <a:t>准</a:t>
            </a:r>
            <a:r>
              <a:rPr kumimoji="1" lang="en-US" altLang="zh-CN" sz="1600" b="1">
                <a:ln w="12700">
                  <a:noFill/>
                </a:ln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Source Han Sans CN Bold" panose="020B0800000000000000" charset="-122"/>
              </a:rPr>
              <a:t>擅自与他人结伴游泳</a:t>
            </a:r>
            <a:endParaRPr kumimoji="1" lang="en-US" altLang="zh-CN" sz="1600" b="1">
              <a:ln w="12700">
                <a:noFill/>
              </a:ln>
              <a:solidFill>
                <a:srgbClr val="FFFFFF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  <a:cs typeface="Source Han Sans CN Bold" panose="020B0800000000000000" charset="-122"/>
            </a:endParaRPr>
          </a:p>
        </p:txBody>
      </p:sp>
      <p:sp>
        <p:nvSpPr>
          <p:cNvPr id="11" name="标题 1"/>
          <p:cNvSpPr txBox="1"/>
          <p:nvPr/>
        </p:nvSpPr>
        <p:spPr>
          <a:xfrm>
            <a:off x="4405815" y="2387438"/>
            <a:ext cx="3367670" cy="1660687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ctr">
              <a:lnSpc>
                <a:spcPct val="150000"/>
              </a:lnSpc>
            </a:pPr>
            <a:r>
              <a:rPr kumimoji="1" lang="en-US" altLang="zh-CN" sz="1400">
                <a:ln w="12700">
                  <a:noFill/>
                </a:ln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Source Han Sans" panose="020B0400000000000000" charset="-122"/>
              </a:rPr>
              <a:t>不要擅自与他人结伴游泳，避免因同伴的不当行为或突发状况导致溺水事故，需有成年人监管。</a:t>
            </a:r>
            <a:endParaRPr kumimoji="1" lang="en-US" altLang="zh-CN" sz="1400">
              <a:ln w="12700">
                <a:noFill/>
              </a:ln>
              <a:solidFill>
                <a:srgbClr val="00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  <a:cs typeface="Source Han Sans" panose="020B0400000000000000" charset="-122"/>
            </a:endParaRPr>
          </a:p>
        </p:txBody>
      </p:sp>
      <p:sp>
        <p:nvSpPr>
          <p:cNvPr id="12" name="标题 1"/>
          <p:cNvSpPr txBox="1"/>
          <p:nvPr/>
        </p:nvSpPr>
        <p:spPr>
          <a:xfrm>
            <a:off x="8021950" y="1749425"/>
            <a:ext cx="3496951" cy="2421283"/>
          </a:xfrm>
          <a:prstGeom prst="roundRect">
            <a:avLst>
              <a:gd name="adj" fmla="val 2814"/>
            </a:avLst>
          </a:prstGeom>
          <a:gradFill>
            <a:gsLst>
              <a:gs pos="61000">
                <a:schemeClr val="bg1"/>
              </a:gs>
              <a:gs pos="100000">
                <a:schemeClr val="accent1">
                  <a:lumMod val="20000"/>
                  <a:lumOff val="80000"/>
                </a:schemeClr>
              </a:gs>
            </a:gsLst>
            <a:lin ang="2700000" scaled="0"/>
          </a:gradFill>
          <a:ln w="3175" cap="sq">
            <a:gradFill>
              <a:gsLst>
                <a:gs pos="0">
                  <a:schemeClr val="accent1">
                    <a:alpha val="0"/>
                  </a:schemeClr>
                </a:gs>
                <a:gs pos="100000">
                  <a:schemeClr val="accent1">
                    <a:alpha val="45000"/>
                  </a:schemeClr>
                </a:gs>
              </a:gsLst>
              <a:lin ang="13500000" scaled="0"/>
            </a:gradFill>
            <a:miter/>
          </a:ln>
          <a:effectLst>
            <a:outerShdw blurRad="152400" dist="38100" dir="2700000" algn="tl" rotWithShape="0">
              <a:schemeClr val="accent1">
                <a:lumMod val="50000"/>
                <a:alpha val="19000"/>
              </a:scheme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50000"/>
              </a:lnSpc>
            </a:pPr>
            <a:endParaRPr kumimoji="1" lang="zh-CN" altLang="en-US" sz="14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3" name="标题 1"/>
          <p:cNvSpPr txBox="1"/>
          <p:nvPr/>
        </p:nvSpPr>
        <p:spPr>
          <a:xfrm>
            <a:off x="8056566" y="1855820"/>
            <a:ext cx="3427719" cy="425223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accent1">
                  <a:lumMod val="60000"/>
                  <a:lumOff val="40000"/>
                </a:schemeClr>
              </a:gs>
              <a:gs pos="100000">
                <a:schemeClr val="accent1">
                  <a:lumMod val="75000"/>
                </a:schemeClr>
              </a:gs>
            </a:gsLst>
            <a:lin ang="2700000" scaled="0"/>
          </a:gradFill>
          <a:ln w="11811" cap="flat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50000"/>
              </a:lnSpc>
            </a:pPr>
            <a:endParaRPr kumimoji="1" lang="zh-CN" altLang="en-US" sz="14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" name="标题 1"/>
          <p:cNvSpPr txBox="1"/>
          <p:nvPr/>
        </p:nvSpPr>
        <p:spPr>
          <a:xfrm>
            <a:off x="8092857" y="1855820"/>
            <a:ext cx="3355137" cy="42522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ctr">
              <a:lnSpc>
                <a:spcPct val="150000"/>
              </a:lnSpc>
            </a:pPr>
            <a:r>
              <a:rPr kumimoji="1" lang="en-US" altLang="zh-CN" sz="1600" b="1">
                <a:ln w="12700">
                  <a:noFill/>
                </a:ln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Source Han Sans CN Bold" panose="020B0800000000000000" charset="-122"/>
              </a:rPr>
              <a:t>不</a:t>
            </a:r>
            <a:r>
              <a:rPr kumimoji="1" lang="zh-CN" altLang="en-US" sz="1600" b="1">
                <a:ln w="12700">
                  <a:noFill/>
                </a:ln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Source Han Sans CN Bold" panose="020B0800000000000000" charset="-122"/>
              </a:rPr>
              <a:t>准</a:t>
            </a:r>
            <a:r>
              <a:rPr kumimoji="1" lang="en-US" altLang="zh-CN" sz="1600" b="1">
                <a:ln w="12700">
                  <a:noFill/>
                </a:ln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Source Han Sans CN Bold" panose="020B0800000000000000" charset="-122"/>
              </a:rPr>
              <a:t>在无家长教师带领的情况下游泳</a:t>
            </a:r>
            <a:endParaRPr kumimoji="1" lang="en-US" altLang="zh-CN" sz="1600" b="1">
              <a:ln w="12700">
                <a:noFill/>
              </a:ln>
              <a:solidFill>
                <a:srgbClr val="FFFFFF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  <a:cs typeface="Source Han Sans CN Bold" panose="020B0800000000000000" charset="-122"/>
            </a:endParaRPr>
          </a:p>
        </p:txBody>
      </p:sp>
      <p:sp>
        <p:nvSpPr>
          <p:cNvPr id="15" name="标题 1"/>
          <p:cNvSpPr txBox="1"/>
          <p:nvPr/>
        </p:nvSpPr>
        <p:spPr>
          <a:xfrm>
            <a:off x="8079370" y="2387438"/>
            <a:ext cx="3382110" cy="1660687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ctr">
              <a:lnSpc>
                <a:spcPct val="150000"/>
              </a:lnSpc>
            </a:pPr>
            <a:r>
              <a:rPr kumimoji="1" lang="en-US" altLang="zh-CN" sz="1400">
                <a:ln w="12700">
                  <a:noFill/>
                </a:ln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Source Han Sans" panose="020B0400000000000000" charset="-122"/>
              </a:rPr>
              <a:t>无家长或教师带领时，不得私自前往水域游泳，家长和教师要严格监管孩子的行踪，防止意外发生。</a:t>
            </a:r>
            <a:endParaRPr kumimoji="1" lang="en-US" altLang="zh-CN" sz="1400">
              <a:ln w="12700">
                <a:noFill/>
              </a:ln>
              <a:solidFill>
                <a:srgbClr val="00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  <a:cs typeface="Source Han Sans" panose="020B0400000000000000" charset="-122"/>
            </a:endParaRPr>
          </a:p>
        </p:txBody>
      </p:sp>
      <p:sp>
        <p:nvSpPr>
          <p:cNvPr id="16" name="标题 1"/>
          <p:cNvSpPr txBox="1"/>
          <p:nvPr/>
        </p:nvSpPr>
        <p:spPr>
          <a:xfrm>
            <a:off x="660399" y="4281418"/>
            <a:ext cx="3496951" cy="2421283"/>
          </a:xfrm>
          <a:prstGeom prst="roundRect">
            <a:avLst>
              <a:gd name="adj" fmla="val 2814"/>
            </a:avLst>
          </a:prstGeom>
          <a:gradFill>
            <a:gsLst>
              <a:gs pos="61000">
                <a:schemeClr val="bg1"/>
              </a:gs>
              <a:gs pos="100000">
                <a:schemeClr val="accent1">
                  <a:lumMod val="20000"/>
                  <a:lumOff val="80000"/>
                </a:schemeClr>
              </a:gs>
            </a:gsLst>
            <a:lin ang="2700000" scaled="0"/>
          </a:gradFill>
          <a:ln w="3175" cap="sq">
            <a:gradFill>
              <a:gsLst>
                <a:gs pos="0">
                  <a:schemeClr val="accent1">
                    <a:alpha val="0"/>
                  </a:schemeClr>
                </a:gs>
                <a:gs pos="100000">
                  <a:schemeClr val="accent1">
                    <a:alpha val="45000"/>
                  </a:schemeClr>
                </a:gs>
              </a:gsLst>
              <a:lin ang="13500000" scaled="0"/>
            </a:gradFill>
            <a:miter/>
          </a:ln>
          <a:effectLst>
            <a:outerShdw blurRad="152400" dist="38100" dir="2700000" algn="tl" rotWithShape="0">
              <a:schemeClr val="accent1">
                <a:lumMod val="50000"/>
                <a:alpha val="19000"/>
              </a:scheme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50000"/>
              </a:lnSpc>
            </a:pPr>
            <a:endParaRPr kumimoji="1" lang="zh-CN" altLang="en-US" sz="14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7" name="标题 1"/>
          <p:cNvSpPr txBox="1"/>
          <p:nvPr/>
        </p:nvSpPr>
        <p:spPr>
          <a:xfrm>
            <a:off x="695015" y="4387813"/>
            <a:ext cx="3427719" cy="425223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accent1">
                  <a:lumMod val="60000"/>
                  <a:lumOff val="40000"/>
                </a:schemeClr>
              </a:gs>
              <a:gs pos="100000">
                <a:schemeClr val="accent1">
                  <a:lumMod val="75000"/>
                </a:schemeClr>
              </a:gs>
            </a:gsLst>
            <a:lin ang="2700000" scaled="0"/>
          </a:gradFill>
          <a:ln w="11811" cap="flat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50000"/>
              </a:lnSpc>
            </a:pPr>
            <a:endParaRPr kumimoji="1" lang="zh-CN" altLang="en-US" sz="14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8" name="标题 1"/>
          <p:cNvSpPr txBox="1"/>
          <p:nvPr/>
        </p:nvSpPr>
        <p:spPr>
          <a:xfrm>
            <a:off x="731306" y="4387813"/>
            <a:ext cx="3355137" cy="42522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ctr">
              <a:lnSpc>
                <a:spcPct val="150000"/>
              </a:lnSpc>
            </a:pPr>
            <a:r>
              <a:rPr kumimoji="1" lang="en-US" altLang="zh-CN" sz="1400" b="1">
                <a:ln w="12700">
                  <a:noFill/>
                </a:ln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Source Han Sans CN Bold" panose="020B0800000000000000" charset="-122"/>
              </a:rPr>
              <a:t>不</a:t>
            </a:r>
            <a:r>
              <a:rPr kumimoji="1" lang="zh-CN" altLang="en-US" sz="1400" b="1">
                <a:ln w="12700">
                  <a:noFill/>
                </a:ln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Source Han Sans CN Bold" panose="020B0800000000000000" charset="-122"/>
              </a:rPr>
              <a:t>准</a:t>
            </a:r>
            <a:r>
              <a:rPr kumimoji="1" lang="en-US" altLang="zh-CN" sz="1400" b="1">
                <a:ln w="12700">
                  <a:noFill/>
                </a:ln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Source Han Sans CN Bold" panose="020B0800000000000000" charset="-122"/>
              </a:rPr>
              <a:t>到无安全设施无救援人员的水域游泳</a:t>
            </a:r>
            <a:endParaRPr kumimoji="1" lang="en-US" altLang="zh-CN" sz="1400" b="1">
              <a:ln w="12700">
                <a:noFill/>
              </a:ln>
              <a:solidFill>
                <a:srgbClr val="FFFFFF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  <a:cs typeface="Source Han Sans CN Bold" panose="020B0800000000000000" charset="-122"/>
            </a:endParaRPr>
          </a:p>
        </p:txBody>
      </p:sp>
      <p:sp>
        <p:nvSpPr>
          <p:cNvPr id="19" name="标题 1"/>
          <p:cNvSpPr txBox="1"/>
          <p:nvPr/>
        </p:nvSpPr>
        <p:spPr>
          <a:xfrm>
            <a:off x="731306" y="4919432"/>
            <a:ext cx="3355137" cy="1660686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ctr">
              <a:lnSpc>
                <a:spcPct val="150000"/>
              </a:lnSpc>
            </a:pPr>
            <a:r>
              <a:rPr kumimoji="1" lang="en-US" altLang="zh-CN" sz="1400">
                <a:ln w="12700">
                  <a:noFill/>
                </a:ln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Source Han Sans" panose="020B0400000000000000" charset="-122"/>
              </a:rPr>
              <a:t>避免到无安全设施和救援人员的水域游泳，这些地方缺乏必要的安全保障，一旦发生危险，难以得到及时救援。</a:t>
            </a:r>
            <a:endParaRPr kumimoji="1" lang="en-US" altLang="zh-CN" sz="1400">
              <a:ln w="12700">
                <a:noFill/>
              </a:ln>
              <a:solidFill>
                <a:srgbClr val="00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  <a:cs typeface="Source Han Sans" panose="020B0400000000000000" charset="-122"/>
            </a:endParaRPr>
          </a:p>
        </p:txBody>
      </p:sp>
      <p:sp>
        <p:nvSpPr>
          <p:cNvPr id="20" name="标题 1"/>
          <p:cNvSpPr txBox="1"/>
          <p:nvPr/>
        </p:nvSpPr>
        <p:spPr>
          <a:xfrm>
            <a:off x="4341175" y="4281418"/>
            <a:ext cx="3496951" cy="2421283"/>
          </a:xfrm>
          <a:prstGeom prst="roundRect">
            <a:avLst>
              <a:gd name="adj" fmla="val 2814"/>
            </a:avLst>
          </a:prstGeom>
          <a:gradFill>
            <a:gsLst>
              <a:gs pos="61000">
                <a:schemeClr val="bg1"/>
              </a:gs>
              <a:gs pos="100000">
                <a:schemeClr val="accent1">
                  <a:lumMod val="20000"/>
                  <a:lumOff val="80000"/>
                </a:schemeClr>
              </a:gs>
            </a:gsLst>
            <a:lin ang="2700000" scaled="0"/>
          </a:gradFill>
          <a:ln w="3175" cap="sq">
            <a:gradFill>
              <a:gsLst>
                <a:gs pos="0">
                  <a:schemeClr val="accent1">
                    <a:alpha val="0"/>
                  </a:schemeClr>
                </a:gs>
                <a:gs pos="100000">
                  <a:schemeClr val="accent1">
                    <a:alpha val="45000"/>
                  </a:schemeClr>
                </a:gs>
              </a:gsLst>
              <a:lin ang="13500000" scaled="0"/>
            </a:gradFill>
            <a:miter/>
          </a:ln>
          <a:effectLst>
            <a:outerShdw blurRad="152400" dist="38100" dir="2700000" algn="tl" rotWithShape="0">
              <a:schemeClr val="accent1">
                <a:lumMod val="50000"/>
                <a:alpha val="19000"/>
              </a:scheme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50000"/>
              </a:lnSpc>
            </a:pPr>
            <a:endParaRPr kumimoji="1" lang="zh-CN" altLang="en-US" sz="14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1" name="标题 1"/>
          <p:cNvSpPr txBox="1"/>
          <p:nvPr/>
        </p:nvSpPr>
        <p:spPr>
          <a:xfrm>
            <a:off x="4375791" y="4387813"/>
            <a:ext cx="3427719" cy="425223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accent1">
                  <a:lumMod val="60000"/>
                  <a:lumOff val="40000"/>
                </a:schemeClr>
              </a:gs>
              <a:gs pos="100000">
                <a:schemeClr val="accent1">
                  <a:lumMod val="75000"/>
                </a:schemeClr>
              </a:gs>
            </a:gsLst>
            <a:lin ang="2700000" scaled="0"/>
          </a:gradFill>
          <a:ln w="11811" cap="flat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50000"/>
              </a:lnSpc>
            </a:pPr>
            <a:endParaRPr kumimoji="1" lang="zh-CN" altLang="en-US" sz="14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2" name="标题 1"/>
          <p:cNvSpPr txBox="1"/>
          <p:nvPr/>
        </p:nvSpPr>
        <p:spPr>
          <a:xfrm>
            <a:off x="4412082" y="4387813"/>
            <a:ext cx="3355137" cy="42522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ctr">
              <a:lnSpc>
                <a:spcPct val="150000"/>
              </a:lnSpc>
            </a:pPr>
            <a:r>
              <a:rPr kumimoji="1" lang="en-US" altLang="zh-CN" sz="1600" b="1">
                <a:ln w="12700">
                  <a:noFill/>
                </a:ln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Source Han Sans CN Bold" panose="020B0800000000000000" charset="-122"/>
              </a:rPr>
              <a:t>不</a:t>
            </a:r>
            <a:r>
              <a:rPr kumimoji="1" lang="zh-CN" altLang="en-US" sz="1600" b="1">
                <a:ln w="12700">
                  <a:noFill/>
                </a:ln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Source Han Sans CN Bold" panose="020B0800000000000000" charset="-122"/>
              </a:rPr>
              <a:t>准</a:t>
            </a:r>
            <a:r>
              <a:rPr kumimoji="1" lang="en-US" altLang="zh-CN" sz="1600" b="1">
                <a:ln w="12700">
                  <a:noFill/>
                </a:ln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Source Han Sans CN Bold" panose="020B0800000000000000" charset="-122"/>
              </a:rPr>
              <a:t>到不熟悉的水域游泳</a:t>
            </a:r>
            <a:endParaRPr kumimoji="1" lang="en-US" altLang="zh-CN" sz="1600" b="1">
              <a:ln w="12700">
                <a:noFill/>
              </a:ln>
              <a:solidFill>
                <a:srgbClr val="FFFFFF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  <a:cs typeface="Source Han Sans CN Bold" panose="020B0800000000000000" charset="-122"/>
            </a:endParaRPr>
          </a:p>
        </p:txBody>
      </p:sp>
      <p:sp>
        <p:nvSpPr>
          <p:cNvPr id="23" name="标题 1"/>
          <p:cNvSpPr txBox="1"/>
          <p:nvPr/>
        </p:nvSpPr>
        <p:spPr>
          <a:xfrm>
            <a:off x="4405815" y="4919431"/>
            <a:ext cx="3367670" cy="1660687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ctr">
              <a:lnSpc>
                <a:spcPct val="150000"/>
              </a:lnSpc>
            </a:pPr>
            <a:r>
              <a:rPr kumimoji="1" lang="en-US" altLang="zh-CN" sz="1400">
                <a:ln w="12700">
                  <a:noFill/>
                </a:ln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Source Han Sans" panose="020B0400000000000000" charset="-122"/>
              </a:rPr>
              <a:t>不熟悉的水域可能存在未知的危险，如水深、暗流、水草等，孩子们要远离这些不明水域，确保自身安全。</a:t>
            </a:r>
            <a:endParaRPr kumimoji="1" lang="en-US" altLang="zh-CN" sz="1400">
              <a:ln w="12700">
                <a:noFill/>
              </a:ln>
              <a:solidFill>
                <a:srgbClr val="00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  <a:cs typeface="Source Han Sans" panose="020B0400000000000000" charset="-122"/>
            </a:endParaRPr>
          </a:p>
        </p:txBody>
      </p:sp>
      <p:sp>
        <p:nvSpPr>
          <p:cNvPr id="24" name="标题 1"/>
          <p:cNvSpPr txBox="1"/>
          <p:nvPr/>
        </p:nvSpPr>
        <p:spPr>
          <a:xfrm>
            <a:off x="8021950" y="4281418"/>
            <a:ext cx="3496951" cy="2421283"/>
          </a:xfrm>
          <a:prstGeom prst="roundRect">
            <a:avLst>
              <a:gd name="adj" fmla="val 2814"/>
            </a:avLst>
          </a:prstGeom>
          <a:gradFill>
            <a:gsLst>
              <a:gs pos="61000">
                <a:schemeClr val="bg1"/>
              </a:gs>
              <a:gs pos="100000">
                <a:schemeClr val="accent1">
                  <a:lumMod val="20000"/>
                  <a:lumOff val="80000"/>
                </a:schemeClr>
              </a:gs>
            </a:gsLst>
            <a:lin ang="2700000" scaled="0"/>
          </a:gradFill>
          <a:ln w="3175" cap="sq">
            <a:gradFill>
              <a:gsLst>
                <a:gs pos="0">
                  <a:schemeClr val="accent1">
                    <a:alpha val="0"/>
                  </a:schemeClr>
                </a:gs>
                <a:gs pos="100000">
                  <a:schemeClr val="accent1">
                    <a:alpha val="45000"/>
                  </a:schemeClr>
                </a:gs>
              </a:gsLst>
              <a:lin ang="13500000" scaled="0"/>
            </a:gradFill>
            <a:miter/>
          </a:ln>
          <a:effectLst>
            <a:outerShdw blurRad="152400" dist="38100" dir="2700000" algn="tl" rotWithShape="0">
              <a:schemeClr val="accent1">
                <a:lumMod val="50000"/>
                <a:alpha val="19000"/>
              </a:scheme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50000"/>
              </a:lnSpc>
            </a:pPr>
            <a:endParaRPr kumimoji="1" lang="zh-CN" altLang="en-US" sz="14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5" name="标题 1"/>
          <p:cNvSpPr txBox="1"/>
          <p:nvPr/>
        </p:nvSpPr>
        <p:spPr>
          <a:xfrm>
            <a:off x="8056567" y="4387813"/>
            <a:ext cx="3427716" cy="425223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accent1">
                  <a:lumMod val="60000"/>
                  <a:lumOff val="40000"/>
                </a:schemeClr>
              </a:gs>
              <a:gs pos="100000">
                <a:schemeClr val="accent1">
                  <a:lumMod val="75000"/>
                </a:schemeClr>
              </a:gs>
            </a:gsLst>
            <a:lin ang="2700000" scaled="0"/>
          </a:gradFill>
          <a:ln w="11811" cap="flat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50000"/>
              </a:lnSpc>
            </a:pPr>
            <a:endParaRPr kumimoji="1" lang="zh-CN" altLang="en-US" sz="14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6" name="标题 1"/>
          <p:cNvSpPr txBox="1"/>
          <p:nvPr/>
        </p:nvSpPr>
        <p:spPr>
          <a:xfrm>
            <a:off x="8092856" y="4387813"/>
            <a:ext cx="3355138" cy="42522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ctr">
              <a:lnSpc>
                <a:spcPct val="150000"/>
              </a:lnSpc>
            </a:pPr>
            <a:r>
              <a:rPr kumimoji="1" lang="en-US" altLang="zh-CN" sz="1600" b="1">
                <a:ln w="12700">
                  <a:noFill/>
                </a:ln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Source Han Sans CN Bold" panose="020B0800000000000000" charset="-122"/>
              </a:rPr>
              <a:t>不熟悉水性的学生不</a:t>
            </a:r>
            <a:r>
              <a:rPr kumimoji="1" lang="zh-CN" altLang="en-US" sz="1600" b="1">
                <a:ln w="12700">
                  <a:noFill/>
                </a:ln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Source Han Sans CN Bold" panose="020B0800000000000000" charset="-122"/>
              </a:rPr>
              <a:t>准</a:t>
            </a:r>
            <a:r>
              <a:rPr kumimoji="1" lang="en-US" altLang="zh-CN" sz="1600" b="1">
                <a:ln w="12700">
                  <a:noFill/>
                </a:ln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Source Han Sans CN Bold" panose="020B0800000000000000" charset="-122"/>
              </a:rPr>
              <a:t>擅自下水施救</a:t>
            </a:r>
            <a:endParaRPr kumimoji="1" lang="en-US" altLang="zh-CN" sz="1600" b="1">
              <a:ln w="12700">
                <a:noFill/>
              </a:ln>
              <a:solidFill>
                <a:srgbClr val="FFFFFF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  <a:cs typeface="Source Han Sans CN Bold" panose="020B0800000000000000" charset="-122"/>
            </a:endParaRPr>
          </a:p>
        </p:txBody>
      </p:sp>
      <p:sp>
        <p:nvSpPr>
          <p:cNvPr id="27" name="标题 1"/>
          <p:cNvSpPr txBox="1"/>
          <p:nvPr/>
        </p:nvSpPr>
        <p:spPr>
          <a:xfrm>
            <a:off x="8092856" y="4919431"/>
            <a:ext cx="3355138" cy="1660687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ctr">
              <a:lnSpc>
                <a:spcPct val="150000"/>
              </a:lnSpc>
            </a:pPr>
            <a:r>
              <a:rPr kumimoji="1" lang="en-US" altLang="zh-CN" sz="1400">
                <a:ln w="12700">
                  <a:noFill/>
                </a:ln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Source Han Sans" panose="020B0400000000000000" charset="-122"/>
              </a:rPr>
              <a:t>不熟悉水性的学生遇到他人溺水时，切勿擅自下水施救，应立即大声呼救或拨打急救电话，寻求专业救援。</a:t>
            </a:r>
            <a:endParaRPr kumimoji="1" lang="en-US" altLang="zh-CN" sz="1400">
              <a:ln w="12700">
                <a:noFill/>
              </a:ln>
              <a:solidFill>
                <a:srgbClr val="00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  <a:cs typeface="Source Han Sans" panose="020B0400000000000000" charset="-122"/>
            </a:endParaRPr>
          </a:p>
        </p:txBody>
      </p:sp>
      <p:sp>
        <p:nvSpPr>
          <p:cNvPr id="28" name="标题 1"/>
          <p:cNvSpPr txBox="1"/>
          <p:nvPr/>
        </p:nvSpPr>
        <p:spPr>
          <a:xfrm>
            <a:off x="542064" y="1103240"/>
            <a:ext cx="10858500" cy="507832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30000"/>
              </a:lnSpc>
            </a:pPr>
            <a:r>
              <a:rPr kumimoji="1" lang="en-US" altLang="zh-CN" sz="28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防溺水“六不准”</a:t>
            </a:r>
            <a:endParaRPr kumimoji="1" lang="zh-CN" altLang="en-US"/>
          </a:p>
        </p:txBody>
      </p:sp>
      <p:sp>
        <p:nvSpPr>
          <p:cNvPr id="29" name="标题 1"/>
          <p:cNvSpPr txBox="1"/>
          <p:nvPr/>
        </p:nvSpPr>
        <p:spPr>
          <a:xfrm>
            <a:off x="185098" y="1182370"/>
            <a:ext cx="373702" cy="373702"/>
          </a:xfrm>
          <a:prstGeom prst="ellipse">
            <a:avLst/>
          </a:prstGeom>
          <a:solidFill>
            <a:schemeClr val="accent1"/>
          </a:solidFill>
          <a:ln w="12700" cap="sq">
            <a:solidFill>
              <a:srgbClr val="000000">
                <a:alpha val="100000"/>
              </a:srgbClr>
            </a:solidFill>
            <a:miter/>
          </a:ln>
          <a:effectLst>
            <a:outerShdw blurRad="63500" sx="101000" sy="101000" algn="ctr" rotWithShape="0">
              <a:schemeClr val="tx1">
                <a:lumMod val="85000"/>
                <a:lumOff val="15000"/>
                <a:alpha val="40000"/>
              </a:scheme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30" name="标题 1"/>
          <p:cNvSpPr txBox="1"/>
          <p:nvPr/>
        </p:nvSpPr>
        <p:spPr>
          <a:xfrm>
            <a:off x="281990" y="748824"/>
            <a:ext cx="179918" cy="697272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12700" cap="sq">
            <a:solidFill>
              <a:schemeClr val="tx1">
                <a:lumMod val="85000"/>
                <a:lumOff val="15000"/>
              </a:schemeClr>
            </a:solidFill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</p:spTree>
    <p:custDataLst>
      <p:tags r:id="rId1"/>
    </p:custData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pSp>
        <p:nvGrpSpPr>
          <p:cNvPr id="4" name="组合 3"/>
          <p:cNvGrpSpPr/>
          <p:nvPr/>
        </p:nvGrpSpPr>
        <p:grpSpPr>
          <a:xfrm>
            <a:off x="0" y="6164585"/>
            <a:ext cx="12192000" cy="693415"/>
            <a:chOff x="0" y="6164585"/>
            <a:chExt cx="12192000" cy="693415"/>
          </a:xfrm>
        </p:grpSpPr>
        <p:sp>
          <p:nvSpPr>
            <p:cNvPr id="5" name="标题 1"/>
            <p:cNvSpPr txBox="1"/>
            <p:nvPr/>
          </p:nvSpPr>
          <p:spPr>
            <a:xfrm>
              <a:off x="0" y="6164585"/>
              <a:ext cx="12192000" cy="628799"/>
            </a:xfrm>
            <a:custGeom>
              <a:avLst/>
              <a:gdLst>
                <a:gd name="connsiteX0" fmla="*/ 823856 w 12192000"/>
                <a:gd name="connsiteY0" fmla="*/ 0 h 628799"/>
                <a:gd name="connsiteX1" fmla="*/ 1542775 w 12192000"/>
                <a:gd name="connsiteY1" fmla="*/ 164152 h 628799"/>
                <a:gd name="connsiteX2" fmla="*/ 1633666 w 12192000"/>
                <a:gd name="connsiteY2" fmla="*/ 220209 h 628799"/>
                <a:gd name="connsiteX3" fmla="*/ 1724558 w 12192000"/>
                <a:gd name="connsiteY3" fmla="*/ 164152 h 628799"/>
                <a:gd name="connsiteX4" fmla="*/ 2443477 w 12192000"/>
                <a:gd name="connsiteY4" fmla="*/ 0 h 628799"/>
                <a:gd name="connsiteX5" fmla="*/ 3162396 w 12192000"/>
                <a:gd name="connsiteY5" fmla="*/ 164152 h 628799"/>
                <a:gd name="connsiteX6" fmla="*/ 3253288 w 12192000"/>
                <a:gd name="connsiteY6" fmla="*/ 220209 h 628799"/>
                <a:gd name="connsiteX7" fmla="*/ 3344179 w 12192000"/>
                <a:gd name="connsiteY7" fmla="*/ 164152 h 628799"/>
                <a:gd name="connsiteX8" fmla="*/ 4063098 w 12192000"/>
                <a:gd name="connsiteY8" fmla="*/ 0 h 628799"/>
                <a:gd name="connsiteX9" fmla="*/ 4782017 w 12192000"/>
                <a:gd name="connsiteY9" fmla="*/ 164152 h 628799"/>
                <a:gd name="connsiteX10" fmla="*/ 4872908 w 12192000"/>
                <a:gd name="connsiteY10" fmla="*/ 220209 h 628799"/>
                <a:gd name="connsiteX11" fmla="*/ 4963800 w 12192000"/>
                <a:gd name="connsiteY11" fmla="*/ 164152 h 628799"/>
                <a:gd name="connsiteX12" fmla="*/ 5682718 w 12192000"/>
                <a:gd name="connsiteY12" fmla="*/ 0 h 628799"/>
                <a:gd name="connsiteX13" fmla="*/ 6401638 w 12192000"/>
                <a:gd name="connsiteY13" fmla="*/ 164152 h 628799"/>
                <a:gd name="connsiteX14" fmla="*/ 6492528 w 12192000"/>
                <a:gd name="connsiteY14" fmla="*/ 220209 h 628799"/>
                <a:gd name="connsiteX15" fmla="*/ 6583420 w 12192000"/>
                <a:gd name="connsiteY15" fmla="*/ 164152 h 628799"/>
                <a:gd name="connsiteX16" fmla="*/ 7302339 w 12192000"/>
                <a:gd name="connsiteY16" fmla="*/ 0 h 628799"/>
                <a:gd name="connsiteX17" fmla="*/ 8021258 w 12192000"/>
                <a:gd name="connsiteY17" fmla="*/ 164152 h 628799"/>
                <a:gd name="connsiteX18" fmla="*/ 8112150 w 12192000"/>
                <a:gd name="connsiteY18" fmla="*/ 220209 h 628799"/>
                <a:gd name="connsiteX19" fmla="*/ 8203041 w 12192000"/>
                <a:gd name="connsiteY19" fmla="*/ 164152 h 628799"/>
                <a:gd name="connsiteX20" fmla="*/ 8921960 w 12192000"/>
                <a:gd name="connsiteY20" fmla="*/ 0 h 628799"/>
                <a:gd name="connsiteX21" fmla="*/ 9640879 w 12192000"/>
                <a:gd name="connsiteY21" fmla="*/ 164152 h 628799"/>
                <a:gd name="connsiteX22" fmla="*/ 9731770 w 12192000"/>
                <a:gd name="connsiteY22" fmla="*/ 220209 h 628799"/>
                <a:gd name="connsiteX23" fmla="*/ 9822662 w 12192000"/>
                <a:gd name="connsiteY23" fmla="*/ 164152 h 628799"/>
                <a:gd name="connsiteX24" fmla="*/ 10541581 w 12192000"/>
                <a:gd name="connsiteY24" fmla="*/ 0 h 628799"/>
                <a:gd name="connsiteX25" fmla="*/ 11260500 w 12192000"/>
                <a:gd name="connsiteY25" fmla="*/ 164152 h 628799"/>
                <a:gd name="connsiteX26" fmla="*/ 11351391 w 12192000"/>
                <a:gd name="connsiteY26" fmla="*/ 220209 h 628799"/>
                <a:gd name="connsiteX27" fmla="*/ 11442283 w 12192000"/>
                <a:gd name="connsiteY27" fmla="*/ 164152 h 628799"/>
                <a:gd name="connsiteX28" fmla="*/ 12161202 w 12192000"/>
                <a:gd name="connsiteY28" fmla="*/ 0 h 628799"/>
                <a:gd name="connsiteX29" fmla="*/ 12192000 w 12192000"/>
                <a:gd name="connsiteY29" fmla="*/ 1163 h 628799"/>
                <a:gd name="connsiteX30" fmla="*/ 12192000 w 12192000"/>
                <a:gd name="connsiteY30" fmla="*/ 628799 h 628799"/>
                <a:gd name="connsiteX31" fmla="*/ 0 w 12192000"/>
                <a:gd name="connsiteY31" fmla="*/ 628799 h 628799"/>
                <a:gd name="connsiteX32" fmla="*/ 0 w 12192000"/>
                <a:gd name="connsiteY32" fmla="*/ 228872 h 628799"/>
                <a:gd name="connsiteX33" fmla="*/ 104938 w 12192000"/>
                <a:gd name="connsiteY33" fmla="*/ 164152 h 628799"/>
                <a:gd name="connsiteX34" fmla="*/ 823856 w 12192000"/>
                <a:gd name="connsiteY34" fmla="*/ 0 h 628799"/>
              </a:gdLst>
              <a:ahLst/>
              <a:cxnLst/>
              <a:rect l="l" t="t" r="r" b="b"/>
              <a:pathLst>
                <a:path w="12192000" h="628799">
                  <a:moveTo>
                    <a:pt x="823856" y="0"/>
                  </a:moveTo>
                  <a:cubicBezTo>
                    <a:pt x="1090160" y="0"/>
                    <a:pt x="1337556" y="60516"/>
                    <a:pt x="1542775" y="164152"/>
                  </a:cubicBezTo>
                  <a:lnTo>
                    <a:pt x="1633666" y="220209"/>
                  </a:lnTo>
                  <a:lnTo>
                    <a:pt x="1724558" y="164152"/>
                  </a:lnTo>
                  <a:cubicBezTo>
                    <a:pt x="1929778" y="60516"/>
                    <a:pt x="2177174" y="0"/>
                    <a:pt x="2443477" y="0"/>
                  </a:cubicBezTo>
                  <a:cubicBezTo>
                    <a:pt x="2709781" y="0"/>
                    <a:pt x="2957177" y="60516"/>
                    <a:pt x="3162396" y="164152"/>
                  </a:cubicBezTo>
                  <a:lnTo>
                    <a:pt x="3253288" y="220209"/>
                  </a:lnTo>
                  <a:lnTo>
                    <a:pt x="3344179" y="164152"/>
                  </a:lnTo>
                  <a:cubicBezTo>
                    <a:pt x="3549399" y="60516"/>
                    <a:pt x="3796795" y="0"/>
                    <a:pt x="4063098" y="0"/>
                  </a:cubicBezTo>
                  <a:cubicBezTo>
                    <a:pt x="4329401" y="0"/>
                    <a:pt x="4576797" y="60516"/>
                    <a:pt x="4782017" y="164152"/>
                  </a:cubicBezTo>
                  <a:lnTo>
                    <a:pt x="4872908" y="220209"/>
                  </a:lnTo>
                  <a:lnTo>
                    <a:pt x="4963800" y="164152"/>
                  </a:lnTo>
                  <a:cubicBezTo>
                    <a:pt x="5169019" y="60516"/>
                    <a:pt x="5416415" y="0"/>
                    <a:pt x="5682718" y="0"/>
                  </a:cubicBezTo>
                  <a:cubicBezTo>
                    <a:pt x="5949022" y="0"/>
                    <a:pt x="6196418" y="60516"/>
                    <a:pt x="6401638" y="164152"/>
                  </a:cubicBezTo>
                  <a:lnTo>
                    <a:pt x="6492528" y="220209"/>
                  </a:lnTo>
                  <a:lnTo>
                    <a:pt x="6583420" y="164152"/>
                  </a:lnTo>
                  <a:cubicBezTo>
                    <a:pt x="6788639" y="60516"/>
                    <a:pt x="7036035" y="0"/>
                    <a:pt x="7302339" y="0"/>
                  </a:cubicBezTo>
                  <a:cubicBezTo>
                    <a:pt x="7568642" y="0"/>
                    <a:pt x="7816038" y="60516"/>
                    <a:pt x="8021258" y="164152"/>
                  </a:cubicBezTo>
                  <a:lnTo>
                    <a:pt x="8112150" y="220209"/>
                  </a:lnTo>
                  <a:lnTo>
                    <a:pt x="8203041" y="164152"/>
                  </a:lnTo>
                  <a:cubicBezTo>
                    <a:pt x="8408260" y="60516"/>
                    <a:pt x="8655656" y="0"/>
                    <a:pt x="8921960" y="0"/>
                  </a:cubicBezTo>
                  <a:cubicBezTo>
                    <a:pt x="9188263" y="0"/>
                    <a:pt x="9435659" y="60516"/>
                    <a:pt x="9640879" y="164152"/>
                  </a:cubicBezTo>
                  <a:lnTo>
                    <a:pt x="9731770" y="220209"/>
                  </a:lnTo>
                  <a:lnTo>
                    <a:pt x="9822662" y="164152"/>
                  </a:lnTo>
                  <a:cubicBezTo>
                    <a:pt x="10027882" y="60516"/>
                    <a:pt x="10275276" y="0"/>
                    <a:pt x="10541581" y="0"/>
                  </a:cubicBezTo>
                  <a:cubicBezTo>
                    <a:pt x="10807884" y="0"/>
                    <a:pt x="11055280" y="60516"/>
                    <a:pt x="11260500" y="164152"/>
                  </a:cubicBezTo>
                  <a:lnTo>
                    <a:pt x="11351391" y="220209"/>
                  </a:lnTo>
                  <a:lnTo>
                    <a:pt x="11442283" y="164152"/>
                  </a:lnTo>
                  <a:cubicBezTo>
                    <a:pt x="11647503" y="60516"/>
                    <a:pt x="11894898" y="0"/>
                    <a:pt x="12161202" y="0"/>
                  </a:cubicBezTo>
                  <a:lnTo>
                    <a:pt x="12192000" y="1163"/>
                  </a:lnTo>
                  <a:lnTo>
                    <a:pt x="12192000" y="628799"/>
                  </a:lnTo>
                  <a:lnTo>
                    <a:pt x="0" y="628799"/>
                  </a:lnTo>
                  <a:lnTo>
                    <a:pt x="0" y="228872"/>
                  </a:lnTo>
                  <a:lnTo>
                    <a:pt x="104938" y="164152"/>
                  </a:lnTo>
                  <a:cubicBezTo>
                    <a:pt x="310157" y="60516"/>
                    <a:pt x="557553" y="0"/>
                    <a:pt x="823856" y="0"/>
                  </a:cubicBez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 w="12700" cap="sq">
              <a:noFill/>
              <a:miter/>
            </a:ln>
          </p:spPr>
          <p:txBody>
            <a:bodyPr vert="horz" wrap="square" lIns="91440" tIns="45720" rIns="91440" bIns="45720" rtlCol="0" anchor="ctr"/>
            <a:lstStyle/>
            <a:p>
              <a:pPr algn="ctr">
                <a:lnSpc>
                  <a:spcPct val="110000"/>
                </a:lnSpc>
              </a:pPr>
              <a:endParaRPr kumimoji="1" lang="zh-CN" altLang="en-US"/>
            </a:p>
          </p:txBody>
        </p:sp>
        <p:sp>
          <p:nvSpPr>
            <p:cNvPr id="6" name="标题 1"/>
            <p:cNvSpPr txBox="1"/>
            <p:nvPr/>
          </p:nvSpPr>
          <p:spPr>
            <a:xfrm>
              <a:off x="0" y="6235700"/>
              <a:ext cx="12192000" cy="622300"/>
            </a:xfrm>
            <a:custGeom>
              <a:avLst/>
              <a:gdLst>
                <a:gd name="connsiteX0" fmla="*/ 815341 w 12192000"/>
                <a:gd name="connsiteY0" fmla="*/ 0 h 622300"/>
                <a:gd name="connsiteX1" fmla="*/ 1526830 w 12192000"/>
                <a:gd name="connsiteY1" fmla="*/ 162455 h 622300"/>
                <a:gd name="connsiteX2" fmla="*/ 1616782 w 12192000"/>
                <a:gd name="connsiteY2" fmla="*/ 217933 h 622300"/>
                <a:gd name="connsiteX3" fmla="*/ 1706734 w 12192000"/>
                <a:gd name="connsiteY3" fmla="*/ 162455 h 622300"/>
                <a:gd name="connsiteX4" fmla="*/ 2418223 w 12192000"/>
                <a:gd name="connsiteY4" fmla="*/ 0 h 622300"/>
                <a:gd name="connsiteX5" fmla="*/ 3129712 w 12192000"/>
                <a:gd name="connsiteY5" fmla="*/ 162455 h 622300"/>
                <a:gd name="connsiteX6" fmla="*/ 3219664 w 12192000"/>
                <a:gd name="connsiteY6" fmla="*/ 217933 h 622300"/>
                <a:gd name="connsiteX7" fmla="*/ 3309616 w 12192000"/>
                <a:gd name="connsiteY7" fmla="*/ 162455 h 622300"/>
                <a:gd name="connsiteX8" fmla="*/ 4021105 w 12192000"/>
                <a:gd name="connsiteY8" fmla="*/ 0 h 622300"/>
                <a:gd name="connsiteX9" fmla="*/ 4732594 w 12192000"/>
                <a:gd name="connsiteY9" fmla="*/ 162455 h 622300"/>
                <a:gd name="connsiteX10" fmla="*/ 4822546 w 12192000"/>
                <a:gd name="connsiteY10" fmla="*/ 217933 h 622300"/>
                <a:gd name="connsiteX11" fmla="*/ 4912498 w 12192000"/>
                <a:gd name="connsiteY11" fmla="*/ 162455 h 622300"/>
                <a:gd name="connsiteX12" fmla="*/ 5623986 w 12192000"/>
                <a:gd name="connsiteY12" fmla="*/ 0 h 622300"/>
                <a:gd name="connsiteX13" fmla="*/ 6335476 w 12192000"/>
                <a:gd name="connsiteY13" fmla="*/ 162455 h 622300"/>
                <a:gd name="connsiteX14" fmla="*/ 6425427 w 12192000"/>
                <a:gd name="connsiteY14" fmla="*/ 217933 h 622300"/>
                <a:gd name="connsiteX15" fmla="*/ 6515379 w 12192000"/>
                <a:gd name="connsiteY15" fmla="*/ 162455 h 622300"/>
                <a:gd name="connsiteX16" fmla="*/ 7226868 w 12192000"/>
                <a:gd name="connsiteY16" fmla="*/ 0 h 622300"/>
                <a:gd name="connsiteX17" fmla="*/ 7938357 w 12192000"/>
                <a:gd name="connsiteY17" fmla="*/ 162455 h 622300"/>
                <a:gd name="connsiteX18" fmla="*/ 8028309 w 12192000"/>
                <a:gd name="connsiteY18" fmla="*/ 217933 h 622300"/>
                <a:gd name="connsiteX19" fmla="*/ 8118261 w 12192000"/>
                <a:gd name="connsiteY19" fmla="*/ 162455 h 622300"/>
                <a:gd name="connsiteX20" fmla="*/ 8829750 w 12192000"/>
                <a:gd name="connsiteY20" fmla="*/ 0 h 622300"/>
                <a:gd name="connsiteX21" fmla="*/ 9541239 w 12192000"/>
                <a:gd name="connsiteY21" fmla="*/ 162455 h 622300"/>
                <a:gd name="connsiteX22" fmla="*/ 9631191 w 12192000"/>
                <a:gd name="connsiteY22" fmla="*/ 217933 h 622300"/>
                <a:gd name="connsiteX23" fmla="*/ 9721143 w 12192000"/>
                <a:gd name="connsiteY23" fmla="*/ 162455 h 622300"/>
                <a:gd name="connsiteX24" fmla="*/ 10432632 w 12192000"/>
                <a:gd name="connsiteY24" fmla="*/ 0 h 622300"/>
                <a:gd name="connsiteX25" fmla="*/ 11144121 w 12192000"/>
                <a:gd name="connsiteY25" fmla="*/ 162455 h 622300"/>
                <a:gd name="connsiteX26" fmla="*/ 11234073 w 12192000"/>
                <a:gd name="connsiteY26" fmla="*/ 217933 h 622300"/>
                <a:gd name="connsiteX27" fmla="*/ 11324025 w 12192000"/>
                <a:gd name="connsiteY27" fmla="*/ 162455 h 622300"/>
                <a:gd name="connsiteX28" fmla="*/ 12035514 w 12192000"/>
                <a:gd name="connsiteY28" fmla="*/ 0 h 622300"/>
                <a:gd name="connsiteX29" fmla="*/ 12165624 w 12192000"/>
                <a:gd name="connsiteY29" fmla="*/ 4911 h 622300"/>
                <a:gd name="connsiteX30" fmla="*/ 12192000 w 12192000"/>
                <a:gd name="connsiteY30" fmla="*/ 7921 h 622300"/>
                <a:gd name="connsiteX31" fmla="*/ 12192000 w 12192000"/>
                <a:gd name="connsiteY31" fmla="*/ 622300 h 622300"/>
                <a:gd name="connsiteX32" fmla="*/ 0 w 12192000"/>
                <a:gd name="connsiteY32" fmla="*/ 622300 h 622300"/>
                <a:gd name="connsiteX33" fmla="*/ 0 w 12192000"/>
                <a:gd name="connsiteY33" fmla="*/ 226506 h 622300"/>
                <a:gd name="connsiteX34" fmla="*/ 103853 w 12192000"/>
                <a:gd name="connsiteY34" fmla="*/ 162455 h 622300"/>
                <a:gd name="connsiteX35" fmla="*/ 815341 w 12192000"/>
                <a:gd name="connsiteY35" fmla="*/ 0 h 622300"/>
              </a:gdLst>
              <a:ahLst/>
              <a:cxnLst/>
              <a:rect l="l" t="t" r="r" b="b"/>
              <a:pathLst>
                <a:path w="12192000" h="622300">
                  <a:moveTo>
                    <a:pt x="815341" y="0"/>
                  </a:moveTo>
                  <a:cubicBezTo>
                    <a:pt x="1078893" y="0"/>
                    <a:pt x="1323732" y="59890"/>
                    <a:pt x="1526830" y="162455"/>
                  </a:cubicBezTo>
                  <a:lnTo>
                    <a:pt x="1616782" y="217933"/>
                  </a:lnTo>
                  <a:lnTo>
                    <a:pt x="1706734" y="162455"/>
                  </a:lnTo>
                  <a:cubicBezTo>
                    <a:pt x="1909833" y="59890"/>
                    <a:pt x="2154672" y="0"/>
                    <a:pt x="2418223" y="0"/>
                  </a:cubicBezTo>
                  <a:cubicBezTo>
                    <a:pt x="2681775" y="0"/>
                    <a:pt x="2926614" y="59890"/>
                    <a:pt x="3129712" y="162455"/>
                  </a:cubicBezTo>
                  <a:lnTo>
                    <a:pt x="3219664" y="217933"/>
                  </a:lnTo>
                  <a:lnTo>
                    <a:pt x="3309616" y="162455"/>
                  </a:lnTo>
                  <a:cubicBezTo>
                    <a:pt x="3512715" y="59890"/>
                    <a:pt x="3757554" y="0"/>
                    <a:pt x="4021105" y="0"/>
                  </a:cubicBezTo>
                  <a:cubicBezTo>
                    <a:pt x="4284656" y="0"/>
                    <a:pt x="4529495" y="59890"/>
                    <a:pt x="4732594" y="162455"/>
                  </a:cubicBezTo>
                  <a:lnTo>
                    <a:pt x="4822546" y="217933"/>
                  </a:lnTo>
                  <a:lnTo>
                    <a:pt x="4912498" y="162455"/>
                  </a:lnTo>
                  <a:cubicBezTo>
                    <a:pt x="5115596" y="59890"/>
                    <a:pt x="5360435" y="0"/>
                    <a:pt x="5623986" y="0"/>
                  </a:cubicBezTo>
                  <a:cubicBezTo>
                    <a:pt x="5887538" y="0"/>
                    <a:pt x="6132377" y="59890"/>
                    <a:pt x="6335476" y="162455"/>
                  </a:cubicBezTo>
                  <a:lnTo>
                    <a:pt x="6425427" y="217933"/>
                  </a:lnTo>
                  <a:lnTo>
                    <a:pt x="6515379" y="162455"/>
                  </a:lnTo>
                  <a:cubicBezTo>
                    <a:pt x="6718477" y="59890"/>
                    <a:pt x="6963316" y="0"/>
                    <a:pt x="7226868" y="0"/>
                  </a:cubicBezTo>
                  <a:cubicBezTo>
                    <a:pt x="7490419" y="0"/>
                    <a:pt x="7735258" y="59890"/>
                    <a:pt x="7938357" y="162455"/>
                  </a:cubicBezTo>
                  <a:lnTo>
                    <a:pt x="8028309" y="217933"/>
                  </a:lnTo>
                  <a:lnTo>
                    <a:pt x="8118261" y="162455"/>
                  </a:lnTo>
                  <a:cubicBezTo>
                    <a:pt x="8321359" y="59890"/>
                    <a:pt x="8566199" y="0"/>
                    <a:pt x="8829750" y="0"/>
                  </a:cubicBezTo>
                  <a:cubicBezTo>
                    <a:pt x="9093301" y="0"/>
                    <a:pt x="9338140" y="59890"/>
                    <a:pt x="9541239" y="162455"/>
                  </a:cubicBezTo>
                  <a:lnTo>
                    <a:pt x="9631191" y="217933"/>
                  </a:lnTo>
                  <a:lnTo>
                    <a:pt x="9721143" y="162455"/>
                  </a:lnTo>
                  <a:cubicBezTo>
                    <a:pt x="9924242" y="59890"/>
                    <a:pt x="10169080" y="0"/>
                    <a:pt x="10432632" y="0"/>
                  </a:cubicBezTo>
                  <a:cubicBezTo>
                    <a:pt x="10696183" y="0"/>
                    <a:pt x="10941022" y="59890"/>
                    <a:pt x="11144121" y="162455"/>
                  </a:cubicBezTo>
                  <a:lnTo>
                    <a:pt x="11234073" y="217933"/>
                  </a:lnTo>
                  <a:lnTo>
                    <a:pt x="11324025" y="162455"/>
                  </a:lnTo>
                  <a:cubicBezTo>
                    <a:pt x="11527124" y="59890"/>
                    <a:pt x="11771962" y="0"/>
                    <a:pt x="12035514" y="0"/>
                  </a:cubicBezTo>
                  <a:cubicBezTo>
                    <a:pt x="12079439" y="0"/>
                    <a:pt x="12122845" y="1664"/>
                    <a:pt x="12165624" y="4911"/>
                  </a:cubicBezTo>
                  <a:lnTo>
                    <a:pt x="12192000" y="7921"/>
                  </a:lnTo>
                  <a:lnTo>
                    <a:pt x="12192000" y="622300"/>
                  </a:lnTo>
                  <a:lnTo>
                    <a:pt x="0" y="622300"/>
                  </a:lnTo>
                  <a:lnTo>
                    <a:pt x="0" y="226506"/>
                  </a:lnTo>
                  <a:lnTo>
                    <a:pt x="103853" y="162455"/>
                  </a:lnTo>
                  <a:cubicBezTo>
                    <a:pt x="306951" y="59890"/>
                    <a:pt x="551790" y="0"/>
                    <a:pt x="815341" y="0"/>
                  </a:cubicBezTo>
                  <a:close/>
                </a:path>
              </a:pathLst>
            </a:custGeom>
            <a:solidFill>
              <a:schemeClr val="accent1"/>
            </a:solidFill>
            <a:ln w="12700" cap="sq">
              <a:noFill/>
              <a:miter/>
            </a:ln>
          </p:spPr>
          <p:txBody>
            <a:bodyPr vert="horz" wrap="square" lIns="91440" tIns="45720" rIns="91440" bIns="45720" rtlCol="0" anchor="ctr"/>
            <a:lstStyle/>
            <a:p>
              <a:pPr algn="ctr">
                <a:lnSpc>
                  <a:spcPct val="110000"/>
                </a:lnSpc>
              </a:pPr>
              <a:endParaRPr kumimoji="1" lang="zh-CN" altLang="en-US"/>
            </a:p>
          </p:txBody>
        </p:sp>
      </p:grpSp>
      <p:sp>
        <p:nvSpPr>
          <p:cNvPr id="2" name="标题 1"/>
          <p:cNvSpPr txBox="1"/>
          <p:nvPr>
            <p:custDataLst>
              <p:tags r:id="rId1"/>
            </p:custDataLst>
          </p:nvPr>
        </p:nvSpPr>
        <p:spPr>
          <a:xfrm rot="16200000">
            <a:off x="660400" y="2271863"/>
            <a:ext cx="1933074" cy="1933074"/>
          </a:xfrm>
          <a:prstGeom prst="blockArc">
            <a:avLst>
              <a:gd name="adj1" fmla="val 10800000"/>
              <a:gd name="adj2" fmla="val 0"/>
              <a:gd name="adj3" fmla="val 10062"/>
            </a:avLst>
          </a:pr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9" name="标题 1"/>
          <p:cNvSpPr txBox="1"/>
          <p:nvPr>
            <p:custDataLst>
              <p:tags r:id="rId2"/>
            </p:custDataLst>
          </p:nvPr>
        </p:nvSpPr>
        <p:spPr>
          <a:xfrm>
            <a:off x="842996" y="2740621"/>
            <a:ext cx="1081605" cy="862737"/>
          </a:xfrm>
          <a:prstGeom prst="rect">
            <a:avLst/>
          </a:prstGeom>
          <a:noFill/>
          <a:ln cap="sq">
            <a:noFill/>
          </a:ln>
        </p:spPr>
        <p:txBody>
          <a:bodyPr vert="horz" wrap="square" lIns="0" tIns="0" rIns="0" bIns="0" rtlCol="0" anchor="ctr"/>
          <a:lstStyle/>
          <a:p>
            <a:pPr algn="ctr">
              <a:lnSpc>
                <a:spcPct val="130000"/>
              </a:lnSpc>
            </a:pPr>
            <a:r>
              <a:rPr kumimoji="1" lang="en-US" altLang="zh-CN" sz="4800">
                <a:ln w="15875">
                  <a:solidFill>
                    <a:srgbClr val="0068BF">
                      <a:alpha val="100000"/>
                    </a:srgbClr>
                  </a:solidFill>
                </a:ln>
                <a:solidFill>
                  <a:srgbClr val="FFFFFF">
                    <a:alpha val="100000"/>
                  </a:srgbClr>
                </a:solidFill>
                <a:latin typeface="OPPOSans B" panose="00020600040101010101" charset="-122"/>
                <a:ea typeface="OPPOSans B" panose="00020600040101010101" charset="-122"/>
                <a:cs typeface="OPPOSans B" panose="00020600040101010101" charset="-122"/>
              </a:rPr>
              <a:t>01</a:t>
            </a:r>
            <a:endParaRPr kumimoji="1" lang="zh-CN" altLang="en-US"/>
          </a:p>
        </p:txBody>
      </p:sp>
      <p:sp>
        <p:nvSpPr>
          <p:cNvPr id="10" name="标题 1"/>
          <p:cNvSpPr txBox="1"/>
          <p:nvPr>
            <p:custDataLst>
              <p:tags r:id="rId3"/>
            </p:custDataLst>
          </p:nvPr>
        </p:nvSpPr>
        <p:spPr>
          <a:xfrm>
            <a:off x="1826842" y="2959780"/>
            <a:ext cx="3276935" cy="1088272"/>
          </a:xfrm>
          <a:prstGeom prst="rect">
            <a:avLst/>
          </a:prstGeom>
          <a:noFill/>
          <a:ln cap="sq">
            <a:noFill/>
          </a:ln>
        </p:spPr>
        <p:txBody>
          <a:bodyPr vert="horz" wrap="square" lIns="0" tIns="0" rIns="0" bIns="0" rtlCol="0" anchor="t"/>
          <a:lstStyle/>
          <a:p>
            <a:pPr algn="l">
              <a:lnSpc>
                <a:spcPct val="150000"/>
              </a:lnSpc>
            </a:pPr>
            <a:r>
              <a:rPr kumimoji="1" lang="en-US" altLang="zh-CN" sz="14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Source Han Sans" panose="020B0400000000000000" charset="-122"/>
              </a:rPr>
              <a:t>孩子们不要在没有家长陪同的情况下私自下水游泳，家长要时刻关注孩子的行踪，确保其在安全的环境中活动。</a:t>
            </a:r>
            <a:endParaRPr kumimoji="1"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1" name="标题 1"/>
          <p:cNvSpPr txBox="1"/>
          <p:nvPr>
            <p:custDataLst>
              <p:tags r:id="rId4"/>
            </p:custDataLst>
          </p:nvPr>
        </p:nvSpPr>
        <p:spPr>
          <a:xfrm rot="5400000" flipH="1">
            <a:off x="3825970" y="2271863"/>
            <a:ext cx="1933074" cy="1933074"/>
          </a:xfrm>
          <a:prstGeom prst="blockArc">
            <a:avLst>
              <a:gd name="adj1" fmla="val 10800000"/>
              <a:gd name="adj2" fmla="val 0"/>
              <a:gd name="adj3" fmla="val 10062"/>
            </a:avLst>
          </a:prstGeom>
          <a:solidFill>
            <a:schemeClr val="bg1"/>
          </a:solidFill>
          <a:ln w="12700" cap="sq">
            <a:solidFill>
              <a:schemeClr val="accent1"/>
            </a:solidFill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2" name="标题 1"/>
          <p:cNvSpPr txBox="1"/>
          <p:nvPr>
            <p:custDataLst>
              <p:tags r:id="rId5"/>
            </p:custDataLst>
          </p:nvPr>
        </p:nvSpPr>
        <p:spPr>
          <a:xfrm>
            <a:off x="1826844" y="2465872"/>
            <a:ext cx="3276935" cy="362176"/>
          </a:xfrm>
          <a:prstGeom prst="rect">
            <a:avLst/>
          </a:prstGeom>
          <a:noFill/>
          <a:ln cap="sq">
            <a:noFill/>
          </a:ln>
        </p:spPr>
        <p:txBody>
          <a:bodyPr vert="horz" wrap="square" lIns="0" tIns="0" rIns="0" bIns="0" rtlCol="0" anchor="ctr"/>
          <a:lstStyle/>
          <a:p>
            <a:pPr algn="l">
              <a:lnSpc>
                <a:spcPct val="130000"/>
              </a:lnSpc>
            </a:pPr>
            <a:r>
              <a:rPr kumimoji="1" lang="en-US" altLang="zh-CN" sz="1600" b="1">
                <a:ln w="12700">
                  <a:noFill/>
                </a:ln>
                <a:solidFill>
                  <a:srgbClr val="57A6E7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Source Han Sans CN Bold" panose="020B0800000000000000" charset="-122"/>
              </a:rPr>
              <a:t>不</a:t>
            </a:r>
            <a:r>
              <a:rPr kumimoji="1" lang="zh-CN" altLang="en-US" sz="1600" b="1">
                <a:ln w="12700">
                  <a:noFill/>
                </a:ln>
                <a:solidFill>
                  <a:srgbClr val="57A6E7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Source Han Sans CN Bold" panose="020B0800000000000000" charset="-122"/>
              </a:rPr>
              <a:t>要</a:t>
            </a:r>
            <a:r>
              <a:rPr kumimoji="1" lang="en-US" altLang="zh-CN" sz="1600" b="1">
                <a:ln w="12700">
                  <a:noFill/>
                </a:ln>
                <a:solidFill>
                  <a:srgbClr val="57A6E7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Source Han Sans CN Bold" panose="020B0800000000000000" charset="-122"/>
              </a:rPr>
              <a:t>在没有家长陪同下私自下水游泳</a:t>
            </a:r>
            <a:endParaRPr kumimoji="1" lang="zh-CN" altLang="en-US" b="1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3" name="标题 1"/>
          <p:cNvSpPr txBox="1"/>
          <p:nvPr>
            <p:custDataLst>
              <p:tags r:id="rId6"/>
            </p:custDataLst>
          </p:nvPr>
        </p:nvSpPr>
        <p:spPr>
          <a:xfrm rot="16200000">
            <a:off x="660400" y="4777970"/>
            <a:ext cx="1933074" cy="1933074"/>
          </a:xfrm>
          <a:prstGeom prst="blockArc">
            <a:avLst>
              <a:gd name="adj1" fmla="val 10800000"/>
              <a:gd name="adj2" fmla="val 0"/>
              <a:gd name="adj3" fmla="val 10062"/>
            </a:avLst>
          </a:prstGeom>
          <a:solidFill>
            <a:schemeClr val="accent3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4" name="标题 1"/>
          <p:cNvSpPr txBox="1"/>
          <p:nvPr>
            <p:custDataLst>
              <p:tags r:id="rId7"/>
            </p:custDataLst>
          </p:nvPr>
        </p:nvSpPr>
        <p:spPr>
          <a:xfrm>
            <a:off x="842996" y="5246728"/>
            <a:ext cx="1081605" cy="862737"/>
          </a:xfrm>
          <a:prstGeom prst="rect">
            <a:avLst/>
          </a:prstGeom>
          <a:noFill/>
          <a:ln cap="sq">
            <a:noFill/>
          </a:ln>
        </p:spPr>
        <p:txBody>
          <a:bodyPr vert="horz" wrap="square" lIns="0" tIns="0" rIns="0" bIns="0" rtlCol="0" anchor="ctr"/>
          <a:lstStyle/>
          <a:p>
            <a:pPr algn="ctr">
              <a:lnSpc>
                <a:spcPct val="130000"/>
              </a:lnSpc>
            </a:pPr>
            <a:r>
              <a:rPr kumimoji="1" lang="en-US" altLang="zh-CN" sz="4800">
                <a:ln w="15875">
                  <a:solidFill>
                    <a:srgbClr val="0884E3">
                      <a:alpha val="100000"/>
                    </a:srgbClr>
                  </a:solidFill>
                </a:ln>
                <a:solidFill>
                  <a:srgbClr val="FFFFFF">
                    <a:alpha val="100000"/>
                  </a:srgbClr>
                </a:solidFill>
                <a:latin typeface="OPPOSans B" panose="00020600040101010101" charset="-122"/>
                <a:ea typeface="OPPOSans B" panose="00020600040101010101" charset="-122"/>
                <a:cs typeface="OPPOSans B" panose="00020600040101010101" charset="-122"/>
              </a:rPr>
              <a:t>03</a:t>
            </a:r>
            <a:endParaRPr kumimoji="1" lang="zh-CN" altLang="en-US"/>
          </a:p>
        </p:txBody>
      </p:sp>
      <p:sp>
        <p:nvSpPr>
          <p:cNvPr id="15" name="标题 1"/>
          <p:cNvSpPr txBox="1"/>
          <p:nvPr>
            <p:custDataLst>
              <p:tags r:id="rId8"/>
            </p:custDataLst>
          </p:nvPr>
        </p:nvSpPr>
        <p:spPr>
          <a:xfrm>
            <a:off x="1826842" y="5465887"/>
            <a:ext cx="3276935" cy="1088272"/>
          </a:xfrm>
          <a:prstGeom prst="rect">
            <a:avLst/>
          </a:prstGeom>
          <a:noFill/>
          <a:ln cap="sq">
            <a:noFill/>
          </a:ln>
        </p:spPr>
        <p:txBody>
          <a:bodyPr vert="horz" wrap="square" lIns="0" tIns="0" rIns="0" bIns="0" rtlCol="0" anchor="t"/>
          <a:lstStyle/>
          <a:p>
            <a:pPr algn="l">
              <a:lnSpc>
                <a:spcPct val="150000"/>
              </a:lnSpc>
            </a:pPr>
            <a:r>
              <a:rPr kumimoji="1" lang="en-US" altLang="zh-CN" sz="14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Source Han Sans" panose="020B0400000000000000" charset="-122"/>
              </a:rPr>
              <a:t>没有安全保障的地方和野外水源，如池塘、水库、河流等，水况复杂且缺乏救援设施，极易发生溺水事故</a:t>
            </a:r>
            <a:r>
              <a:rPr kumimoji="1" lang="en-US" altLang="zh-CN" sz="14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" panose="020B0400000000000000" charset="-122"/>
                <a:ea typeface="Source Han Sans" panose="020B0400000000000000" charset="-122"/>
                <a:cs typeface="Source Han Sans" panose="020B0400000000000000" charset="-122"/>
              </a:rPr>
              <a:t>。</a:t>
            </a:r>
            <a:endParaRPr kumimoji="1" lang="zh-CN" altLang="en-US"/>
          </a:p>
        </p:txBody>
      </p:sp>
      <p:sp>
        <p:nvSpPr>
          <p:cNvPr id="16" name="标题 1"/>
          <p:cNvSpPr txBox="1"/>
          <p:nvPr>
            <p:custDataLst>
              <p:tags r:id="rId9"/>
            </p:custDataLst>
          </p:nvPr>
        </p:nvSpPr>
        <p:spPr>
          <a:xfrm rot="5400000" flipH="1">
            <a:off x="3825970" y="4777970"/>
            <a:ext cx="1933074" cy="1933074"/>
          </a:xfrm>
          <a:prstGeom prst="blockArc">
            <a:avLst>
              <a:gd name="adj1" fmla="val 10800000"/>
              <a:gd name="adj2" fmla="val 0"/>
              <a:gd name="adj3" fmla="val 10062"/>
            </a:avLst>
          </a:prstGeom>
          <a:solidFill>
            <a:schemeClr val="bg1"/>
          </a:solidFill>
          <a:ln w="12700" cap="sq">
            <a:solidFill>
              <a:schemeClr val="accent3"/>
            </a:solidFill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7" name="标题 1"/>
          <p:cNvSpPr txBox="1"/>
          <p:nvPr>
            <p:custDataLst>
              <p:tags r:id="rId10"/>
            </p:custDataLst>
          </p:nvPr>
        </p:nvSpPr>
        <p:spPr>
          <a:xfrm>
            <a:off x="1826844" y="4971979"/>
            <a:ext cx="3276935" cy="362176"/>
          </a:xfrm>
          <a:prstGeom prst="rect">
            <a:avLst/>
          </a:prstGeom>
          <a:noFill/>
          <a:ln cap="sq">
            <a:noFill/>
          </a:ln>
        </p:spPr>
        <p:txBody>
          <a:bodyPr vert="horz" wrap="square" lIns="0" tIns="0" rIns="0" bIns="0" rtlCol="0" anchor="ctr"/>
          <a:lstStyle/>
          <a:p>
            <a:pPr algn="l">
              <a:lnSpc>
                <a:spcPct val="130000"/>
              </a:lnSpc>
            </a:pPr>
            <a:r>
              <a:rPr kumimoji="1" lang="en-US" altLang="zh-CN" sz="1600" b="1">
                <a:ln w="12700">
                  <a:noFill/>
                </a:ln>
                <a:solidFill>
                  <a:srgbClr val="57A6E7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Source Han Sans CN Bold" panose="020B0800000000000000" charset="-122"/>
              </a:rPr>
              <a:t>不</a:t>
            </a:r>
            <a:r>
              <a:rPr kumimoji="1" lang="zh-CN" altLang="en-US" sz="1600" b="1">
                <a:ln w="12700">
                  <a:noFill/>
                </a:ln>
                <a:solidFill>
                  <a:srgbClr val="57A6E7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Source Han Sans CN Bold" panose="020B0800000000000000" charset="-122"/>
              </a:rPr>
              <a:t>要</a:t>
            </a:r>
            <a:r>
              <a:rPr kumimoji="1" lang="en-US" altLang="zh-CN" sz="1600" b="1">
                <a:ln w="12700">
                  <a:noFill/>
                </a:ln>
                <a:solidFill>
                  <a:srgbClr val="57A6E7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Source Han Sans CN Bold" panose="020B0800000000000000" charset="-122"/>
              </a:rPr>
              <a:t>在没有安全保障的地方和野外水源游泳</a:t>
            </a:r>
            <a:endParaRPr kumimoji="1" lang="zh-CN" altLang="en-US" sz="1600" b="1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8" name="标题 1"/>
          <p:cNvSpPr txBox="1"/>
          <p:nvPr>
            <p:custDataLst>
              <p:tags r:id="rId11"/>
            </p:custDataLst>
          </p:nvPr>
        </p:nvSpPr>
        <p:spPr>
          <a:xfrm rot="16200000">
            <a:off x="6420255" y="2271863"/>
            <a:ext cx="1933074" cy="1933074"/>
          </a:xfrm>
          <a:prstGeom prst="blockArc">
            <a:avLst>
              <a:gd name="adj1" fmla="val 10800000"/>
              <a:gd name="adj2" fmla="val 0"/>
              <a:gd name="adj3" fmla="val 10062"/>
            </a:avLst>
          </a:pr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9" name="标题 1"/>
          <p:cNvSpPr txBox="1"/>
          <p:nvPr>
            <p:custDataLst>
              <p:tags r:id="rId12"/>
            </p:custDataLst>
          </p:nvPr>
        </p:nvSpPr>
        <p:spPr>
          <a:xfrm>
            <a:off x="6602852" y="2740621"/>
            <a:ext cx="1081605" cy="862737"/>
          </a:xfrm>
          <a:prstGeom prst="rect">
            <a:avLst/>
          </a:prstGeom>
          <a:noFill/>
          <a:ln cap="sq">
            <a:noFill/>
          </a:ln>
        </p:spPr>
        <p:txBody>
          <a:bodyPr vert="horz" wrap="square" lIns="0" tIns="0" rIns="0" bIns="0" rtlCol="0" anchor="ctr"/>
          <a:lstStyle/>
          <a:p>
            <a:pPr algn="ctr">
              <a:lnSpc>
                <a:spcPct val="130000"/>
              </a:lnSpc>
            </a:pPr>
            <a:r>
              <a:rPr kumimoji="1" lang="en-US" altLang="zh-CN" sz="4800">
                <a:ln w="15875">
                  <a:solidFill>
                    <a:srgbClr val="0068BF">
                      <a:alpha val="100000"/>
                    </a:srgbClr>
                  </a:solidFill>
                </a:ln>
                <a:solidFill>
                  <a:srgbClr val="FFFFFF">
                    <a:alpha val="100000"/>
                  </a:srgbClr>
                </a:solidFill>
                <a:latin typeface="OPPOSans B" panose="00020600040101010101" charset="-122"/>
                <a:ea typeface="OPPOSans B" panose="00020600040101010101" charset="-122"/>
                <a:cs typeface="OPPOSans B" panose="00020600040101010101" charset="-122"/>
              </a:rPr>
              <a:t>02</a:t>
            </a:r>
            <a:endParaRPr kumimoji="1" lang="zh-CN" altLang="en-US"/>
          </a:p>
        </p:txBody>
      </p:sp>
      <p:sp>
        <p:nvSpPr>
          <p:cNvPr id="20" name="标题 1"/>
          <p:cNvSpPr txBox="1"/>
          <p:nvPr>
            <p:custDataLst>
              <p:tags r:id="rId13"/>
            </p:custDataLst>
          </p:nvPr>
        </p:nvSpPr>
        <p:spPr>
          <a:xfrm>
            <a:off x="7626803" y="2959780"/>
            <a:ext cx="3276935" cy="1088272"/>
          </a:xfrm>
          <a:prstGeom prst="rect">
            <a:avLst/>
          </a:prstGeom>
          <a:noFill/>
          <a:ln cap="sq">
            <a:noFill/>
          </a:ln>
        </p:spPr>
        <p:txBody>
          <a:bodyPr vert="horz" wrap="square" lIns="0" tIns="0" rIns="0" bIns="0" rtlCol="0" anchor="t"/>
          <a:lstStyle/>
          <a:p>
            <a:pPr algn="l">
              <a:lnSpc>
                <a:spcPct val="150000"/>
              </a:lnSpc>
            </a:pPr>
            <a:r>
              <a:rPr kumimoji="1" lang="en-US" altLang="zh-CN" sz="14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Source Han Sans" panose="020B0400000000000000" charset="-122"/>
              </a:rPr>
              <a:t>看到设置有警示标识的水域，一定要远离，这些地方存在安全隐患，切勿冒险进入。</a:t>
            </a:r>
            <a:endParaRPr kumimoji="1"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1" name="标题 1"/>
          <p:cNvSpPr txBox="1"/>
          <p:nvPr>
            <p:custDataLst>
              <p:tags r:id="rId14"/>
            </p:custDataLst>
          </p:nvPr>
        </p:nvSpPr>
        <p:spPr>
          <a:xfrm rot="5400000" flipH="1">
            <a:off x="9585826" y="2271863"/>
            <a:ext cx="1933074" cy="1933074"/>
          </a:xfrm>
          <a:prstGeom prst="blockArc">
            <a:avLst>
              <a:gd name="adj1" fmla="val 10800000"/>
              <a:gd name="adj2" fmla="val 0"/>
              <a:gd name="adj3" fmla="val 10062"/>
            </a:avLst>
          </a:prstGeom>
          <a:solidFill>
            <a:schemeClr val="bg1"/>
          </a:solidFill>
          <a:ln w="12700" cap="sq">
            <a:solidFill>
              <a:schemeClr val="accent1"/>
            </a:solidFill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2" name="标题 1"/>
          <p:cNvSpPr txBox="1"/>
          <p:nvPr>
            <p:custDataLst>
              <p:tags r:id="rId15"/>
            </p:custDataLst>
          </p:nvPr>
        </p:nvSpPr>
        <p:spPr>
          <a:xfrm>
            <a:off x="7626804" y="2465872"/>
            <a:ext cx="3276935" cy="362176"/>
          </a:xfrm>
          <a:prstGeom prst="rect">
            <a:avLst/>
          </a:prstGeom>
          <a:noFill/>
          <a:ln cap="sq">
            <a:noFill/>
          </a:ln>
        </p:spPr>
        <p:txBody>
          <a:bodyPr vert="horz" wrap="square" lIns="0" tIns="0" rIns="0" bIns="0" rtlCol="0" anchor="ctr"/>
          <a:lstStyle/>
          <a:p>
            <a:pPr algn="l">
              <a:lnSpc>
                <a:spcPct val="130000"/>
              </a:lnSpc>
            </a:pPr>
            <a:r>
              <a:rPr kumimoji="1" lang="en-US" altLang="zh-CN" sz="1600" b="1">
                <a:ln w="12700">
                  <a:noFill/>
                </a:ln>
                <a:solidFill>
                  <a:srgbClr val="57A6E7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Source Han Sans CN Bold" panose="020B0800000000000000" charset="-122"/>
              </a:rPr>
              <a:t>不</a:t>
            </a:r>
            <a:r>
              <a:rPr kumimoji="1" lang="zh-CN" altLang="en-US" sz="1600" b="1">
                <a:ln w="12700">
                  <a:noFill/>
                </a:ln>
                <a:solidFill>
                  <a:srgbClr val="57A6E7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Source Han Sans CN Bold" panose="020B0800000000000000" charset="-122"/>
              </a:rPr>
              <a:t>要</a:t>
            </a:r>
            <a:r>
              <a:rPr kumimoji="1" lang="en-US" altLang="zh-CN" sz="1600" b="1">
                <a:ln w="12700">
                  <a:noFill/>
                </a:ln>
                <a:solidFill>
                  <a:srgbClr val="57A6E7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Source Han Sans CN Bold" panose="020B0800000000000000" charset="-122"/>
              </a:rPr>
              <a:t>在设置有警示标识的水域游泳</a:t>
            </a:r>
            <a:endParaRPr kumimoji="1" lang="zh-CN" altLang="en-US" b="1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3" name="标题 1"/>
          <p:cNvSpPr txBox="1"/>
          <p:nvPr>
            <p:custDataLst>
              <p:tags r:id="rId16"/>
            </p:custDataLst>
          </p:nvPr>
        </p:nvSpPr>
        <p:spPr>
          <a:xfrm rot="16200000">
            <a:off x="6420255" y="4777970"/>
            <a:ext cx="1933074" cy="1933074"/>
          </a:xfrm>
          <a:prstGeom prst="blockArc">
            <a:avLst>
              <a:gd name="adj1" fmla="val 10800000"/>
              <a:gd name="adj2" fmla="val 0"/>
              <a:gd name="adj3" fmla="val 10062"/>
            </a:avLst>
          </a:prstGeom>
          <a:solidFill>
            <a:schemeClr val="accent3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4" name="标题 1"/>
          <p:cNvSpPr txBox="1"/>
          <p:nvPr>
            <p:custDataLst>
              <p:tags r:id="rId17"/>
            </p:custDataLst>
          </p:nvPr>
        </p:nvSpPr>
        <p:spPr>
          <a:xfrm>
            <a:off x="6602852" y="5246728"/>
            <a:ext cx="1081605" cy="862737"/>
          </a:xfrm>
          <a:prstGeom prst="rect">
            <a:avLst/>
          </a:prstGeom>
          <a:noFill/>
          <a:ln cap="sq">
            <a:noFill/>
          </a:ln>
        </p:spPr>
        <p:txBody>
          <a:bodyPr vert="horz" wrap="square" lIns="0" tIns="0" rIns="0" bIns="0" rtlCol="0" anchor="ctr"/>
          <a:lstStyle/>
          <a:p>
            <a:pPr algn="ctr">
              <a:lnSpc>
                <a:spcPct val="130000"/>
              </a:lnSpc>
            </a:pPr>
            <a:r>
              <a:rPr kumimoji="1" lang="en-US" altLang="zh-CN" sz="4800">
                <a:ln w="15875">
                  <a:solidFill>
                    <a:srgbClr val="0884E3">
                      <a:alpha val="100000"/>
                    </a:srgbClr>
                  </a:solidFill>
                </a:ln>
                <a:solidFill>
                  <a:srgbClr val="FFFFFF">
                    <a:alpha val="100000"/>
                  </a:srgbClr>
                </a:solidFill>
                <a:latin typeface="OPPOSans B" panose="00020600040101010101" charset="-122"/>
                <a:ea typeface="OPPOSans B" panose="00020600040101010101" charset="-122"/>
                <a:cs typeface="OPPOSans B" panose="00020600040101010101" charset="-122"/>
              </a:rPr>
              <a:t>04</a:t>
            </a:r>
            <a:endParaRPr kumimoji="1" lang="zh-CN" altLang="en-US"/>
          </a:p>
        </p:txBody>
      </p:sp>
      <p:sp>
        <p:nvSpPr>
          <p:cNvPr id="25" name="标题 1"/>
          <p:cNvSpPr txBox="1"/>
          <p:nvPr>
            <p:custDataLst>
              <p:tags r:id="rId18"/>
            </p:custDataLst>
          </p:nvPr>
        </p:nvSpPr>
        <p:spPr>
          <a:xfrm>
            <a:off x="7626803" y="5465887"/>
            <a:ext cx="3276935" cy="1088272"/>
          </a:xfrm>
          <a:prstGeom prst="rect">
            <a:avLst/>
          </a:prstGeom>
          <a:noFill/>
          <a:ln cap="sq">
            <a:noFill/>
          </a:ln>
        </p:spPr>
        <p:txBody>
          <a:bodyPr vert="horz" wrap="square" lIns="0" tIns="0" rIns="0" bIns="0" rtlCol="0" anchor="t"/>
          <a:lstStyle/>
          <a:p>
            <a:pPr algn="l">
              <a:lnSpc>
                <a:spcPct val="150000"/>
              </a:lnSpc>
            </a:pPr>
            <a:r>
              <a:rPr kumimoji="1" lang="en-US" altLang="zh-CN" sz="14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Source Han Sans" panose="020B0400000000000000" charset="-122"/>
              </a:rPr>
              <a:t>上下学途中和假期，孩子们要避免在水源周边戏水，这些地方可能存在危险，家长要教育孩子提高安全意识。</a:t>
            </a:r>
            <a:endParaRPr kumimoji="1" lang="en-US" altLang="zh-CN" sz="1400">
              <a:ln w="12700">
                <a:noFill/>
              </a:ln>
              <a:solidFill>
                <a:srgbClr val="262626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  <a:cs typeface="Source Han Sans" panose="020B0400000000000000" charset="-122"/>
            </a:endParaRPr>
          </a:p>
        </p:txBody>
      </p:sp>
      <p:sp>
        <p:nvSpPr>
          <p:cNvPr id="26" name="标题 1"/>
          <p:cNvSpPr txBox="1"/>
          <p:nvPr>
            <p:custDataLst>
              <p:tags r:id="rId19"/>
            </p:custDataLst>
          </p:nvPr>
        </p:nvSpPr>
        <p:spPr>
          <a:xfrm rot="5400000" flipH="1">
            <a:off x="9585826" y="4777970"/>
            <a:ext cx="1933074" cy="1933074"/>
          </a:xfrm>
          <a:prstGeom prst="blockArc">
            <a:avLst>
              <a:gd name="adj1" fmla="val 10800000"/>
              <a:gd name="adj2" fmla="val 0"/>
              <a:gd name="adj3" fmla="val 10062"/>
            </a:avLst>
          </a:prstGeom>
          <a:solidFill>
            <a:schemeClr val="bg1"/>
          </a:solidFill>
          <a:ln w="12700" cap="sq">
            <a:solidFill>
              <a:schemeClr val="accent3"/>
            </a:solidFill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7" name="标题 1"/>
          <p:cNvSpPr txBox="1"/>
          <p:nvPr>
            <p:custDataLst>
              <p:tags r:id="rId20"/>
            </p:custDataLst>
          </p:nvPr>
        </p:nvSpPr>
        <p:spPr>
          <a:xfrm>
            <a:off x="7626804" y="4971979"/>
            <a:ext cx="3276935" cy="362176"/>
          </a:xfrm>
          <a:prstGeom prst="rect">
            <a:avLst/>
          </a:prstGeom>
          <a:noFill/>
          <a:ln cap="sq">
            <a:noFill/>
          </a:ln>
        </p:spPr>
        <p:txBody>
          <a:bodyPr vert="horz" wrap="square" lIns="0" tIns="0" rIns="0" bIns="0" rtlCol="0" anchor="ctr"/>
          <a:lstStyle/>
          <a:p>
            <a:pPr algn="l">
              <a:lnSpc>
                <a:spcPct val="130000"/>
              </a:lnSpc>
            </a:pPr>
            <a:r>
              <a:rPr kumimoji="1" lang="en-US" altLang="zh-CN" sz="1600" b="1">
                <a:ln w="12700">
                  <a:noFill/>
                </a:ln>
                <a:solidFill>
                  <a:srgbClr val="57A6E7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Source Han Sans CN Bold" panose="020B0800000000000000" charset="-122"/>
              </a:rPr>
              <a:t>不</a:t>
            </a:r>
            <a:r>
              <a:rPr kumimoji="1" lang="zh-CN" altLang="en-US" sz="1600" b="1">
                <a:ln w="12700">
                  <a:noFill/>
                </a:ln>
                <a:solidFill>
                  <a:srgbClr val="57A6E7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Source Han Sans CN Bold" panose="020B0800000000000000" charset="-122"/>
              </a:rPr>
              <a:t>要</a:t>
            </a:r>
            <a:r>
              <a:rPr kumimoji="1" lang="en-US" altLang="zh-CN" sz="1600" b="1">
                <a:ln w="12700">
                  <a:noFill/>
                </a:ln>
                <a:solidFill>
                  <a:srgbClr val="57A6E7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Source Han Sans CN Bold" panose="020B0800000000000000" charset="-122"/>
              </a:rPr>
              <a:t>在上下学途中和假期在水源周边戏水</a:t>
            </a:r>
            <a:endParaRPr kumimoji="1" lang="zh-CN" altLang="en-US" sz="1600" b="1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8" name="标题 1"/>
          <p:cNvSpPr txBox="1"/>
          <p:nvPr/>
        </p:nvSpPr>
        <p:spPr>
          <a:xfrm>
            <a:off x="542064" y="1152770"/>
            <a:ext cx="10858500" cy="507832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30000"/>
              </a:lnSpc>
            </a:pPr>
            <a:r>
              <a:rPr kumimoji="1" lang="en-US" altLang="zh-CN" sz="28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防溺水“四不要”</a:t>
            </a:r>
            <a:endParaRPr kumimoji="1" lang="zh-CN" altLang="en-US"/>
          </a:p>
        </p:txBody>
      </p:sp>
      <p:sp>
        <p:nvSpPr>
          <p:cNvPr id="29" name="标题 1"/>
          <p:cNvSpPr txBox="1"/>
          <p:nvPr/>
        </p:nvSpPr>
        <p:spPr>
          <a:xfrm>
            <a:off x="185098" y="1248410"/>
            <a:ext cx="373702" cy="373702"/>
          </a:xfrm>
          <a:prstGeom prst="ellipse">
            <a:avLst/>
          </a:prstGeom>
          <a:solidFill>
            <a:schemeClr val="accent1"/>
          </a:solidFill>
          <a:ln w="12700" cap="sq">
            <a:solidFill>
              <a:srgbClr val="000000">
                <a:alpha val="100000"/>
              </a:srgbClr>
            </a:solidFill>
            <a:miter/>
          </a:ln>
          <a:effectLst>
            <a:outerShdw blurRad="63500" sx="101000" sy="101000" algn="ctr" rotWithShape="0">
              <a:schemeClr val="tx1">
                <a:lumMod val="85000"/>
                <a:lumOff val="15000"/>
                <a:alpha val="40000"/>
              </a:scheme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pic>
        <p:nvPicPr>
          <p:cNvPr id="30" name="图片 29"/>
          <p:cNvPicPr/>
          <p:nvPr/>
        </p:nvPicPr>
        <p:blipFill>
          <a:blip r:embed="rId21"/>
          <a:stretch>
            <a:fillRect/>
          </a:stretch>
        </p:blipFill>
        <p:spPr>
          <a:xfrm>
            <a:off x="5088255" y="3481070"/>
            <a:ext cx="2167890" cy="1546860"/>
          </a:xfrm>
          <a:prstGeom prst="rect">
            <a:avLst/>
          </a:prstGeom>
        </p:spPr>
      </p:pic>
      <p:sp>
        <p:nvSpPr>
          <p:cNvPr id="31" name="标题 1"/>
          <p:cNvSpPr txBox="1"/>
          <p:nvPr/>
        </p:nvSpPr>
        <p:spPr>
          <a:xfrm>
            <a:off x="281940" y="839470"/>
            <a:ext cx="179705" cy="63881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12700" cap="sq">
            <a:solidFill>
              <a:schemeClr val="tx1">
                <a:lumMod val="85000"/>
                <a:lumOff val="15000"/>
              </a:schemeClr>
            </a:solidFill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</p:spTree>
    <p:custDataLst>
      <p:tags r:id="rId22"/>
    </p:custDataLst>
  </p:cSld>
  <p:clrMapOvr>
    <a:masterClrMapping/>
  </p:clrMapOvr>
</p:sld>
</file>

<file path=ppt/tags/tag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10.xml><?xml version="1.0" encoding="utf-8"?>
<p:tagLst xmlns:p="http://schemas.openxmlformats.org/presentationml/2006/main">
  <p:tag name="KSO_WM_DIAGRAM_VERSION" val="3"/>
  <p:tag name="KSO_WM_DIAGRAM_COLOR_TRICK" val="1"/>
  <p:tag name="KSO_WM_DIAGRAM_COLOR_TEXT_CAN_REMOVE" val="n"/>
  <p:tag name="KSO_WM_UNIT_ISCONTENTSTITLE" val="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a"/>
  <p:tag name="KSO_WM_UNIT_INDEX" val="1_2_1"/>
  <p:tag name="KSO_WM_UNIT_ID" val="diagram20231967_3*l_h_a*1_2_1"/>
  <p:tag name="KSO_WM_TEMPLATE_CATEGORY" val="diagram"/>
  <p:tag name="KSO_WM_TEMPLATE_INDEX" val="20231967"/>
  <p:tag name="KSO_WM_UNIT_LAYERLEVEL" val="1_1_1"/>
  <p:tag name="KSO_WM_TAG_VERSION" val="3.0"/>
  <p:tag name="KSO_WM_BEAUTIFY_FLAG" val="#wm#"/>
  <p:tag name="KSO_WM_DIAGRAM_MAX_ITEMCNT" val="4"/>
  <p:tag name="KSO_WM_DIAGRAM_MIN_ITEMCNT" val="2"/>
  <p:tag name="KSO_WM_DIAGRAM_VIRTUALLY_FRAME" val="{&quot;height&quot;:372.1313436219058,&quot;left&quot;:97.73582677165354,&quot;top&quot;:90.49854078747231,&quot;width&quot;:780.2729133858268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FILL_FORE_SCHEMECOLOR_INDEX" val="1"/>
  <p:tag name="KSO_WM_UNIT_TEXT_FILL_TYPE" val="1"/>
  <p:tag name="KSO_WM_UNIT_PRESET_TEXT" val="单击此处添加标题"/>
  <p:tag name="KSO_WM_UNIT_TEXT_TYPE" val="1"/>
  <p:tag name="KSO_WM_UNIT_USESOURCEFORMAT_APPLY" val="1"/>
</p:tagLst>
</file>

<file path=ppt/tags/tag100.xml><?xml version="1.0" encoding="utf-8"?>
<p:tagLst xmlns:p="http://schemas.openxmlformats.org/presentationml/2006/main">
  <p:tag name="KSO_WM_DIAGRAM_VIRTUALLY_FRAME" val="{&quot;height&quot;:364.3979527559055,&quot;left&quot;:110.10275590551177,&quot;top&quot;:122.60204724409448,&quot;width&quot;:735.8981889763779}"/>
</p:tagLst>
</file>

<file path=ppt/tags/tag101.xml><?xml version="1.0" encoding="utf-8"?>
<p:tagLst xmlns:p="http://schemas.openxmlformats.org/presentationml/2006/main">
  <p:tag name="KSO_WM_DIAGRAM_VIRTUALLY_FRAME" val="{&quot;height&quot;:364.3979527559055,&quot;left&quot;:110.10275590551177,&quot;top&quot;:122.60204724409448,&quot;width&quot;:735.8981889763779}"/>
</p:tagLst>
</file>

<file path=ppt/tags/tag102.xml><?xml version="1.0" encoding="utf-8"?>
<p:tagLst xmlns:p="http://schemas.openxmlformats.org/presentationml/2006/main">
  <p:tag name="KSO_WM_DIAGRAM_VIRTUALLY_FRAME" val="{&quot;height&quot;:364.3979527559055,&quot;left&quot;:110.10275590551177,&quot;top&quot;:122.60204724409448,&quot;width&quot;:735.8981889763779}"/>
</p:tagLst>
</file>

<file path=ppt/tags/tag103.xml><?xml version="1.0" encoding="utf-8"?>
<p:tagLst xmlns:p="http://schemas.openxmlformats.org/presentationml/2006/main">
  <p:tag name="KSO_WM_DIAGRAM_VIRTUALLY_FRAME" val="{&quot;height&quot;:364.3979527559055,&quot;left&quot;:110.10275590551177,&quot;top&quot;:122.60204724409448,&quot;width&quot;:735.8981889763779}"/>
</p:tagLst>
</file>

<file path=ppt/tags/tag104.xml><?xml version="1.0" encoding="utf-8"?>
<p:tagLst xmlns:p="http://schemas.openxmlformats.org/presentationml/2006/main">
  <p:tag name="KSO_WM_DIAGRAM_VIRTUALLY_FRAME" val="{&quot;height&quot;:364.3979527559055,&quot;left&quot;:110.10275590551177,&quot;top&quot;:122.60204724409448,&quot;width&quot;:735.8981889763779}"/>
</p:tagLst>
</file>

<file path=ppt/tags/tag105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06.xml><?xml version="1.0" encoding="utf-8"?>
<p:tagLst xmlns:p="http://schemas.openxmlformats.org/presentationml/2006/main">
  <p:tag name="KSO_WM_DIAGRAM_VIRTUALLY_FRAME" val="{&quot;height&quot;:359.14842519685044,&quot;left&quot;:62.000078740157484,&quot;top&quot;:113.03370078740156,&quot;width&quot;:835.9999212598425}"/>
</p:tagLst>
</file>

<file path=ppt/tags/tag107.xml><?xml version="1.0" encoding="utf-8"?>
<p:tagLst xmlns:p="http://schemas.openxmlformats.org/presentationml/2006/main">
  <p:tag name="KSO_WM_DIAGRAM_VIRTUALLY_FRAME" val="{&quot;height&quot;:359.14842519685044,&quot;left&quot;:62.000078740157484,&quot;top&quot;:113.03370078740156,&quot;width&quot;:835.9999212598425}"/>
</p:tagLst>
</file>

<file path=ppt/tags/tag108.xml><?xml version="1.0" encoding="utf-8"?>
<p:tagLst xmlns:p="http://schemas.openxmlformats.org/presentationml/2006/main">
  <p:tag name="KSO_WM_DIAGRAM_VIRTUALLY_FRAME" val="{&quot;height&quot;:359.14842519685044,&quot;left&quot;:62.000078740157484,&quot;top&quot;:113.03370078740156,&quot;width&quot;:835.9999212598425}"/>
</p:tagLst>
</file>

<file path=ppt/tags/tag109.xml><?xml version="1.0" encoding="utf-8"?>
<p:tagLst xmlns:p="http://schemas.openxmlformats.org/presentationml/2006/main">
  <p:tag name="KSO_WM_DIAGRAM_VIRTUALLY_FRAME" val="{&quot;height&quot;:359.14842519685044,&quot;left&quot;:62.000078740157484,&quot;top&quot;:113.03370078740156,&quot;width&quot;:835.9999212598425}"/>
</p:tagLst>
</file>

<file path=ppt/tags/tag11.xml><?xml version="1.0" encoding="utf-8"?>
<p:tagLst xmlns:p="http://schemas.openxmlformats.org/presentationml/2006/main">
  <p:tag name="KSO_WM_DIAGRAM_VERSION" val="3"/>
  <p:tag name="KSO_WM_DIAGRAM_COLOR_TRICK" val="1"/>
  <p:tag name="KSO_WM_DIAGRAM_COLOR_TEXT_CAN_REMOVE" val="n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SUBTYPE" val="d"/>
  <p:tag name="KSO_WM_UNIT_TYPE" val="l_h_i"/>
  <p:tag name="KSO_WM_UNIT_INDEX" val="1_2_1"/>
  <p:tag name="KSO_WM_UNIT_ID" val="diagram20231967_3*l_h_i*1_2_1"/>
  <p:tag name="KSO_WM_TEMPLATE_CATEGORY" val="diagram"/>
  <p:tag name="KSO_WM_TEMPLATE_INDEX" val="20231967"/>
  <p:tag name="KSO_WM_UNIT_LAYERLEVEL" val="1_1_1"/>
  <p:tag name="KSO_WM_TAG_VERSION" val="3.0"/>
  <p:tag name="KSO_WM_BEAUTIFY_FLAG" val="#wm#"/>
  <p:tag name="KSO_WM_DIAGRAM_MAX_ITEMCNT" val="4"/>
  <p:tag name="KSO_WM_DIAGRAM_MIN_ITEMCNT" val="2"/>
  <p:tag name="KSO_WM_DIAGRAM_VIRTUALLY_FRAME" val="{&quot;height&quot;:372.1313436219058,&quot;left&quot;:97.73582677165354,&quot;top&quot;:90.49854078747231,&quot;width&quot;:780.2729133858268}"/>
  <p:tag name="KSO_WM_DIAGRAM_COLOR_MATCH_VALUE" val="{&quot;shape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1"/>
  <p:tag name="KSO_WM_UNIT_FILL_FORE_SCHEMECOLOR_INDEX" val="5"/>
  <p:tag name="KSO_WM_UNIT_FILL_FORE_SCHEMECOLOR_INDEX_BRIGHTNESS" val="0"/>
  <p:tag name="KSO_WM_UNIT_TEXT_FILL_FORE_SCHEMECOLOR_INDEX" val="1"/>
  <p:tag name="KSO_WM_UNIT_TEXT_FILL_TYPE" val="1"/>
  <p:tag name="KSO_WM_UNIT_USESOURCEFORMAT_APPLY" val="1"/>
</p:tagLst>
</file>

<file path=ppt/tags/tag110.xml><?xml version="1.0" encoding="utf-8"?>
<p:tagLst xmlns:p="http://schemas.openxmlformats.org/presentationml/2006/main">
  <p:tag name="KSO_WM_DIAGRAM_VIRTUALLY_FRAME" val="{&quot;height&quot;:359.14842519685044,&quot;left&quot;:62.000078740157484,&quot;top&quot;:113.03370078740156,&quot;width&quot;:835.9999212598425}"/>
</p:tagLst>
</file>

<file path=ppt/tags/tag111.xml><?xml version="1.0" encoding="utf-8"?>
<p:tagLst xmlns:p="http://schemas.openxmlformats.org/presentationml/2006/main">
  <p:tag name="KSO_WM_DIAGRAM_VIRTUALLY_FRAME" val="{&quot;height&quot;:359.14842519685044,&quot;left&quot;:62.000078740157484,&quot;top&quot;:113.03370078740156,&quot;width&quot;:835.9999212598425}"/>
</p:tagLst>
</file>

<file path=ppt/tags/tag112.xml><?xml version="1.0" encoding="utf-8"?>
<p:tagLst xmlns:p="http://schemas.openxmlformats.org/presentationml/2006/main">
  <p:tag name="KSO_WM_DIAGRAM_VIRTUALLY_FRAME" val="{&quot;height&quot;:359.14842519685044,&quot;left&quot;:62.000078740157484,&quot;top&quot;:113.03370078740156,&quot;width&quot;:835.9999212598425}"/>
</p:tagLst>
</file>

<file path=ppt/tags/tag113.xml><?xml version="1.0" encoding="utf-8"?>
<p:tagLst xmlns:p="http://schemas.openxmlformats.org/presentationml/2006/main">
  <p:tag name="KSO_WM_DIAGRAM_VIRTUALLY_FRAME" val="{&quot;height&quot;:359.14842519685044,&quot;left&quot;:62.000078740157484,&quot;top&quot;:113.03370078740156,&quot;width&quot;:835.9999212598425}"/>
</p:tagLst>
</file>

<file path=ppt/tags/tag114.xml><?xml version="1.0" encoding="utf-8"?>
<p:tagLst xmlns:p="http://schemas.openxmlformats.org/presentationml/2006/main">
  <p:tag name="KSO_WM_DIAGRAM_VIRTUALLY_FRAME" val="{&quot;height&quot;:359.14842519685044,&quot;left&quot;:62.000078740157484,&quot;top&quot;:113.03370078740156,&quot;width&quot;:835.9999212598425}"/>
</p:tagLst>
</file>

<file path=ppt/tags/tag115.xml><?xml version="1.0" encoding="utf-8"?>
<p:tagLst xmlns:p="http://schemas.openxmlformats.org/presentationml/2006/main">
  <p:tag name="KSO_WM_DIAGRAM_VIRTUALLY_FRAME" val="{&quot;height&quot;:359.14842519685044,&quot;left&quot;:62.000078740157484,&quot;top&quot;:113.03370078740156,&quot;width&quot;:835.9999212598425}"/>
</p:tagLst>
</file>

<file path=ppt/tags/tag116.xml><?xml version="1.0" encoding="utf-8"?>
<p:tagLst xmlns:p="http://schemas.openxmlformats.org/presentationml/2006/main">
  <p:tag name="KSO_WM_DIAGRAM_VIRTUALLY_FRAME" val="{&quot;height&quot;:359.14842519685044,&quot;left&quot;:62.000078740157484,&quot;top&quot;:113.03370078740156,&quot;width&quot;:835.9999212598425}"/>
</p:tagLst>
</file>

<file path=ppt/tags/tag117.xml><?xml version="1.0" encoding="utf-8"?>
<p:tagLst xmlns:p="http://schemas.openxmlformats.org/presentationml/2006/main">
  <p:tag name="KSO_WM_DIAGRAM_VIRTUALLY_FRAME" val="{&quot;height&quot;:359.14842519685044,&quot;left&quot;:62.000078740157484,&quot;top&quot;:113.03370078740156,&quot;width&quot;:835.9999212598425}"/>
</p:tagLst>
</file>

<file path=ppt/tags/tag118.xml><?xml version="1.0" encoding="utf-8"?>
<p:tagLst xmlns:p="http://schemas.openxmlformats.org/presentationml/2006/main">
  <p:tag name="KSO_WM_DIAGRAM_VIRTUALLY_FRAME" val="{&quot;height&quot;:359.14842519685044,&quot;left&quot;:62.000078740157484,&quot;top&quot;:113.03370078740156,&quot;width&quot;:835.9999212598425}"/>
</p:tagLst>
</file>

<file path=ppt/tags/tag119.xml><?xml version="1.0" encoding="utf-8"?>
<p:tagLst xmlns:p="http://schemas.openxmlformats.org/presentationml/2006/main">
  <p:tag name="KSO_WM_DIAGRAM_VIRTUALLY_FRAME" val="{&quot;height&quot;:359.14842519685044,&quot;left&quot;:62.000078740157484,&quot;top&quot;:113.03370078740156,&quot;width&quot;:835.9999212598425}"/>
</p:tagLst>
</file>

<file path=ppt/tags/tag12.xml><?xml version="1.0" encoding="utf-8"?>
<p:tagLst xmlns:p="http://schemas.openxmlformats.org/presentationml/2006/main">
  <p:tag name="KSO_WM_DIAGRAM_VERSION" val="3"/>
  <p:tag name="KSO_WM_DIAGRAM_COLOR_TRICK" val="1"/>
  <p:tag name="KSO_WM_DIAGRAM_COLOR_TEXT_CAN_REMOVE" val="n"/>
  <p:tag name="KSO_WM_UNIT_ISCONTENTSTITLE" val="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a"/>
  <p:tag name="KSO_WM_UNIT_INDEX" val="1_3_1"/>
  <p:tag name="KSO_WM_UNIT_ID" val="diagram20231967_3*l_h_a*1_3_1"/>
  <p:tag name="KSO_WM_TEMPLATE_CATEGORY" val="diagram"/>
  <p:tag name="KSO_WM_TEMPLATE_INDEX" val="20231967"/>
  <p:tag name="KSO_WM_UNIT_LAYERLEVEL" val="1_1_1"/>
  <p:tag name="KSO_WM_TAG_VERSION" val="3.0"/>
  <p:tag name="KSO_WM_BEAUTIFY_FLAG" val="#wm#"/>
  <p:tag name="KSO_WM_DIAGRAM_MAX_ITEMCNT" val="4"/>
  <p:tag name="KSO_WM_DIAGRAM_MIN_ITEMCNT" val="2"/>
  <p:tag name="KSO_WM_DIAGRAM_VIRTUALLY_FRAME" val="{&quot;height&quot;:372.1313436219058,&quot;left&quot;:97.73582677165354,&quot;top&quot;:90.49854078747231,&quot;width&quot;:780.2729133858268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FILL_FORE_SCHEMECOLOR_INDEX" val="1"/>
  <p:tag name="KSO_WM_UNIT_TEXT_FILL_TYPE" val="1"/>
  <p:tag name="KSO_WM_UNIT_PRESET_TEXT" val="单击此处添加标题"/>
  <p:tag name="KSO_WM_UNIT_TEXT_TYPE" val="1"/>
  <p:tag name="KSO_WM_UNIT_USESOURCEFORMAT_APPLY" val="1"/>
</p:tagLst>
</file>

<file path=ppt/tags/tag120.xml><?xml version="1.0" encoding="utf-8"?>
<p:tagLst xmlns:p="http://schemas.openxmlformats.org/presentationml/2006/main">
  <p:tag name="KSO_WM_DIAGRAM_VIRTUALLY_FRAME" val="{&quot;height&quot;:359.14842519685044,&quot;left&quot;:62.000078740157484,&quot;top&quot;:113.03370078740156,&quot;width&quot;:835.9999212598425}"/>
</p:tagLst>
</file>

<file path=ppt/tags/tag121.xml><?xml version="1.0" encoding="utf-8"?>
<p:tagLst xmlns:p="http://schemas.openxmlformats.org/presentationml/2006/main">
  <p:tag name="KSO_WM_DIAGRAM_VIRTUALLY_FRAME" val="{&quot;height&quot;:359.14842519685044,&quot;left&quot;:62.000078740157484,&quot;top&quot;:113.03370078740156,&quot;width&quot;:835.9999212598425}"/>
</p:tagLst>
</file>

<file path=ppt/tags/tag122.xml><?xml version="1.0" encoding="utf-8"?>
<p:tagLst xmlns:p="http://schemas.openxmlformats.org/presentationml/2006/main">
  <p:tag name="KSO_WM_DIAGRAM_VIRTUALLY_FRAME" val="{&quot;height&quot;:359.14842519685044,&quot;left&quot;:62.000078740157484,&quot;top&quot;:113.03370078740156,&quot;width&quot;:835.9999212598425}"/>
</p:tagLst>
</file>

<file path=ppt/tags/tag123.xml><?xml version="1.0" encoding="utf-8"?>
<p:tagLst xmlns:p="http://schemas.openxmlformats.org/presentationml/2006/main">
  <p:tag name="KSO_WM_DIAGRAM_VIRTUALLY_FRAME" val="{&quot;height&quot;:359.14842519685044,&quot;left&quot;:62.000078740157484,&quot;top&quot;:113.03370078740156,&quot;width&quot;:835.9999212598425}"/>
</p:tagLst>
</file>

<file path=ppt/tags/tag124.xml><?xml version="1.0" encoding="utf-8"?>
<p:tagLst xmlns:p="http://schemas.openxmlformats.org/presentationml/2006/main">
  <p:tag name="KSO_WM_DIAGRAM_VIRTUALLY_FRAME" val="{&quot;height&quot;:359.14842519685044,&quot;left&quot;:62.000078740157484,&quot;top&quot;:113.03370078740156,&quot;width&quot;:835.9999212598425}"/>
</p:tagLst>
</file>

<file path=ppt/tags/tag125.xml><?xml version="1.0" encoding="utf-8"?>
<p:tagLst xmlns:p="http://schemas.openxmlformats.org/presentationml/2006/main">
  <p:tag name="KSO_WM_DIAGRAM_VIRTUALLY_FRAME" val="{&quot;height&quot;:359.14842519685044,&quot;left&quot;:62.000078740157484,&quot;top&quot;:113.03370078740156,&quot;width&quot;:835.9999212598425}"/>
</p:tagLst>
</file>

<file path=ppt/tags/tag126.xml><?xml version="1.0" encoding="utf-8"?>
<p:tagLst xmlns:p="http://schemas.openxmlformats.org/presentationml/2006/main">
  <p:tag name="KSO_WM_DIAGRAM_VIRTUALLY_FRAME" val="{&quot;height&quot;:359.14842519685044,&quot;left&quot;:62.000078740157484,&quot;top&quot;:113.03370078740156,&quot;width&quot;:835.9999212598425}"/>
</p:tagLst>
</file>

<file path=ppt/tags/tag127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28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29.xml><?xml version="1.0" encoding="utf-8"?>
<p:tagLst xmlns:p="http://schemas.openxmlformats.org/presentationml/2006/main">
  <p:tag name="KSO_WM_DIAGRAM_VIRTUALLY_FRAME" val="{&quot;height&quot;:292.4323622047244,&quot;left&quot;:66.52881889763778,&quot;top&quot;:110.21724409448818,&quot;width&quot;:825.6790551181102}"/>
</p:tagLst>
</file>

<file path=ppt/tags/tag13.xml><?xml version="1.0" encoding="utf-8"?>
<p:tagLst xmlns:p="http://schemas.openxmlformats.org/presentationml/2006/main">
  <p:tag name="KSO_WM_DIAGRAM_VERSION" val="3"/>
  <p:tag name="KSO_WM_DIAGRAM_COLOR_TRICK" val="1"/>
  <p:tag name="KSO_WM_DIAGRAM_COLOR_TEXT_CAN_REMOVE" val="n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SUBTYPE" val="d"/>
  <p:tag name="KSO_WM_UNIT_TYPE" val="l_h_i"/>
  <p:tag name="KSO_WM_UNIT_INDEX" val="1_3_1"/>
  <p:tag name="KSO_WM_UNIT_ID" val="diagram20231967_3*l_h_i*1_3_1"/>
  <p:tag name="KSO_WM_TEMPLATE_CATEGORY" val="diagram"/>
  <p:tag name="KSO_WM_TEMPLATE_INDEX" val="20231967"/>
  <p:tag name="KSO_WM_UNIT_LAYERLEVEL" val="1_1_1"/>
  <p:tag name="KSO_WM_TAG_VERSION" val="3.0"/>
  <p:tag name="KSO_WM_BEAUTIFY_FLAG" val="#wm#"/>
  <p:tag name="KSO_WM_DIAGRAM_MAX_ITEMCNT" val="4"/>
  <p:tag name="KSO_WM_DIAGRAM_MIN_ITEMCNT" val="2"/>
  <p:tag name="KSO_WM_DIAGRAM_VIRTUALLY_FRAME" val="{&quot;height&quot;:372.1313436219058,&quot;left&quot;:97.73582677165354,&quot;top&quot;:90.49854078747231,&quot;width&quot;:780.2729133858268}"/>
  <p:tag name="KSO_WM_DIAGRAM_COLOR_MATCH_VALUE" val="{&quot;shape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1"/>
  <p:tag name="KSO_WM_UNIT_FILL_FORE_SCHEMECOLOR_INDEX" val="5"/>
  <p:tag name="KSO_WM_UNIT_FILL_FORE_SCHEMECOLOR_INDEX_BRIGHTNESS" val="0"/>
  <p:tag name="KSO_WM_UNIT_TEXT_FILL_FORE_SCHEMECOLOR_INDEX" val="1"/>
  <p:tag name="KSO_WM_UNIT_TEXT_FILL_TYPE" val="1"/>
  <p:tag name="KSO_WM_UNIT_USESOURCEFORMAT_APPLY" val="1"/>
</p:tagLst>
</file>

<file path=ppt/tags/tag130.xml><?xml version="1.0" encoding="utf-8"?>
<p:tagLst xmlns:p="http://schemas.openxmlformats.org/presentationml/2006/main">
  <p:tag name="KSO_WM_DIAGRAM_VIRTUALLY_FRAME" val="{&quot;height&quot;:292.4323622047244,&quot;left&quot;:66.52881889763778,&quot;top&quot;:110.21724409448818,&quot;width&quot;:825.6790551181102}"/>
</p:tagLst>
</file>

<file path=ppt/tags/tag131.xml><?xml version="1.0" encoding="utf-8"?>
<p:tagLst xmlns:p="http://schemas.openxmlformats.org/presentationml/2006/main">
  <p:tag name="KSO_WM_DIAGRAM_VIRTUALLY_FRAME" val="{&quot;height&quot;:292.4323622047244,&quot;left&quot;:66.52881889763778,&quot;top&quot;:110.21724409448818,&quot;width&quot;:825.6790551181102}"/>
</p:tagLst>
</file>

<file path=ppt/tags/tag132.xml><?xml version="1.0" encoding="utf-8"?>
<p:tagLst xmlns:p="http://schemas.openxmlformats.org/presentationml/2006/main">
  <p:tag name="KSO_WM_DIAGRAM_VIRTUALLY_FRAME" val="{&quot;height&quot;:292.4323622047244,&quot;left&quot;:66.52881889763778,&quot;top&quot;:110.21724409448818,&quot;width&quot;:825.6790551181102}"/>
</p:tagLst>
</file>

<file path=ppt/tags/tag133.xml><?xml version="1.0" encoding="utf-8"?>
<p:tagLst xmlns:p="http://schemas.openxmlformats.org/presentationml/2006/main">
  <p:tag name="KSO_WM_DIAGRAM_VIRTUALLY_FRAME" val="{&quot;height&quot;:292.4323622047244,&quot;left&quot;:66.52881889763778,&quot;top&quot;:110.21724409448818,&quot;width&quot;:825.6790551181102}"/>
</p:tagLst>
</file>

<file path=ppt/tags/tag134.xml><?xml version="1.0" encoding="utf-8"?>
<p:tagLst xmlns:p="http://schemas.openxmlformats.org/presentationml/2006/main">
  <p:tag name="KSO_WM_DIAGRAM_VIRTUALLY_FRAME" val="{&quot;height&quot;:292.4323622047244,&quot;left&quot;:66.52881889763778,&quot;top&quot;:110.21724409448818,&quot;width&quot;:825.6790551181102}"/>
</p:tagLst>
</file>

<file path=ppt/tags/tag135.xml><?xml version="1.0" encoding="utf-8"?>
<p:tagLst xmlns:p="http://schemas.openxmlformats.org/presentationml/2006/main">
  <p:tag name="KSO_WM_DIAGRAM_VIRTUALLY_FRAME" val="{&quot;height&quot;:292.4323622047244,&quot;left&quot;:66.52881889763778,&quot;top&quot;:110.21724409448818,&quot;width&quot;:825.6790551181102}"/>
</p:tagLst>
</file>

<file path=ppt/tags/tag136.xml><?xml version="1.0" encoding="utf-8"?>
<p:tagLst xmlns:p="http://schemas.openxmlformats.org/presentationml/2006/main">
  <p:tag name="KSO_WM_DIAGRAM_VIRTUALLY_FRAME" val="{&quot;height&quot;:292.4323622047244,&quot;left&quot;:66.52881889763778,&quot;top&quot;:110.21724409448818,&quot;width&quot;:825.6790551181102}"/>
</p:tagLst>
</file>

<file path=ppt/tags/tag137.xml><?xml version="1.0" encoding="utf-8"?>
<p:tagLst xmlns:p="http://schemas.openxmlformats.org/presentationml/2006/main">
  <p:tag name="KSO_WM_DIAGRAM_VIRTUALLY_FRAME" val="{&quot;height&quot;:292.4323622047244,&quot;left&quot;:66.52881889763778,&quot;top&quot;:110.21724409448818,&quot;width&quot;:825.6790551181102}"/>
</p:tagLst>
</file>

<file path=ppt/tags/tag138.xml><?xml version="1.0" encoding="utf-8"?>
<p:tagLst xmlns:p="http://schemas.openxmlformats.org/presentationml/2006/main">
  <p:tag name="KSO_WM_DIAGRAM_VIRTUALLY_FRAME" val="{&quot;height&quot;:292.4323622047244,&quot;left&quot;:66.52881889763778,&quot;top&quot;:110.21724409448818,&quot;width&quot;:825.6790551181102}"/>
</p:tagLst>
</file>

<file path=ppt/tags/tag139.xml><?xml version="1.0" encoding="utf-8"?>
<p:tagLst xmlns:p="http://schemas.openxmlformats.org/presentationml/2006/main">
  <p:tag name="KSO_WM_DIAGRAM_VIRTUALLY_FRAME" val="{&quot;height&quot;:292.4323622047244,&quot;left&quot;:66.52881889763778,&quot;top&quot;:110.21724409448818,&quot;width&quot;:825.6790551181102}"/>
</p:tagLst>
</file>

<file path=ppt/tags/tag14.xml><?xml version="1.0" encoding="utf-8"?>
<p:tagLst xmlns:p="http://schemas.openxmlformats.org/presentationml/2006/main">
  <p:tag name="KSO_WM_DIAGRAM_VERSION" val="3"/>
  <p:tag name="KSO_WM_DIAGRAM_COLOR_TRICK" val="1"/>
  <p:tag name="KSO_WM_DIAGRAM_COLOR_TEXT_CAN_REMOVE" val="n"/>
  <p:tag name="KSO_WM_UNIT_ISCONTENTSTITLE" val="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a"/>
  <p:tag name="KSO_WM_UNIT_INDEX" val="1_4_1"/>
  <p:tag name="KSO_WM_UNIT_ID" val="diagram20231967_3*l_h_a*1_4_1"/>
  <p:tag name="KSO_WM_TEMPLATE_CATEGORY" val="diagram"/>
  <p:tag name="KSO_WM_TEMPLATE_INDEX" val="20231967"/>
  <p:tag name="KSO_WM_UNIT_LAYERLEVEL" val="1_1_1"/>
  <p:tag name="KSO_WM_TAG_VERSION" val="3.0"/>
  <p:tag name="KSO_WM_BEAUTIFY_FLAG" val="#wm#"/>
  <p:tag name="KSO_WM_DIAGRAM_MAX_ITEMCNT" val="4"/>
  <p:tag name="KSO_WM_DIAGRAM_MIN_ITEMCNT" val="2"/>
  <p:tag name="KSO_WM_DIAGRAM_VIRTUALLY_FRAME" val="{&quot;height&quot;:372.1313436219058,&quot;left&quot;:97.73582677165354,&quot;top&quot;:90.49854078747231,&quot;width&quot;:780.2729133858268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FILL_FORE_SCHEMECOLOR_INDEX" val="1"/>
  <p:tag name="KSO_WM_UNIT_TEXT_FILL_TYPE" val="1"/>
  <p:tag name="KSO_WM_UNIT_PRESET_TEXT" val="单击此处添加标题"/>
  <p:tag name="KSO_WM_UNIT_TEXT_TYPE" val="1"/>
  <p:tag name="KSO_WM_UNIT_USESOURCEFORMAT_APPLY" val="1"/>
</p:tagLst>
</file>

<file path=ppt/tags/tag140.xml><?xml version="1.0" encoding="utf-8"?>
<p:tagLst xmlns:p="http://schemas.openxmlformats.org/presentationml/2006/main">
  <p:tag name="KSO_WM_DIAGRAM_VIRTUALLY_FRAME" val="{&quot;height&quot;:292.4323622047244,&quot;left&quot;:66.52881889763778,&quot;top&quot;:110.21724409448818,&quot;width&quot;:825.6790551181102}"/>
</p:tagLst>
</file>

<file path=ppt/tags/tag141.xml><?xml version="1.0" encoding="utf-8"?>
<p:tagLst xmlns:p="http://schemas.openxmlformats.org/presentationml/2006/main">
  <p:tag name="KSO_WM_DIAGRAM_VIRTUALLY_FRAME" val="{&quot;height&quot;:292.4323622047244,&quot;left&quot;:66.52881889763778,&quot;top&quot;:110.21724409448818,&quot;width&quot;:825.6790551181102}"/>
</p:tagLst>
</file>

<file path=ppt/tags/tag142.xml><?xml version="1.0" encoding="utf-8"?>
<p:tagLst xmlns:p="http://schemas.openxmlformats.org/presentationml/2006/main">
  <p:tag name="KSO_WM_DIAGRAM_VIRTUALLY_FRAME" val="{&quot;height&quot;:292.4323622047244,&quot;left&quot;:66.52881889763778,&quot;top&quot;:110.21724409448818,&quot;width&quot;:825.6790551181102}"/>
</p:tagLst>
</file>

<file path=ppt/tags/tag143.xml><?xml version="1.0" encoding="utf-8"?>
<p:tagLst xmlns:p="http://schemas.openxmlformats.org/presentationml/2006/main">
  <p:tag name="KSO_WM_DIAGRAM_VIRTUALLY_FRAME" val="{&quot;height&quot;:292.4323622047244,&quot;left&quot;:66.52881889763778,&quot;top&quot;:110.21724409448818,&quot;width&quot;:825.6790551181102}"/>
</p:tagLst>
</file>

<file path=ppt/tags/tag144.xml><?xml version="1.0" encoding="utf-8"?>
<p:tagLst xmlns:p="http://schemas.openxmlformats.org/presentationml/2006/main">
  <p:tag name="KSO_WM_DIAGRAM_VIRTUALLY_FRAME" val="{&quot;height&quot;:292.4323622047244,&quot;left&quot;:66.52881889763778,&quot;top&quot;:110.21724409448818,&quot;width&quot;:825.6790551181102}"/>
</p:tagLst>
</file>

<file path=ppt/tags/tag145.xml><?xml version="1.0" encoding="utf-8"?>
<p:tagLst xmlns:p="http://schemas.openxmlformats.org/presentationml/2006/main">
  <p:tag name="KSO_WM_DIAGRAM_VIRTUALLY_FRAME" val="{&quot;height&quot;:292.4323622047244,&quot;left&quot;:66.52881889763778,&quot;top&quot;:110.21724409448818,&quot;width&quot;:825.6790551181102}"/>
</p:tagLst>
</file>

<file path=ppt/tags/tag146.xml><?xml version="1.0" encoding="utf-8"?>
<p:tagLst xmlns:p="http://schemas.openxmlformats.org/presentationml/2006/main">
  <p:tag name="KSO_WM_DIAGRAM_VIRTUALLY_FRAME" val="{&quot;height&quot;:292.4323622047244,&quot;left&quot;:66.52881889763778,&quot;top&quot;:110.21724409448818,&quot;width&quot;:825.6790551181102}"/>
</p:tagLst>
</file>

<file path=ppt/tags/tag147.xml><?xml version="1.0" encoding="utf-8"?>
<p:tagLst xmlns:p="http://schemas.openxmlformats.org/presentationml/2006/main">
  <p:tag name="KSO_WM_DIAGRAM_VIRTUALLY_FRAME" val="{&quot;height&quot;:243.43236220472446,&quot;left&quot;:69.1788188976378,&quot;top&quot;:159.2172440944882,&quot;width&quot;:823.0290551181103}"/>
</p:tagLst>
</file>

<file path=ppt/tags/tag148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49.xml><?xml version="1.0" encoding="utf-8"?>
<p:tagLst xmlns:p="http://schemas.openxmlformats.org/presentationml/2006/main">
  <p:tag name="KSO_WM_DIAGRAM_VIRTUALLY_FRAME" val="{&quot;height&quot;:469.7984251968504,&quot;left&quot;:-3.937007877539145e-05,&quot;top&quot;:70.20157480314961,&quot;width&quot;:960.0000393700788}"/>
</p:tagLst>
</file>

<file path=ppt/tags/tag15.xml><?xml version="1.0" encoding="utf-8"?>
<p:tagLst xmlns:p="http://schemas.openxmlformats.org/presentationml/2006/main">
  <p:tag name="KSO_WM_DIAGRAM_VERSION" val="3"/>
  <p:tag name="KSO_WM_DIAGRAM_COLOR_TRICK" val="1"/>
  <p:tag name="KSO_WM_DIAGRAM_COLOR_TEXT_CAN_REMOVE" val="n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SUBTYPE" val="d"/>
  <p:tag name="KSO_WM_UNIT_TYPE" val="l_h_i"/>
  <p:tag name="KSO_WM_UNIT_INDEX" val="1_4_1"/>
  <p:tag name="KSO_WM_UNIT_ID" val="diagram20231967_3*l_h_i*1_4_1"/>
  <p:tag name="KSO_WM_TEMPLATE_CATEGORY" val="diagram"/>
  <p:tag name="KSO_WM_TEMPLATE_INDEX" val="20231967"/>
  <p:tag name="KSO_WM_UNIT_LAYERLEVEL" val="1_1_1"/>
  <p:tag name="KSO_WM_TAG_VERSION" val="3.0"/>
  <p:tag name="KSO_WM_BEAUTIFY_FLAG" val="#wm#"/>
  <p:tag name="KSO_WM_DIAGRAM_MAX_ITEMCNT" val="4"/>
  <p:tag name="KSO_WM_DIAGRAM_MIN_ITEMCNT" val="2"/>
  <p:tag name="KSO_WM_DIAGRAM_VIRTUALLY_FRAME" val="{&quot;height&quot;:372.1313436219058,&quot;left&quot;:97.73582677165354,&quot;top&quot;:90.49854078747231,&quot;width&quot;:780.2729133858268}"/>
  <p:tag name="KSO_WM_DIAGRAM_COLOR_MATCH_VALUE" val="{&quot;shape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1"/>
  <p:tag name="KSO_WM_UNIT_FILL_FORE_SCHEMECOLOR_INDEX" val="5"/>
  <p:tag name="KSO_WM_UNIT_FILL_FORE_SCHEMECOLOR_INDEX_BRIGHTNESS" val="0"/>
  <p:tag name="KSO_WM_UNIT_TEXT_FILL_FORE_SCHEMECOLOR_INDEX" val="1"/>
  <p:tag name="KSO_WM_UNIT_TEXT_FILL_TYPE" val="1"/>
  <p:tag name="KSO_WM_UNIT_USESOURCEFORMAT_APPLY" val="1"/>
</p:tagLst>
</file>

<file path=ppt/tags/tag150.xml><?xml version="1.0" encoding="utf-8"?>
<p:tagLst xmlns:p="http://schemas.openxmlformats.org/presentationml/2006/main">
  <p:tag name="KSO_WM_DIAGRAM_VIRTUALLY_FRAME" val="{&quot;height&quot;:469.7984251968504,&quot;left&quot;:-3.937007877539145e-05,&quot;top&quot;:70.20157480314961,&quot;width&quot;:960.0000393700788}"/>
</p:tagLst>
</file>

<file path=ppt/tags/tag151.xml><?xml version="1.0" encoding="utf-8"?>
<p:tagLst xmlns:p="http://schemas.openxmlformats.org/presentationml/2006/main">
  <p:tag name="KSO_WM_DIAGRAM_VIRTUALLY_FRAME" val="{&quot;height&quot;:469.7984251968504,&quot;left&quot;:-3.937007877539145e-05,&quot;top&quot;:70.20157480314961,&quot;width&quot;:960.0000393700788}"/>
</p:tagLst>
</file>

<file path=ppt/tags/tag152.xml><?xml version="1.0" encoding="utf-8"?>
<p:tagLst xmlns:p="http://schemas.openxmlformats.org/presentationml/2006/main">
  <p:tag name="KSO_WM_DIAGRAM_VIRTUALLY_FRAME" val="{&quot;height&quot;:469.7984251968504,&quot;left&quot;:-3.937007877539145e-05,&quot;top&quot;:70.20157480314961,&quot;width&quot;:960.0000393700788}"/>
</p:tagLst>
</file>

<file path=ppt/tags/tag153.xml><?xml version="1.0" encoding="utf-8"?>
<p:tagLst xmlns:p="http://schemas.openxmlformats.org/presentationml/2006/main">
  <p:tag name="KSO_WM_DIAGRAM_VIRTUALLY_FRAME" val="{&quot;height&quot;:469.7984251968504,&quot;left&quot;:-3.937007877539145e-05,&quot;top&quot;:70.20157480314961,&quot;width&quot;:960.0000393700788}"/>
</p:tagLst>
</file>

<file path=ppt/tags/tag154.xml><?xml version="1.0" encoding="utf-8"?>
<p:tagLst xmlns:p="http://schemas.openxmlformats.org/presentationml/2006/main">
  <p:tag name="KSO_WM_DIAGRAM_VIRTUALLY_FRAME" val="{&quot;height&quot;:469.7984251968504,&quot;left&quot;:-3.937007877539145e-05,&quot;top&quot;:70.20157480314961,&quot;width&quot;:960.0000393700788}"/>
</p:tagLst>
</file>

<file path=ppt/tags/tag155.xml><?xml version="1.0" encoding="utf-8"?>
<p:tagLst xmlns:p="http://schemas.openxmlformats.org/presentationml/2006/main">
  <p:tag name="KSO_WM_DIAGRAM_VIRTUALLY_FRAME" val="{&quot;height&quot;:469.7984251968504,&quot;left&quot;:-3.937007877539145e-05,&quot;top&quot;:70.20157480314961,&quot;width&quot;:960.0000393700788}"/>
</p:tagLst>
</file>

<file path=ppt/tags/tag156.xml><?xml version="1.0" encoding="utf-8"?>
<p:tagLst xmlns:p="http://schemas.openxmlformats.org/presentationml/2006/main">
  <p:tag name="KSO_WM_DIAGRAM_VIRTUALLY_FRAME" val="{&quot;height&quot;:469.7984251968504,&quot;left&quot;:-3.937007877539145e-05,&quot;top&quot;:70.20157480314961,&quot;width&quot;:960.0000393700788}"/>
</p:tagLst>
</file>

<file path=ppt/tags/tag157.xml><?xml version="1.0" encoding="utf-8"?>
<p:tagLst xmlns:p="http://schemas.openxmlformats.org/presentationml/2006/main">
  <p:tag name="KSO_WM_DIAGRAM_VIRTUALLY_FRAME" val="{&quot;height&quot;:469.7984251968504,&quot;left&quot;:-3.937007877539145e-05,&quot;top&quot;:70.20157480314961,&quot;width&quot;:960.0000393700788}"/>
</p:tagLst>
</file>

<file path=ppt/tags/tag158.xml><?xml version="1.0" encoding="utf-8"?>
<p:tagLst xmlns:p="http://schemas.openxmlformats.org/presentationml/2006/main">
  <p:tag name="KSO_WM_DIAGRAM_VIRTUALLY_FRAME" val="{&quot;height&quot;:469.7984251968504,&quot;left&quot;:-3.937007877539145e-05,&quot;top&quot;:70.20157480314961,&quot;width&quot;:960.0000393700788}"/>
</p:tagLst>
</file>

<file path=ppt/tags/tag159.xml><?xml version="1.0" encoding="utf-8"?>
<p:tagLst xmlns:p="http://schemas.openxmlformats.org/presentationml/2006/main">
  <p:tag name="KSO_WM_DIAGRAM_VIRTUALLY_FRAME" val="{&quot;height&quot;:469.7984251968504,&quot;left&quot;:-3.937007877539145e-05,&quot;top&quot;:70.20157480314961,&quot;width&quot;:960.0000393700788}"/>
</p:tagLst>
</file>

<file path=ppt/tags/tag16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60.xml><?xml version="1.0" encoding="utf-8"?>
<p:tagLst xmlns:p="http://schemas.openxmlformats.org/presentationml/2006/main">
  <p:tag name="KSO_WM_DIAGRAM_VIRTUALLY_FRAME" val="{&quot;height&quot;:469.7984251968504,&quot;left&quot;:-3.937007877539145e-05,&quot;top&quot;:70.20157480314961,&quot;width&quot;:960.0000393700788}"/>
</p:tagLst>
</file>

<file path=ppt/tags/tag161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62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7.xml><?xml version="1.0" encoding="utf-8"?>
<p:tagLst xmlns:p="http://schemas.openxmlformats.org/presentationml/2006/main">
  <p:tag name="KSO_WM_DIAGRAM_VIRTUALLY_FRAME" val="{&quot;height&quot;:307.0953543307087,&quot;left&quot;:486.7673228346456,&quot;top&quot;:168.91480314960629,&quot;width&quot;:428.9384251968505}"/>
</p:tagLst>
</file>

<file path=ppt/tags/tag18.xml><?xml version="1.0" encoding="utf-8"?>
<p:tagLst xmlns:p="http://schemas.openxmlformats.org/presentationml/2006/main">
  <p:tag name="KSO_WM_DIAGRAM_VIRTUALLY_FRAME" val="{&quot;height&quot;:307.0953543307087,&quot;left&quot;:486.7673228346456,&quot;top&quot;:168.91480314960629,&quot;width&quot;:428.9384251968505}"/>
</p:tagLst>
</file>

<file path=ppt/tags/tag19.xml><?xml version="1.0" encoding="utf-8"?>
<p:tagLst xmlns:p="http://schemas.openxmlformats.org/presentationml/2006/main">
  <p:tag name="KSO_WM_DIAGRAM_VIRTUALLY_FRAME" val="{&quot;height&quot;:307.0953543307087,&quot;left&quot;:486.7673228346456,&quot;top&quot;:168.91480314960629,&quot;width&quot;:428.9384251968505}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20.xml><?xml version="1.0" encoding="utf-8"?>
<p:tagLst xmlns:p="http://schemas.openxmlformats.org/presentationml/2006/main">
  <p:tag name="KSO_WM_DIAGRAM_VIRTUALLY_FRAME" val="{&quot;height&quot;:307.0953543307087,&quot;left&quot;:486.7673228346456,&quot;top&quot;:168.91480314960629,&quot;width&quot;:428.9384251968505}"/>
</p:tagLst>
</file>

<file path=ppt/tags/tag21.xml><?xml version="1.0" encoding="utf-8"?>
<p:tagLst xmlns:p="http://schemas.openxmlformats.org/presentationml/2006/main">
  <p:tag name="KSO_WM_DIAGRAM_VIRTUALLY_FRAME" val="{&quot;height&quot;:307.0953543307087,&quot;left&quot;:486.7673228346456,&quot;top&quot;:168.91480314960629,&quot;width&quot;:428.9384251968505}"/>
</p:tagLst>
</file>

<file path=ppt/tags/tag22.xml><?xml version="1.0" encoding="utf-8"?>
<p:tagLst xmlns:p="http://schemas.openxmlformats.org/presentationml/2006/main">
  <p:tag name="KSO_WM_DIAGRAM_VIRTUALLY_FRAME" val="{&quot;height&quot;:307.0953543307087,&quot;left&quot;:486.7673228346456,&quot;top&quot;:168.91480314960629,&quot;width&quot;:428.9384251968505}"/>
</p:tagLst>
</file>

<file path=ppt/tags/tag23.xml><?xml version="1.0" encoding="utf-8"?>
<p:tagLst xmlns:p="http://schemas.openxmlformats.org/presentationml/2006/main">
  <p:tag name="KSO_WM_DIAGRAM_VIRTUALLY_FRAME" val="{&quot;height&quot;:307.0953543307087,&quot;left&quot;:486.7673228346456,&quot;top&quot;:168.91480314960629,&quot;width&quot;:428.9384251968505}"/>
</p:tagLst>
</file>

<file path=ppt/tags/tag24.xml><?xml version="1.0" encoding="utf-8"?>
<p:tagLst xmlns:p="http://schemas.openxmlformats.org/presentationml/2006/main">
  <p:tag name="KSO_WM_DIAGRAM_VIRTUALLY_FRAME" val="{&quot;height&quot;:307.0953543307087,&quot;left&quot;:486.7673228346456,&quot;top&quot;:168.91480314960629,&quot;width&quot;:428.9384251968505}"/>
</p:tagLst>
</file>

<file path=ppt/tags/tag25.xml><?xml version="1.0" encoding="utf-8"?>
<p:tagLst xmlns:p="http://schemas.openxmlformats.org/presentationml/2006/main">
  <p:tag name="KSO_WM_DIAGRAM_VIRTUALLY_FRAME" val="{&quot;height&quot;:307.0953543307087,&quot;left&quot;:486.7673228346456,&quot;top&quot;:168.91480314960629,&quot;width&quot;:428.9384251968505}"/>
</p:tagLst>
</file>

<file path=ppt/tags/tag26.xml><?xml version="1.0" encoding="utf-8"?>
<p:tagLst xmlns:p="http://schemas.openxmlformats.org/presentationml/2006/main">
  <p:tag name="KSO_WM_DIAGRAM_VIRTUALLY_FRAME" val="{&quot;height&quot;:307.0953543307087,&quot;left&quot;:486.7673228346456,&quot;top&quot;:168.91480314960629,&quot;width&quot;:428.9384251968505}"/>
</p:tagLst>
</file>

<file path=ppt/tags/tag27.xml><?xml version="1.0" encoding="utf-8"?>
<p:tagLst xmlns:p="http://schemas.openxmlformats.org/presentationml/2006/main">
  <p:tag name="KSO_WM_DIAGRAM_VIRTUALLY_FRAME" val="{&quot;height&quot;:307.0953543307087,&quot;left&quot;:486.7673228346456,&quot;top&quot;:168.91480314960629,&quot;width&quot;:428.9384251968505}"/>
</p:tagLst>
</file>

<file path=ppt/tags/tag28.xml><?xml version="1.0" encoding="utf-8"?>
<p:tagLst xmlns:p="http://schemas.openxmlformats.org/presentationml/2006/main">
  <p:tag name="KSO_WM_DIAGRAM_VIRTUALLY_FRAME" val="{&quot;height&quot;:307.0953543307087,&quot;left&quot;:486.7673228346456,&quot;top&quot;:168.91480314960629,&quot;width&quot;:428.9384251968505}"/>
</p:tagLst>
</file>

<file path=ppt/tags/tag29.xml><?xml version="1.0" encoding="utf-8"?>
<p:tagLst xmlns:p="http://schemas.openxmlformats.org/presentationml/2006/main">
  <p:tag name="KSO_WM_DIAGRAM_VIRTUALLY_FRAME" val="{&quot;height&quot;:307.0953543307087,&quot;left&quot;:486.7673228346456,&quot;top&quot;:168.91480314960629,&quot;width&quot;:428.9384251968505}"/>
</p:tagLst>
</file>

<file path=ppt/tags/tag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30.xml><?xml version="1.0" encoding="utf-8"?>
<p:tagLst xmlns:p="http://schemas.openxmlformats.org/presentationml/2006/main">
  <p:tag name="KSO_WM_DIAGRAM_VIRTUALLY_FRAME" val="{&quot;height&quot;:307.0953543307087,&quot;left&quot;:486.7673228346456,&quot;top&quot;:168.91480314960629,&quot;width&quot;:428.9384251968505}"/>
</p:tagLst>
</file>

<file path=ppt/tags/tag31.xml><?xml version="1.0" encoding="utf-8"?>
<p:tagLst xmlns:p="http://schemas.openxmlformats.org/presentationml/2006/main">
  <p:tag name="KSO_WM_DIAGRAM_VIRTUALLY_FRAME" val="{&quot;height&quot;:307.0953543307087,&quot;left&quot;:486.7673228346456,&quot;top&quot;:168.91480314960629,&quot;width&quot;:428.9384251968505}"/>
</p:tagLst>
</file>

<file path=ppt/tags/tag32.xml><?xml version="1.0" encoding="utf-8"?>
<p:tagLst xmlns:p="http://schemas.openxmlformats.org/presentationml/2006/main">
  <p:tag name="KSO_WM_DIAGRAM_VIRTUALLY_FRAME" val="{&quot;height&quot;:307.0953543307087,&quot;left&quot;:486.7673228346456,&quot;top&quot;:168.91480314960629,&quot;width&quot;:428.9384251968505}"/>
</p:tagLst>
</file>

<file path=ppt/tags/tag33.xml><?xml version="1.0" encoding="utf-8"?>
<p:tagLst xmlns:p="http://schemas.openxmlformats.org/presentationml/2006/main">
  <p:tag name="KSO_WM_DIAGRAM_VIRTUALLY_FRAME" val="{&quot;height&quot;:307.0953543307087,&quot;left&quot;:486.7673228346456,&quot;top&quot;:168.91480314960629,&quot;width&quot;:428.9384251968505}"/>
</p:tagLst>
</file>

<file path=ppt/tags/tag34.xml><?xml version="1.0" encoding="utf-8"?>
<p:tagLst xmlns:p="http://schemas.openxmlformats.org/presentationml/2006/main">
  <p:tag name="KSO_WM_DIAGRAM_VIRTUALLY_FRAME" val="{&quot;height&quot;:307.0953543307087,&quot;left&quot;:486.7673228346456,&quot;top&quot;:168.91480314960629,&quot;width&quot;:428.9384251968505}"/>
</p:tagLst>
</file>

<file path=ppt/tags/tag35.xml><?xml version="1.0" encoding="utf-8"?>
<p:tagLst xmlns:p="http://schemas.openxmlformats.org/presentationml/2006/main">
  <p:tag name="KSO_WM_DIAGRAM_VIRTUALLY_FRAME" val="{&quot;height&quot;:307.0953543307087,&quot;left&quot;:486.7673228346456,&quot;top&quot;:168.91480314960629,&quot;width&quot;:428.9384251968505}"/>
</p:tagLst>
</file>

<file path=ppt/tags/tag36.xml><?xml version="1.0" encoding="utf-8"?>
<p:tagLst xmlns:p="http://schemas.openxmlformats.org/presentationml/2006/main">
  <p:tag name="KSO_WM_DIAGRAM_VIRTUALLY_FRAME" val="{&quot;height&quot;:307.0953543307087,&quot;left&quot;:486.7673228346456,&quot;top&quot;:168.91480314960629,&quot;width&quot;:428.9384251968505}"/>
</p:tagLst>
</file>

<file path=ppt/tags/tag37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38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39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40.xml><?xml version="1.0" encoding="utf-8"?>
<p:tagLst xmlns:p="http://schemas.openxmlformats.org/presentationml/2006/main">
  <p:tag name="KSO_WM_DIAGRAM_VIRTUALLY_FRAME" val="{&quot;height&quot;:410.63417322834647,&quot;left&quot;:0,&quot;top&quot;:129.36582677165353,&quot;width&quot;:960}"/>
</p:tagLst>
</file>

<file path=ppt/tags/tag41.xml><?xml version="1.0" encoding="utf-8"?>
<p:tagLst xmlns:p="http://schemas.openxmlformats.org/presentationml/2006/main">
  <p:tag name="KSO_WM_DIAGRAM_VIRTUALLY_FRAME" val="{&quot;height&quot;:410.63417322834647,&quot;left&quot;:0,&quot;top&quot;:129.36582677165353,&quot;width&quot;:960}"/>
</p:tagLst>
</file>

<file path=ppt/tags/tag42.xml><?xml version="1.0" encoding="utf-8"?>
<p:tagLst xmlns:p="http://schemas.openxmlformats.org/presentationml/2006/main">
  <p:tag name="KSO_WM_DIAGRAM_VIRTUALLY_FRAME" val="{&quot;height&quot;:410.63417322834647,&quot;left&quot;:0,&quot;top&quot;:129.36582677165353,&quot;width&quot;:960}"/>
</p:tagLst>
</file>

<file path=ppt/tags/tag43.xml><?xml version="1.0" encoding="utf-8"?>
<p:tagLst xmlns:p="http://schemas.openxmlformats.org/presentationml/2006/main">
  <p:tag name="KSO_WM_DIAGRAM_VIRTUALLY_FRAME" val="{&quot;height&quot;:410.63417322834647,&quot;left&quot;:0,&quot;top&quot;:129.36582677165353,&quot;width&quot;:960}"/>
</p:tagLst>
</file>

<file path=ppt/tags/tag44.xml><?xml version="1.0" encoding="utf-8"?>
<p:tagLst xmlns:p="http://schemas.openxmlformats.org/presentationml/2006/main">
  <p:tag name="KSO_WM_DIAGRAM_VIRTUALLY_FRAME" val="{&quot;height&quot;:410.63417322834647,&quot;left&quot;:0,&quot;top&quot;:129.36582677165353,&quot;width&quot;:960}"/>
</p:tagLst>
</file>

<file path=ppt/tags/tag45.xml><?xml version="1.0" encoding="utf-8"?>
<p:tagLst xmlns:p="http://schemas.openxmlformats.org/presentationml/2006/main">
  <p:tag name="KSO_WM_DIAGRAM_VIRTUALLY_FRAME" val="{&quot;height&quot;:410.63417322834647,&quot;left&quot;:0,&quot;top&quot;:129.36582677165353,&quot;width&quot;:960}"/>
</p:tagLst>
</file>

<file path=ppt/tags/tag46.xml><?xml version="1.0" encoding="utf-8"?>
<p:tagLst xmlns:p="http://schemas.openxmlformats.org/presentationml/2006/main">
  <p:tag name="KSO_WM_DIAGRAM_VIRTUALLY_FRAME" val="{&quot;height&quot;:410.63417322834647,&quot;left&quot;:0,&quot;top&quot;:129.36582677165353,&quot;width&quot;:960}"/>
</p:tagLst>
</file>

<file path=ppt/tags/tag47.xml><?xml version="1.0" encoding="utf-8"?>
<p:tagLst xmlns:p="http://schemas.openxmlformats.org/presentationml/2006/main">
  <p:tag name="KSO_WM_DIAGRAM_VIRTUALLY_FRAME" val="{&quot;height&quot;:410.63417322834647,&quot;left&quot;:0,&quot;top&quot;:129.36582677165353,&quot;width&quot;:960}"/>
</p:tagLst>
</file>

<file path=ppt/tags/tag48.xml><?xml version="1.0" encoding="utf-8"?>
<p:tagLst xmlns:p="http://schemas.openxmlformats.org/presentationml/2006/main">
  <p:tag name="KSO_WM_DIAGRAM_VIRTUALLY_FRAME" val="{&quot;height&quot;:410.63417322834647,&quot;left&quot;:0,&quot;top&quot;:129.36582677165353,&quot;width&quot;:960}"/>
</p:tagLst>
</file>

<file path=ppt/tags/tag49.xml><?xml version="1.0" encoding="utf-8"?>
<p:tagLst xmlns:p="http://schemas.openxmlformats.org/presentationml/2006/main">
  <p:tag name="KSO_WM_DIAGRAM_VIRTUALLY_FRAME" val="{&quot;height&quot;:410.63417322834647,&quot;left&quot;:0,&quot;top&quot;:129.36582677165353,&quot;width&quot;:960}"/>
</p:tagLst>
</file>

<file path=ppt/tags/tag5.xml><?xml version="1.0" encoding="utf-8"?>
<p:tagLst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081"/>
  <p:tag name="KSO_WM_TEMPLATE_MASTER_TYPE" val="0"/>
  <p:tag name="KSO_WM_TEMPLATE_COLOR_TYPE" val="1"/>
  <p:tag name="KSO_WM_UNIT_SHOW_EDIT_AREA_INDICATION" val="1"/>
</p:tagLst>
</file>

<file path=ppt/tags/tag50.xml><?xml version="1.0" encoding="utf-8"?>
<p:tagLst xmlns:p="http://schemas.openxmlformats.org/presentationml/2006/main">
  <p:tag name="KSO_WM_DIAGRAM_VIRTUALLY_FRAME" val="{&quot;height&quot;:410.63417322834647,&quot;left&quot;:0,&quot;top&quot;:129.36582677165353,&quot;width&quot;:960}"/>
</p:tagLst>
</file>

<file path=ppt/tags/tag51.xml><?xml version="1.0" encoding="utf-8"?>
<p:tagLst xmlns:p="http://schemas.openxmlformats.org/presentationml/2006/main">
  <p:tag name="KSO_WM_DIAGRAM_VIRTUALLY_FRAME" val="{&quot;height&quot;:410.63417322834647,&quot;left&quot;:0,&quot;top&quot;:129.36582677165353,&quot;width&quot;:960}"/>
</p:tagLst>
</file>

<file path=ppt/tags/tag52.xml><?xml version="1.0" encoding="utf-8"?>
<p:tagLst xmlns:p="http://schemas.openxmlformats.org/presentationml/2006/main">
  <p:tag name="KSO_WM_DIAGRAM_VIRTUALLY_FRAME" val="{&quot;height&quot;:410.63417322834647,&quot;left&quot;:0,&quot;top&quot;:129.36582677165353,&quot;width&quot;:960}"/>
</p:tagLst>
</file>

<file path=ppt/tags/tag53.xml><?xml version="1.0" encoding="utf-8"?>
<p:tagLst xmlns:p="http://schemas.openxmlformats.org/presentationml/2006/main">
  <p:tag name="KSO_WM_DIAGRAM_VIRTUALLY_FRAME" val="{&quot;height&quot;:410.63417322834647,&quot;left&quot;:0,&quot;top&quot;:129.36582677165353,&quot;width&quot;:960}"/>
</p:tagLst>
</file>

<file path=ppt/tags/tag54.xml><?xml version="1.0" encoding="utf-8"?>
<p:tagLst xmlns:p="http://schemas.openxmlformats.org/presentationml/2006/main">
  <p:tag name="KSO_WM_DIAGRAM_VIRTUALLY_FRAME" val="{&quot;height&quot;:410.63417322834647,&quot;left&quot;:0,&quot;top&quot;:129.36582677165353,&quot;width&quot;:960}"/>
</p:tagLst>
</file>

<file path=ppt/tags/tag55.xml><?xml version="1.0" encoding="utf-8"?>
<p:tagLst xmlns:p="http://schemas.openxmlformats.org/presentationml/2006/main">
  <p:tag name="KSO_WM_DIAGRAM_VIRTUALLY_FRAME" val="{&quot;height&quot;:410.63417322834647,&quot;left&quot;:0,&quot;top&quot;:129.36582677165353,&quot;width&quot;:960}"/>
</p:tagLst>
</file>

<file path=ppt/tags/tag56.xml><?xml version="1.0" encoding="utf-8"?>
<p:tagLst xmlns:p="http://schemas.openxmlformats.org/presentationml/2006/main">
  <p:tag name="KSO_WM_DIAGRAM_VIRTUALLY_FRAME" val="{&quot;height&quot;:410.63417322834647,&quot;left&quot;:0,&quot;top&quot;:129.36582677165353,&quot;width&quot;:960}"/>
</p:tagLst>
</file>

<file path=ppt/tags/tag57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58.xml><?xml version="1.0" encoding="utf-8"?>
<p:tagLst xmlns:p="http://schemas.openxmlformats.org/presentationml/2006/main">
  <p:tag name="wpp_generatepicture" val="1"/>
</p:tagLst>
</file>

<file path=ppt/tags/tag59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6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60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61.xml><?xml version="1.0" encoding="utf-8"?>
<p:tagLst xmlns:p="http://schemas.openxmlformats.org/presentationml/2006/main">
  <p:tag name="KSO_WM_DIAGRAM_VIRTUALLY_FRAME" val="{&quot;height&quot;:349.5418110236221,&quot;left&quot;:51.999999999999986,&quot;top&quot;:106.73685039370078,&quot;width&quot;:855}"/>
</p:tagLst>
</file>

<file path=ppt/tags/tag62.xml><?xml version="1.0" encoding="utf-8"?>
<p:tagLst xmlns:p="http://schemas.openxmlformats.org/presentationml/2006/main">
  <p:tag name="KSO_WM_DIAGRAM_VIRTUALLY_FRAME" val="{&quot;height&quot;:349.5418110236221,&quot;left&quot;:51.999999999999986,&quot;top&quot;:106.73685039370078,&quot;width&quot;:855}"/>
</p:tagLst>
</file>

<file path=ppt/tags/tag63.xml><?xml version="1.0" encoding="utf-8"?>
<p:tagLst xmlns:p="http://schemas.openxmlformats.org/presentationml/2006/main">
  <p:tag name="KSO_WM_DIAGRAM_VIRTUALLY_FRAME" val="{&quot;height&quot;:349.5418110236221,&quot;left&quot;:51.999999999999986,&quot;top&quot;:106.73685039370078,&quot;width&quot;:855}"/>
</p:tagLst>
</file>

<file path=ppt/tags/tag64.xml><?xml version="1.0" encoding="utf-8"?>
<p:tagLst xmlns:p="http://schemas.openxmlformats.org/presentationml/2006/main">
  <p:tag name="KSO_WM_DIAGRAM_VIRTUALLY_FRAME" val="{&quot;height&quot;:349.5418110236221,&quot;left&quot;:51.999999999999986,&quot;top&quot;:106.73685039370078,&quot;width&quot;:855}"/>
</p:tagLst>
</file>

<file path=ppt/tags/tag65.xml><?xml version="1.0" encoding="utf-8"?>
<p:tagLst xmlns:p="http://schemas.openxmlformats.org/presentationml/2006/main">
  <p:tag name="KSO_WM_DIAGRAM_VIRTUALLY_FRAME" val="{&quot;height&quot;:349.5418110236221,&quot;left&quot;:51.999999999999986,&quot;top&quot;:106.73685039370078,&quot;width&quot;:855}"/>
</p:tagLst>
</file>

<file path=ppt/tags/tag66.xml><?xml version="1.0" encoding="utf-8"?>
<p:tagLst xmlns:p="http://schemas.openxmlformats.org/presentationml/2006/main">
  <p:tag name="KSO_WM_DIAGRAM_VIRTUALLY_FRAME" val="{&quot;height&quot;:349.5418110236221,&quot;left&quot;:51.999999999999986,&quot;top&quot;:106.73685039370078,&quot;width&quot;:855}"/>
</p:tagLst>
</file>

<file path=ppt/tags/tag67.xml><?xml version="1.0" encoding="utf-8"?>
<p:tagLst xmlns:p="http://schemas.openxmlformats.org/presentationml/2006/main">
  <p:tag name="KSO_WM_DIAGRAM_VIRTUALLY_FRAME" val="{&quot;height&quot;:349.5418110236221,&quot;left&quot;:51.999999999999986,&quot;top&quot;:106.73685039370078,&quot;width&quot;:855}"/>
</p:tagLst>
</file>

<file path=ppt/tags/tag68.xml><?xml version="1.0" encoding="utf-8"?>
<p:tagLst xmlns:p="http://schemas.openxmlformats.org/presentationml/2006/main">
  <p:tag name="KSO_WM_DIAGRAM_VIRTUALLY_FRAME" val="{&quot;height&quot;:349.5418110236221,&quot;left&quot;:51.999999999999986,&quot;top&quot;:106.73685039370078,&quot;width&quot;:855}"/>
</p:tagLst>
</file>

<file path=ppt/tags/tag69.xml><?xml version="1.0" encoding="utf-8"?>
<p:tagLst xmlns:p="http://schemas.openxmlformats.org/presentationml/2006/main">
  <p:tag name="KSO_WM_DIAGRAM_VIRTUALLY_FRAME" val="{&quot;height&quot;:349.5418110236221,&quot;left&quot;:51.999999999999986,&quot;top&quot;:106.73685039370078,&quot;width&quot;:855}"/>
</p:tagLst>
</file>

<file path=ppt/tags/tag7.xml><?xml version="1.0" encoding="utf-8"?>
<p:tagLst xmlns:p="http://schemas.openxmlformats.org/presentationml/2006/main">
  <p:tag name="KSO_WM_DIAGRAM_VERSION" val="3"/>
  <p:tag name="KSO_WM_DIAGRAM_COLOR_TRICK" val="1"/>
  <p:tag name="KSO_WM_DIAGRAM_COLOR_TEXT_CAN_REMOVE" val="n"/>
  <p:tag name="KSO_WM_UNIT_SUBTYPE" val="a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f"/>
  <p:tag name="KSO_WM_UNIT_INDEX" val="1_1_1"/>
  <p:tag name="KSO_WM_UNIT_ID" val="diagram20231967_3*l_h_f*1_1_1"/>
  <p:tag name="KSO_WM_TEMPLATE_CATEGORY" val="diagram"/>
  <p:tag name="KSO_WM_TEMPLATE_INDEX" val="20231967"/>
  <p:tag name="KSO_WM_UNIT_LAYERLEVEL" val="1_1_1"/>
  <p:tag name="KSO_WM_TAG_VERSION" val="3.0"/>
  <p:tag name="KSO_WM_BEAUTIFY_FLAG" val="#wm#"/>
  <p:tag name="KSO_WM_UNIT_VALUE" val="88"/>
  <p:tag name="KSO_WM_DIAGRAM_MAX_ITEMCNT" val="4"/>
  <p:tag name="KSO_WM_DIAGRAM_MIN_ITEMCNT" val="2"/>
  <p:tag name="KSO_WM_DIAGRAM_VIRTUALLY_FRAME" val="{&quot;height&quot;:372.1313436219058,&quot;left&quot;:97.73582677165354,&quot;top&quot;:90.49854078747231,&quot;width&quot;:780.2729133858268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FILL_FORE_SCHEMECOLOR_INDEX" val="1"/>
  <p:tag name="KSO_WM_UNIT_TEXT_FILL_TYPE" val="1"/>
  <p:tag name="KSO_WM_UNIT_PRESET_TEXT" val="单击此处添加文本内容，简明扼要地阐述您的观点。根据需要增减文字，准确地理解您传达的思想。"/>
  <p:tag name="KSO_WM_UNIT_TEXT_TYPE" val="1"/>
  <p:tag name="KSO_WM_UNIT_USESOURCEFORMAT_APPLY" val="1"/>
</p:tagLst>
</file>

<file path=ppt/tags/tag70.xml><?xml version="1.0" encoding="utf-8"?>
<p:tagLst xmlns:p="http://schemas.openxmlformats.org/presentationml/2006/main">
  <p:tag name="KSO_WM_DIAGRAM_VIRTUALLY_FRAME" val="{&quot;height&quot;:349.5418110236221,&quot;left&quot;:51.999999999999986,&quot;top&quot;:106.73685039370078,&quot;width&quot;:855}"/>
</p:tagLst>
</file>

<file path=ppt/tags/tag71.xml><?xml version="1.0" encoding="utf-8"?>
<p:tagLst xmlns:p="http://schemas.openxmlformats.org/presentationml/2006/main">
  <p:tag name="KSO_WM_DIAGRAM_VIRTUALLY_FRAME" val="{&quot;height&quot;:349.5418110236221,&quot;left&quot;:51.999999999999986,&quot;top&quot;:106.73685039370078,&quot;width&quot;:855}"/>
</p:tagLst>
</file>

<file path=ppt/tags/tag72.xml><?xml version="1.0" encoding="utf-8"?>
<p:tagLst xmlns:p="http://schemas.openxmlformats.org/presentationml/2006/main">
  <p:tag name="KSO_WM_DIAGRAM_VIRTUALLY_FRAME" val="{&quot;height&quot;:349.5418110236221,&quot;left&quot;:51.999999999999986,&quot;top&quot;:106.73685039370078,&quot;width&quot;:855}"/>
</p:tagLst>
</file>

<file path=ppt/tags/tag73.xml><?xml version="1.0" encoding="utf-8"?>
<p:tagLst xmlns:p="http://schemas.openxmlformats.org/presentationml/2006/main">
  <p:tag name="KSO_WM_DIAGRAM_VIRTUALLY_FRAME" val="{&quot;height&quot;:349.5418110236221,&quot;left&quot;:51.999999999999986,&quot;top&quot;:106.73685039370078,&quot;width&quot;:855}"/>
</p:tagLst>
</file>

<file path=ppt/tags/tag74.xml><?xml version="1.0" encoding="utf-8"?>
<p:tagLst xmlns:p="http://schemas.openxmlformats.org/presentationml/2006/main">
  <p:tag name="KSO_WM_DIAGRAM_VIRTUALLY_FRAME" val="{&quot;height&quot;:349.5418110236221,&quot;left&quot;:51.999999999999986,&quot;top&quot;:106.73685039370078,&quot;width&quot;:855}"/>
</p:tagLst>
</file>

<file path=ppt/tags/tag75.xml><?xml version="1.0" encoding="utf-8"?>
<p:tagLst xmlns:p="http://schemas.openxmlformats.org/presentationml/2006/main">
  <p:tag name="KSO_WM_DIAGRAM_VIRTUALLY_FRAME" val="{&quot;height&quot;:349.5418110236221,&quot;left&quot;:51.999999999999986,&quot;top&quot;:106.73685039370078,&quot;width&quot;:855}"/>
</p:tagLst>
</file>

<file path=ppt/tags/tag76.xml><?xml version="1.0" encoding="utf-8"?>
<p:tagLst xmlns:p="http://schemas.openxmlformats.org/presentationml/2006/main">
  <p:tag name="KSO_WM_DIAGRAM_VIRTUALLY_FRAME" val="{&quot;height&quot;:349.5418110236221,&quot;left&quot;:51.999999999999986,&quot;top&quot;:106.73685039370078,&quot;width&quot;:855}"/>
</p:tagLst>
</file>

<file path=ppt/tags/tag77.xml><?xml version="1.0" encoding="utf-8"?>
<p:tagLst xmlns:p="http://schemas.openxmlformats.org/presentationml/2006/main">
  <p:tag name="KSO_WM_DIAGRAM_VIRTUALLY_FRAME" val="{&quot;height&quot;:349.5418110236221,&quot;left&quot;:51.999999999999986,&quot;top&quot;:106.73685039370078,&quot;width&quot;:855}"/>
</p:tagLst>
</file>

<file path=ppt/tags/tag78.xml><?xml version="1.0" encoding="utf-8"?>
<p:tagLst xmlns:p="http://schemas.openxmlformats.org/presentationml/2006/main">
  <p:tag name="KSO_WM_DIAGRAM_VIRTUALLY_FRAME" val="{&quot;height&quot;:349.5418110236221,&quot;left&quot;:51.999999999999986,&quot;top&quot;:106.73685039370078,&quot;width&quot;:855}"/>
</p:tagLst>
</file>

<file path=ppt/tags/tag79.xml><?xml version="1.0" encoding="utf-8"?>
<p:tagLst xmlns:p="http://schemas.openxmlformats.org/presentationml/2006/main">
  <p:tag name="KSO_WM_DIAGRAM_VIRTUALLY_FRAME" val="{&quot;height&quot;:349.5418110236221,&quot;left&quot;:51.999999999999986,&quot;top&quot;:106.73685039370078,&quot;width&quot;:855}"/>
</p:tagLst>
</file>

<file path=ppt/tags/tag8.xml><?xml version="1.0" encoding="utf-8"?>
<p:tagLst xmlns:p="http://schemas.openxmlformats.org/presentationml/2006/main">
  <p:tag name="KSO_WM_DIAGRAM_VERSION" val="3"/>
  <p:tag name="KSO_WM_DIAGRAM_COLOR_TRICK" val="1"/>
  <p:tag name="KSO_WM_DIAGRAM_COLOR_TEXT_CAN_REMOVE" val="n"/>
  <p:tag name="KSO_WM_UNIT_ISCONTENTSTITLE" val="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a"/>
  <p:tag name="KSO_WM_UNIT_INDEX" val="1_1_1"/>
  <p:tag name="KSO_WM_UNIT_ID" val="diagram20231967_3*l_h_a*1_1_1"/>
  <p:tag name="KSO_WM_TEMPLATE_CATEGORY" val="diagram"/>
  <p:tag name="KSO_WM_TEMPLATE_INDEX" val="20231967"/>
  <p:tag name="KSO_WM_UNIT_LAYERLEVEL" val="1_1_1"/>
  <p:tag name="KSO_WM_TAG_VERSION" val="3.0"/>
  <p:tag name="KSO_WM_BEAUTIFY_FLAG" val="#wm#"/>
  <p:tag name="KSO_WM_DIAGRAM_MAX_ITEMCNT" val="4"/>
  <p:tag name="KSO_WM_DIAGRAM_MIN_ITEMCNT" val="2"/>
  <p:tag name="KSO_WM_DIAGRAM_VIRTUALLY_FRAME" val="{&quot;height&quot;:372.1313436219058,&quot;left&quot;:97.73582677165354,&quot;top&quot;:90.49854078747231,&quot;width&quot;:780.2729133858268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VALUE" val="39"/>
  <p:tag name="KSO_WM_UNIT_TEXT_FILL_FORE_SCHEMECOLOR_INDEX" val="1"/>
  <p:tag name="KSO_WM_UNIT_TEXT_FILL_TYPE" val="1"/>
  <p:tag name="KSO_WM_UNIT_PRESET_TEXT" val="单击此处添加标题"/>
  <p:tag name="KSO_WM_UNIT_TEXT_TYPE" val="1"/>
  <p:tag name="KSO_WM_UNIT_USESOURCEFORMAT_APPLY" val="1"/>
</p:tagLst>
</file>

<file path=ppt/tags/tag80.xml><?xml version="1.0" encoding="utf-8"?>
<p:tagLst xmlns:p="http://schemas.openxmlformats.org/presentationml/2006/main">
  <p:tag name="KSO_WM_DIAGRAM_VIRTUALLY_FRAME" val="{&quot;height&quot;:349.5418110236221,&quot;left&quot;:51.999999999999986,&quot;top&quot;:106.73685039370078,&quot;width&quot;:855}"/>
</p:tagLst>
</file>

<file path=ppt/tags/tag81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82.xml><?xml version="1.0" encoding="utf-8"?>
<p:tagLst xmlns:p="http://schemas.openxmlformats.org/presentationml/2006/main">
  <p:tag name="wpp_generatepicture" val="1"/>
</p:tagLst>
</file>

<file path=ppt/tags/tag83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84.xml><?xml version="1.0" encoding="utf-8"?>
<p:tagLst xmlns:p="http://schemas.openxmlformats.org/presentationml/2006/main">
  <p:tag name="KSO_WM_DIAGRAM_VIRTUALLY_FRAME" val="{&quot;height&quot;:364.3979527559055,&quot;left&quot;:110.10275590551177,&quot;top&quot;:122.60204724409448,&quot;width&quot;:735.8981889763779}"/>
</p:tagLst>
</file>

<file path=ppt/tags/tag85.xml><?xml version="1.0" encoding="utf-8"?>
<p:tagLst xmlns:p="http://schemas.openxmlformats.org/presentationml/2006/main">
  <p:tag name="KSO_WM_DIAGRAM_VIRTUALLY_FRAME" val="{&quot;height&quot;:364.3979527559055,&quot;left&quot;:110.10275590551177,&quot;top&quot;:122.60204724409448,&quot;width&quot;:735.8981889763779}"/>
</p:tagLst>
</file>

<file path=ppt/tags/tag86.xml><?xml version="1.0" encoding="utf-8"?>
<p:tagLst xmlns:p="http://schemas.openxmlformats.org/presentationml/2006/main">
  <p:tag name="KSO_WM_DIAGRAM_VIRTUALLY_FRAME" val="{&quot;height&quot;:364.3979527559055,&quot;left&quot;:110.10275590551177,&quot;top&quot;:122.60204724409448,&quot;width&quot;:735.8981889763779}"/>
</p:tagLst>
</file>

<file path=ppt/tags/tag87.xml><?xml version="1.0" encoding="utf-8"?>
<p:tagLst xmlns:p="http://schemas.openxmlformats.org/presentationml/2006/main">
  <p:tag name="KSO_WM_DIAGRAM_VIRTUALLY_FRAME" val="{&quot;height&quot;:364.3979527559055,&quot;left&quot;:110.10275590551177,&quot;top&quot;:122.60204724409448,&quot;width&quot;:735.8981889763779}"/>
</p:tagLst>
</file>

<file path=ppt/tags/tag88.xml><?xml version="1.0" encoding="utf-8"?>
<p:tagLst xmlns:p="http://schemas.openxmlformats.org/presentationml/2006/main">
  <p:tag name="KSO_WM_DIAGRAM_VIRTUALLY_FRAME" val="{&quot;height&quot;:364.3979527559055,&quot;left&quot;:110.10275590551177,&quot;top&quot;:122.60204724409448,&quot;width&quot;:735.8981889763779}"/>
</p:tagLst>
</file>

<file path=ppt/tags/tag89.xml><?xml version="1.0" encoding="utf-8"?>
<p:tagLst xmlns:p="http://schemas.openxmlformats.org/presentationml/2006/main">
  <p:tag name="KSO_WM_DIAGRAM_VIRTUALLY_FRAME" val="{&quot;height&quot;:364.3979527559055,&quot;left&quot;:110.10275590551177,&quot;top&quot;:122.60204724409448,&quot;width&quot;:735.8981889763779}"/>
</p:tagLst>
</file>

<file path=ppt/tags/tag9.xml><?xml version="1.0" encoding="utf-8"?>
<p:tagLst xmlns:p="http://schemas.openxmlformats.org/presentationml/2006/main">
  <p:tag name="KSO_WM_DIAGRAM_VERSION" val="3"/>
  <p:tag name="KSO_WM_DIAGRAM_COLOR_TRICK" val="1"/>
  <p:tag name="KSO_WM_DIAGRAM_COLOR_TEXT_CAN_REMOVE" val="n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SUBTYPE" val="d"/>
  <p:tag name="KSO_WM_UNIT_TYPE" val="l_h_i"/>
  <p:tag name="KSO_WM_UNIT_INDEX" val="1_1_1"/>
  <p:tag name="KSO_WM_UNIT_ID" val="diagram20231967_3*l_h_i*1_1_1"/>
  <p:tag name="KSO_WM_TEMPLATE_CATEGORY" val="diagram"/>
  <p:tag name="KSO_WM_TEMPLATE_INDEX" val="20231967"/>
  <p:tag name="KSO_WM_UNIT_LAYERLEVEL" val="1_1_1"/>
  <p:tag name="KSO_WM_TAG_VERSION" val="3.0"/>
  <p:tag name="KSO_WM_BEAUTIFY_FLAG" val="#wm#"/>
  <p:tag name="KSO_WM_DIAGRAM_MAX_ITEMCNT" val="4"/>
  <p:tag name="KSO_WM_DIAGRAM_MIN_ITEMCNT" val="2"/>
  <p:tag name="KSO_WM_DIAGRAM_VIRTUALLY_FRAME" val="{&quot;height&quot;:372.1313436219058,&quot;left&quot;:97.73582677165354,&quot;top&quot;:90.49854078747231,&quot;width&quot;:780.2729133858268}"/>
  <p:tag name="KSO_WM_DIAGRAM_COLOR_MATCH_VALUE" val="{&quot;shape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1"/>
  <p:tag name="KSO_WM_UNIT_FILL_FORE_SCHEMECOLOR_INDEX" val="5"/>
  <p:tag name="KSO_WM_UNIT_FILL_FORE_SCHEMECOLOR_INDEX_BRIGHTNESS" val="0"/>
  <p:tag name="KSO_WM_UNIT_TEXT_FILL_FORE_SCHEMECOLOR_INDEX" val="1"/>
  <p:tag name="KSO_WM_UNIT_TEXT_FILL_TYPE" val="1"/>
  <p:tag name="KSO_WM_UNIT_USESOURCEFORMAT_APPLY" val="1"/>
</p:tagLst>
</file>

<file path=ppt/tags/tag90.xml><?xml version="1.0" encoding="utf-8"?>
<p:tagLst xmlns:p="http://schemas.openxmlformats.org/presentationml/2006/main">
  <p:tag name="KSO_WM_DIAGRAM_VIRTUALLY_FRAME" val="{&quot;height&quot;:364.3979527559055,&quot;left&quot;:110.10275590551177,&quot;top&quot;:122.60204724409448,&quot;width&quot;:735.8981889763779}"/>
</p:tagLst>
</file>

<file path=ppt/tags/tag91.xml><?xml version="1.0" encoding="utf-8"?>
<p:tagLst xmlns:p="http://schemas.openxmlformats.org/presentationml/2006/main">
  <p:tag name="KSO_WM_DIAGRAM_VIRTUALLY_FRAME" val="{&quot;height&quot;:364.3979527559055,&quot;left&quot;:110.10275590551177,&quot;top&quot;:122.60204724409448,&quot;width&quot;:735.8981889763779}"/>
</p:tagLst>
</file>

<file path=ppt/tags/tag92.xml><?xml version="1.0" encoding="utf-8"?>
<p:tagLst xmlns:p="http://schemas.openxmlformats.org/presentationml/2006/main">
  <p:tag name="KSO_WM_DIAGRAM_VIRTUALLY_FRAME" val="{&quot;height&quot;:364.3979527559055,&quot;left&quot;:110.10275590551177,&quot;top&quot;:122.60204724409448,&quot;width&quot;:735.8981889763779}"/>
</p:tagLst>
</file>

<file path=ppt/tags/tag93.xml><?xml version="1.0" encoding="utf-8"?>
<p:tagLst xmlns:p="http://schemas.openxmlformats.org/presentationml/2006/main">
  <p:tag name="KSO_WM_DIAGRAM_VIRTUALLY_FRAME" val="{&quot;height&quot;:364.3979527559055,&quot;left&quot;:110.10275590551177,&quot;top&quot;:122.60204724409448,&quot;width&quot;:735.8981889763779}"/>
</p:tagLst>
</file>

<file path=ppt/tags/tag94.xml><?xml version="1.0" encoding="utf-8"?>
<p:tagLst xmlns:p="http://schemas.openxmlformats.org/presentationml/2006/main">
  <p:tag name="KSO_WM_DIAGRAM_VIRTUALLY_FRAME" val="{&quot;height&quot;:364.3979527559055,&quot;left&quot;:110.10275590551177,&quot;top&quot;:122.60204724409448,&quot;width&quot;:735.8981889763779}"/>
</p:tagLst>
</file>

<file path=ppt/tags/tag95.xml><?xml version="1.0" encoding="utf-8"?>
<p:tagLst xmlns:p="http://schemas.openxmlformats.org/presentationml/2006/main">
  <p:tag name="KSO_WM_DIAGRAM_VIRTUALLY_FRAME" val="{&quot;height&quot;:364.3979527559055,&quot;left&quot;:110.10275590551177,&quot;top&quot;:122.60204724409448,&quot;width&quot;:735.8981889763779}"/>
</p:tagLst>
</file>

<file path=ppt/tags/tag96.xml><?xml version="1.0" encoding="utf-8"?>
<p:tagLst xmlns:p="http://schemas.openxmlformats.org/presentationml/2006/main">
  <p:tag name="KSO_WM_DIAGRAM_VIRTUALLY_FRAME" val="{&quot;height&quot;:364.3979527559055,&quot;left&quot;:110.10275590551177,&quot;top&quot;:122.60204724409448,&quot;width&quot;:735.8981889763779}"/>
</p:tagLst>
</file>

<file path=ppt/tags/tag97.xml><?xml version="1.0" encoding="utf-8"?>
<p:tagLst xmlns:p="http://schemas.openxmlformats.org/presentationml/2006/main">
  <p:tag name="KSO_WM_DIAGRAM_VIRTUALLY_FRAME" val="{&quot;height&quot;:364.3979527559055,&quot;left&quot;:110.10275590551177,&quot;top&quot;:122.60204724409448,&quot;width&quot;:735.8981889763779}"/>
</p:tagLst>
</file>

<file path=ppt/tags/tag98.xml><?xml version="1.0" encoding="utf-8"?>
<p:tagLst xmlns:p="http://schemas.openxmlformats.org/presentationml/2006/main">
  <p:tag name="KSO_WM_DIAGRAM_VIRTUALLY_FRAME" val="{&quot;height&quot;:364.3979527559055,&quot;left&quot;:110.10275590551177,&quot;top&quot;:122.60204724409448,&quot;width&quot;:735.8981889763779}"/>
</p:tagLst>
</file>

<file path=ppt/tags/tag99.xml><?xml version="1.0" encoding="utf-8"?>
<p:tagLst xmlns:p="http://schemas.openxmlformats.org/presentationml/2006/main">
  <p:tag name="KSO_WM_DIAGRAM_VIRTUALLY_FRAME" val="{&quot;height&quot;:364.3979527559055,&quot;left&quot;:110.10275590551177,&quot;top&quot;:122.60204724409448,&quot;width&quot;:735.8981889763779}"/>
</p:tagLst>
</file>

<file path=ppt/theme/theme1.xml><?xml version="1.0" encoding="utf-8"?>
<a:theme xmlns:a="http://schemas.openxmlformats.org/drawingml/2006/main" name="WPS">
  <a:themeElements>
    <a:clrScheme name="WP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874CB"/>
      </a:accent1>
      <a:accent2>
        <a:srgbClr val="EE822F"/>
      </a:accent2>
      <a:accent3>
        <a:srgbClr val="F2BA02"/>
      </a:accent3>
      <a:accent4>
        <a:srgbClr val="75BD42"/>
      </a:accent4>
      <a:accent5>
        <a:srgbClr val="30C0B4"/>
      </a:accent5>
      <a:accent6>
        <a:srgbClr val="E54C5E"/>
      </a:accent6>
      <a:hlink>
        <a:srgbClr val="0026E5"/>
      </a:hlink>
      <a:folHlink>
        <a:srgbClr val="7E1FAD"/>
      </a:folHlink>
    </a:clrScheme>
    <a:fontScheme name="WPS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WPS">
      <a:fillStyleLst>
        <a:solidFill>
          <a:schemeClr val="phClr"/>
        </a:solidFill>
        <a:gradFill>
          <a:gsLst>
            <a:gs pos="0">
              <a:schemeClr val="phClr">
                <a:lumOff val="17500"/>
              </a:schemeClr>
            </a:gs>
            <a:gs pos="100000">
              <a:schemeClr val="phClr"/>
            </a:gs>
          </a:gsLst>
          <a:lin ang="2700000" scaled="0"/>
        </a:gradFill>
        <a:gradFill>
          <a:gsLst>
            <a:gs pos="0">
              <a:schemeClr val="phClr">
                <a:hueOff val="-2520000"/>
              </a:schemeClr>
            </a:gs>
            <a:gs pos="100000">
              <a:schemeClr val="phClr"/>
            </a:gs>
          </a:gsLst>
          <a:lin ang="27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gradFill>
            <a:gsLst>
              <a:gs pos="0">
                <a:schemeClr val="phClr">
                  <a:hueOff val="-4200000"/>
                </a:schemeClr>
              </a:gs>
              <a:gs pos="100000">
                <a:schemeClr val="phClr"/>
              </a:gs>
            </a:gsLst>
            <a:lin ang="2700000" scaled="1"/>
          </a:gradFill>
          <a:prstDash val="solid"/>
          <a:miter lim="800000"/>
        </a:ln>
      </a:lnStyleLst>
      <a:effectStyleLst>
        <a:effectStyle>
          <a:effectLst>
            <a:outerShdw blurRad="101600" dist="50800" dir="5400000" algn="ctr" rotWithShape="0">
              <a:schemeClr val="phClr">
                <a:alpha val="60000"/>
              </a:schemeClr>
            </a:outerShdw>
          </a:effectLst>
        </a:effectStyle>
        <a:effectStyle>
          <a:effectLst>
            <a:reflection stA="50000" endA="300" endPos="40000" dist="25400" dir="5400000" sy="-100000" algn="bl" rotWithShape="0"/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1831</Words>
  <Application>WPS 演示</Application>
  <PresentationFormat>宽屏</PresentationFormat>
  <Paragraphs>206</Paragraphs>
  <Slides>16</Slides>
  <Notes>4</Notes>
  <HiddenSlides>0</HiddenSlides>
  <MMClips>0</MMClips>
  <ScaleCrop>false</ScaleCrop>
  <HeadingPairs>
    <vt:vector size="6" baseType="variant">
      <vt:variant>
        <vt:lpstr>已用的字体</vt:lpstr>
      </vt:variant>
      <vt:variant>
        <vt:i4>18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16</vt:i4>
      </vt:variant>
    </vt:vector>
  </HeadingPairs>
  <TitlesOfParts>
    <vt:vector size="35" baseType="lpstr">
      <vt:lpstr>Arial</vt:lpstr>
      <vt:lpstr>宋体</vt:lpstr>
      <vt:lpstr>Wingdings</vt:lpstr>
      <vt:lpstr>Wingdings</vt:lpstr>
      <vt:lpstr>微软雅黑</vt:lpstr>
      <vt:lpstr>Segoe UI Light</vt:lpstr>
      <vt:lpstr>仿宋</vt:lpstr>
      <vt:lpstr>思源黑体 CN Medium</vt:lpstr>
      <vt:lpstr>字魂105号-简雅黑</vt:lpstr>
      <vt:lpstr>思源黑体</vt:lpstr>
      <vt:lpstr>黑体</vt:lpstr>
      <vt:lpstr>思源黑体 CN Regular</vt:lpstr>
      <vt:lpstr>Arial Unicode MS</vt:lpstr>
      <vt:lpstr>Calibri</vt:lpstr>
      <vt:lpstr>Source Han Sans</vt:lpstr>
      <vt:lpstr>OPPOSans H</vt:lpstr>
      <vt:lpstr>Source Han Sans CN Bold</vt:lpstr>
      <vt:lpstr>OPPOSans B</vt:lpstr>
      <vt:lpstr>WPS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空白演示</dc:title>
  <dc:creator/>
  <cp:lastModifiedBy>精灵</cp:lastModifiedBy>
  <cp:revision>193</cp:revision>
  <dcterms:created xsi:type="dcterms:W3CDTF">2019-06-19T02:08:00Z</dcterms:created>
  <dcterms:modified xsi:type="dcterms:W3CDTF">2026-06-03T08:52:33Z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2052-12.1.0.26375</vt:lpwstr>
  </property>
  <property fmtid="{D5CDD505-2E9C-101B-9397-08002B2CF9AE}" pid="3" name="ICV">
    <vt:lpwstr>D3EDD0D0BC994732BDBDD30D039FCB4F_13</vt:lpwstr>
  </property>
</Properties>
</file>