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ommentAuthors.xml" ContentType="application/vnd.openxmlformats-officedocument.presentationml.commentAuthors+xml"/>
  <Override PartName="/ppt/media/image4.svg" ContentType="image/svg+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tags/tag158.xml" ContentType="application/vnd.openxmlformats-officedocument.presentationml.tags+xml"/>
  <Override PartName="/ppt/tags/tag159.xml" ContentType="application/vnd.openxmlformats-officedocument.presentationml.tags+xml"/>
  <Override PartName="/ppt/tags/tag16.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tags/tag162.xml" ContentType="application/vnd.openxmlformats-officedocument.presentationml.tags+xml"/>
  <Override PartName="/ppt/tags/tag163.xml" ContentType="application/vnd.openxmlformats-officedocument.presentationml.tags+xml"/>
  <Override PartName="/ppt/tags/tag164.xml" ContentType="application/vnd.openxmlformats-officedocument.presentationml.tags+xml"/>
  <Override PartName="/ppt/tags/tag165.xml" ContentType="application/vnd.openxmlformats-officedocument.presentationml.tags+xml"/>
  <Override PartName="/ppt/tags/tag166.xml" ContentType="application/vnd.openxmlformats-officedocument.presentationml.tags+xml"/>
  <Override PartName="/ppt/tags/tag167.xml" ContentType="application/vnd.openxmlformats-officedocument.presentationml.tags+xml"/>
  <Override PartName="/ppt/tags/tag168.xml" ContentType="application/vnd.openxmlformats-officedocument.presentationml.tags+xml"/>
  <Override PartName="/ppt/tags/tag169.xml" ContentType="application/vnd.openxmlformats-officedocument.presentationml.tags+xml"/>
  <Override PartName="/ppt/tags/tag17.xml" ContentType="application/vnd.openxmlformats-officedocument.presentationml.tags+xml"/>
  <Override PartName="/ppt/tags/tag170.xml" ContentType="application/vnd.openxmlformats-officedocument.presentationml.tags+xml"/>
  <Override PartName="/ppt/tags/tag171.xml" ContentType="application/vnd.openxmlformats-officedocument.presentationml.tags+xml"/>
  <Override PartName="/ppt/tags/tag172.xml" ContentType="application/vnd.openxmlformats-officedocument.presentationml.tags+xml"/>
  <Override PartName="/ppt/tags/tag173.xml" ContentType="application/vnd.openxmlformats-officedocument.presentationml.tags+xml"/>
  <Override PartName="/ppt/tags/tag174.xml" ContentType="application/vnd.openxmlformats-officedocument.presentationml.tags+xml"/>
  <Override PartName="/ppt/tags/tag175.xml" ContentType="application/vnd.openxmlformats-officedocument.presentationml.tags+xml"/>
  <Override PartName="/ppt/tags/tag176.xml" ContentType="application/vnd.openxmlformats-officedocument.presentationml.tags+xml"/>
  <Override PartName="/ppt/tags/tag177.xml" ContentType="application/vnd.openxmlformats-officedocument.presentationml.tags+xml"/>
  <Override PartName="/ppt/tags/tag178.xml" ContentType="application/vnd.openxmlformats-officedocument.presentationml.tags+xml"/>
  <Override PartName="/ppt/tags/tag179.xml" ContentType="application/vnd.openxmlformats-officedocument.presentationml.tags+xml"/>
  <Override PartName="/ppt/tags/tag18.xml" ContentType="application/vnd.openxmlformats-officedocument.presentationml.tags+xml"/>
  <Override PartName="/ppt/tags/tag180.xml" ContentType="application/vnd.openxmlformats-officedocument.presentationml.tags+xml"/>
  <Override PartName="/ppt/tags/tag181.xml" ContentType="application/vnd.openxmlformats-officedocument.presentationml.tags+xml"/>
  <Override PartName="/ppt/tags/tag182.xml" ContentType="application/vnd.openxmlformats-officedocument.presentationml.tags+xml"/>
  <Override PartName="/ppt/tags/tag183.xml" ContentType="application/vnd.openxmlformats-officedocument.presentationml.tags+xml"/>
  <Override PartName="/ppt/tags/tag184.xml" ContentType="application/vnd.openxmlformats-officedocument.presentationml.tags+xml"/>
  <Override PartName="/ppt/tags/tag185.xml" ContentType="application/vnd.openxmlformats-officedocument.presentationml.tags+xml"/>
  <Override PartName="/ppt/tags/tag186.xml" ContentType="application/vnd.openxmlformats-officedocument.presentationml.tags+xml"/>
  <Override PartName="/ppt/tags/tag187.xml" ContentType="application/vnd.openxmlformats-officedocument.presentationml.tags+xml"/>
  <Override PartName="/ppt/tags/tag188.xml" ContentType="application/vnd.openxmlformats-officedocument.presentationml.tags+xml"/>
  <Override PartName="/ppt/tags/tag189.xml" ContentType="application/vnd.openxmlformats-officedocument.presentationml.tags+xml"/>
  <Override PartName="/ppt/tags/tag19.xml" ContentType="application/vnd.openxmlformats-officedocument.presentationml.tags+xml"/>
  <Override PartName="/ppt/tags/tag190.xml" ContentType="application/vnd.openxmlformats-officedocument.presentationml.tags+xml"/>
  <Override PartName="/ppt/tags/tag191.xml" ContentType="application/vnd.openxmlformats-officedocument.presentationml.tags+xml"/>
  <Override PartName="/ppt/tags/tag192.xml" ContentType="application/vnd.openxmlformats-officedocument.presentationml.tags+xml"/>
  <Override PartName="/ppt/tags/tag193.xml" ContentType="application/vnd.openxmlformats-officedocument.presentationml.tags+xml"/>
  <Override PartName="/ppt/tags/tag194.xml" ContentType="application/vnd.openxmlformats-officedocument.presentationml.tags+xml"/>
  <Override PartName="/ppt/tags/tag195.xml" ContentType="application/vnd.openxmlformats-officedocument.presentationml.tags+xml"/>
  <Override PartName="/ppt/tags/tag196.xml" ContentType="application/vnd.openxmlformats-officedocument.presentationml.tags+xml"/>
  <Override PartName="/ppt/tags/tag197.xml" ContentType="application/vnd.openxmlformats-officedocument.presentationml.tags+xml"/>
  <Override PartName="/ppt/tags/tag198.xml" ContentType="application/vnd.openxmlformats-officedocument.presentationml.tags+xml"/>
  <Override PartName="/ppt/tags/tag19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00.xml" ContentType="application/vnd.openxmlformats-officedocument.presentationml.tags+xml"/>
  <Override PartName="/ppt/tags/tag201.xml" ContentType="application/vnd.openxmlformats-officedocument.presentationml.tags+xml"/>
  <Override PartName="/ppt/tags/tag202.xml" ContentType="application/vnd.openxmlformats-officedocument.presentationml.tags+xml"/>
  <Override PartName="/ppt/tags/tag203.xml" ContentType="application/vnd.openxmlformats-officedocument.presentationml.tags+xml"/>
  <Override PartName="/ppt/tags/tag204.xml" ContentType="application/vnd.openxmlformats-officedocument.presentationml.tags+xml"/>
  <Override PartName="/ppt/tags/tag205.xml" ContentType="application/vnd.openxmlformats-officedocument.presentationml.tags+xml"/>
  <Override PartName="/ppt/tags/tag206.xml" ContentType="application/vnd.openxmlformats-officedocument.presentationml.tags+xml"/>
  <Override PartName="/ppt/tags/tag207.xml" ContentType="application/vnd.openxmlformats-officedocument.presentationml.tags+xml"/>
  <Override PartName="/ppt/tags/tag208.xml" ContentType="application/vnd.openxmlformats-officedocument.presentationml.tags+xml"/>
  <Override PartName="/ppt/tags/tag209.xml" ContentType="application/vnd.openxmlformats-officedocument.presentationml.tags+xml"/>
  <Override PartName="/ppt/tags/tag21.xml" ContentType="application/vnd.openxmlformats-officedocument.presentationml.tags+xml"/>
  <Override PartName="/ppt/tags/tag210.xml" ContentType="application/vnd.openxmlformats-officedocument.presentationml.tags+xml"/>
  <Override PartName="/ppt/tags/tag211.xml" ContentType="application/vnd.openxmlformats-officedocument.presentationml.tags+xml"/>
  <Override PartName="/ppt/tags/tag212.xml" ContentType="application/vnd.openxmlformats-officedocument.presentationml.tags+xml"/>
  <Override PartName="/ppt/tags/tag213.xml" ContentType="application/vnd.openxmlformats-officedocument.presentationml.tags+xml"/>
  <Override PartName="/ppt/tags/tag214.xml" ContentType="application/vnd.openxmlformats-officedocument.presentationml.tags+xml"/>
  <Override PartName="/ppt/tags/tag215.xml" ContentType="application/vnd.openxmlformats-officedocument.presentationml.tags+xml"/>
  <Override PartName="/ppt/tags/tag216.xml" ContentType="application/vnd.openxmlformats-officedocument.presentationml.tags+xml"/>
  <Override PartName="/ppt/tags/tag217.xml" ContentType="application/vnd.openxmlformats-officedocument.presentationml.tags+xml"/>
  <Override PartName="/ppt/tags/tag218.xml" ContentType="application/vnd.openxmlformats-officedocument.presentationml.tags+xml"/>
  <Override PartName="/ppt/tags/tag219.xml" ContentType="application/vnd.openxmlformats-officedocument.presentationml.tags+xml"/>
  <Override PartName="/ppt/tags/tag22.xml" ContentType="application/vnd.openxmlformats-officedocument.presentationml.tags+xml"/>
  <Override PartName="/ppt/tags/tag220.xml" ContentType="application/vnd.openxmlformats-officedocument.presentationml.tags+xml"/>
  <Override PartName="/ppt/tags/tag221.xml" ContentType="application/vnd.openxmlformats-officedocument.presentationml.tags+xml"/>
  <Override PartName="/ppt/tags/tag222.xml" ContentType="application/vnd.openxmlformats-officedocument.presentationml.tags+xml"/>
  <Override PartName="/ppt/tags/tag223.xml" ContentType="application/vnd.openxmlformats-officedocument.presentationml.tags+xml"/>
  <Override PartName="/ppt/tags/tag224.xml" ContentType="application/vnd.openxmlformats-officedocument.presentationml.tags+xml"/>
  <Override PartName="/ppt/tags/tag225.xml" ContentType="application/vnd.openxmlformats-officedocument.presentationml.tags+xml"/>
  <Override PartName="/ppt/tags/tag226.xml" ContentType="application/vnd.openxmlformats-officedocument.presentationml.tags+xml"/>
  <Override PartName="/ppt/tags/tag227.xml" ContentType="application/vnd.openxmlformats-officedocument.presentationml.tags+xml"/>
  <Override PartName="/ppt/tags/tag228.xml" ContentType="application/vnd.openxmlformats-officedocument.presentationml.tags+xml"/>
  <Override PartName="/ppt/tags/tag229.xml" ContentType="application/vnd.openxmlformats-officedocument.presentationml.tags+xml"/>
  <Override PartName="/ppt/tags/tag23.xml" ContentType="application/vnd.openxmlformats-officedocument.presentationml.tags+xml"/>
  <Override PartName="/ppt/tags/tag230.xml" ContentType="application/vnd.openxmlformats-officedocument.presentationml.tags+xml"/>
  <Override PartName="/ppt/tags/tag231.xml" ContentType="application/vnd.openxmlformats-officedocument.presentationml.tags+xml"/>
  <Override PartName="/ppt/tags/tag232.xml" ContentType="application/vnd.openxmlformats-officedocument.presentationml.tags+xml"/>
  <Override PartName="/ppt/tags/tag233.xml" ContentType="application/vnd.openxmlformats-officedocument.presentationml.tags+xml"/>
  <Override PartName="/ppt/tags/tag234.xml" ContentType="application/vnd.openxmlformats-officedocument.presentationml.tags+xml"/>
  <Override PartName="/ppt/tags/tag235.xml" ContentType="application/vnd.openxmlformats-officedocument.presentationml.tags+xml"/>
  <Override PartName="/ppt/tags/tag236.xml" ContentType="application/vnd.openxmlformats-officedocument.presentationml.tags+xml"/>
  <Override PartName="/ppt/tags/tag237.xml" ContentType="application/vnd.openxmlformats-officedocument.presentationml.tags+xml"/>
  <Override PartName="/ppt/tags/tag238.xml" ContentType="application/vnd.openxmlformats-officedocument.presentationml.tags+xml"/>
  <Override PartName="/ppt/tags/tag239.xml" ContentType="application/vnd.openxmlformats-officedocument.presentationml.tags+xml"/>
  <Override PartName="/ppt/tags/tag24.xml" ContentType="application/vnd.openxmlformats-officedocument.presentationml.tags+xml"/>
  <Override PartName="/ppt/tags/tag240.xml" ContentType="application/vnd.openxmlformats-officedocument.presentationml.tags+xml"/>
  <Override PartName="/ppt/tags/tag241.xml" ContentType="application/vnd.openxmlformats-officedocument.presentationml.tags+xml"/>
  <Override PartName="/ppt/tags/tag242.xml" ContentType="application/vnd.openxmlformats-officedocument.presentationml.tags+xml"/>
  <Override PartName="/ppt/tags/tag243.xml" ContentType="application/vnd.openxmlformats-officedocument.presentationml.tags+xml"/>
  <Override PartName="/ppt/tags/tag244.xml" ContentType="application/vnd.openxmlformats-officedocument.presentationml.tags+xml"/>
  <Override PartName="/ppt/tags/tag245.xml" ContentType="application/vnd.openxmlformats-officedocument.presentationml.tags+xml"/>
  <Override PartName="/ppt/tags/tag246.xml" ContentType="application/vnd.openxmlformats-officedocument.presentationml.tags+xml"/>
  <Override PartName="/ppt/tags/tag247.xml" ContentType="application/vnd.openxmlformats-officedocument.presentationml.tags+xml"/>
  <Override PartName="/ppt/tags/tag248.xml" ContentType="application/vnd.openxmlformats-officedocument.presentationml.tags+xml"/>
  <Override PartName="/ppt/tags/tag249.xml" ContentType="application/vnd.openxmlformats-officedocument.presentationml.tags+xml"/>
  <Override PartName="/ppt/tags/tag25.xml" ContentType="application/vnd.openxmlformats-officedocument.presentationml.tags+xml"/>
  <Override PartName="/ppt/tags/tag250.xml" ContentType="application/vnd.openxmlformats-officedocument.presentationml.tags+xml"/>
  <Override PartName="/ppt/tags/tag251.xml" ContentType="application/vnd.openxmlformats-officedocument.presentationml.tags+xml"/>
  <Override PartName="/ppt/tags/tag252.xml" ContentType="application/vnd.openxmlformats-officedocument.presentationml.tags+xml"/>
  <Override PartName="/ppt/tags/tag253.xml" ContentType="application/vnd.openxmlformats-officedocument.presentationml.tags+xml"/>
  <Override PartName="/ppt/tags/tag254.xml" ContentType="application/vnd.openxmlformats-officedocument.presentationml.tags+xml"/>
  <Override PartName="/ppt/tags/tag255.xml" ContentType="application/vnd.openxmlformats-officedocument.presentationml.tags+xml"/>
  <Override PartName="/ppt/tags/tag256.xml" ContentType="application/vnd.openxmlformats-officedocument.presentationml.tags+xml"/>
  <Override PartName="/ppt/tags/tag257.xml" ContentType="application/vnd.openxmlformats-officedocument.presentationml.tags+xml"/>
  <Override PartName="/ppt/tags/tag258.xml" ContentType="application/vnd.openxmlformats-officedocument.presentationml.tags+xml"/>
  <Override PartName="/ppt/tags/tag259.xml" ContentType="application/vnd.openxmlformats-officedocument.presentationml.tags+xml"/>
  <Override PartName="/ppt/tags/tag26.xml" ContentType="application/vnd.openxmlformats-officedocument.presentationml.tags+xml"/>
  <Override PartName="/ppt/tags/tag260.xml" ContentType="application/vnd.openxmlformats-officedocument.presentationml.tags+xml"/>
  <Override PartName="/ppt/tags/tag261.xml" ContentType="application/vnd.openxmlformats-officedocument.presentationml.tags+xml"/>
  <Override PartName="/ppt/tags/tag262.xml" ContentType="application/vnd.openxmlformats-officedocument.presentationml.tags+xml"/>
  <Override PartName="/ppt/tags/tag263.xml" ContentType="application/vnd.openxmlformats-officedocument.presentationml.tags+xml"/>
  <Override PartName="/ppt/tags/tag264.xml" ContentType="application/vnd.openxmlformats-officedocument.presentationml.tags+xml"/>
  <Override PartName="/ppt/tags/tag265.xml" ContentType="application/vnd.openxmlformats-officedocument.presentationml.tags+xml"/>
  <Override PartName="/ppt/tags/tag266.xml" ContentType="application/vnd.openxmlformats-officedocument.presentationml.tags+xml"/>
  <Override PartName="/ppt/tags/tag267.xml" ContentType="application/vnd.openxmlformats-officedocument.presentationml.tags+xml"/>
  <Override PartName="/ppt/tags/tag268.xml" ContentType="application/vnd.openxmlformats-officedocument.presentationml.tags+xml"/>
  <Override PartName="/ppt/tags/tag269.xml" ContentType="application/vnd.openxmlformats-officedocument.presentationml.tags+xml"/>
  <Override PartName="/ppt/tags/tag27.xml" ContentType="application/vnd.openxmlformats-officedocument.presentationml.tags+xml"/>
  <Override PartName="/ppt/tags/tag270.xml" ContentType="application/vnd.openxmlformats-officedocument.presentationml.tags+xml"/>
  <Override PartName="/ppt/tags/tag271.xml" ContentType="application/vnd.openxmlformats-officedocument.presentationml.tags+xml"/>
  <Override PartName="/ppt/tags/tag272.xml" ContentType="application/vnd.openxmlformats-officedocument.presentationml.tags+xml"/>
  <Override PartName="/ppt/tags/tag273.xml" ContentType="application/vnd.openxmlformats-officedocument.presentationml.tags+xml"/>
  <Override PartName="/ppt/tags/tag274.xml" ContentType="application/vnd.openxmlformats-officedocument.presentationml.tags+xml"/>
  <Override PartName="/ppt/tags/tag275.xml" ContentType="application/vnd.openxmlformats-officedocument.presentationml.tags+xml"/>
  <Override PartName="/ppt/tags/tag276.xml" ContentType="application/vnd.openxmlformats-officedocument.presentationml.tags+xml"/>
  <Override PartName="/ppt/tags/tag277.xml" ContentType="application/vnd.openxmlformats-officedocument.presentationml.tags+xml"/>
  <Override PartName="/ppt/tags/tag278.xml" ContentType="application/vnd.openxmlformats-officedocument.presentationml.tags+xml"/>
  <Override PartName="/ppt/tags/tag279.xml" ContentType="application/vnd.openxmlformats-officedocument.presentationml.tags+xml"/>
  <Override PartName="/ppt/tags/tag28.xml" ContentType="application/vnd.openxmlformats-officedocument.presentationml.tags+xml"/>
  <Override PartName="/ppt/tags/tag280.xml" ContentType="application/vnd.openxmlformats-officedocument.presentationml.tags+xml"/>
  <Override PartName="/ppt/tags/tag281.xml" ContentType="application/vnd.openxmlformats-officedocument.presentationml.tags+xml"/>
  <Override PartName="/ppt/tags/tag282.xml" ContentType="application/vnd.openxmlformats-officedocument.presentationml.tags+xml"/>
  <Override PartName="/ppt/tags/tag283.xml" ContentType="application/vnd.openxmlformats-officedocument.presentationml.tags+xml"/>
  <Override PartName="/ppt/tags/tag284.xml" ContentType="application/vnd.openxmlformats-officedocument.presentationml.tags+xml"/>
  <Override PartName="/ppt/tags/tag285.xml" ContentType="application/vnd.openxmlformats-officedocument.presentationml.tags+xml"/>
  <Override PartName="/ppt/tags/tag286.xml" ContentType="application/vnd.openxmlformats-officedocument.presentationml.tags+xml"/>
  <Override PartName="/ppt/tags/tag287.xml" ContentType="application/vnd.openxmlformats-officedocument.presentationml.tags+xml"/>
  <Override PartName="/ppt/tags/tag288.xml" ContentType="application/vnd.openxmlformats-officedocument.presentationml.tags+xml"/>
  <Override PartName="/ppt/tags/tag289.xml" ContentType="application/vnd.openxmlformats-officedocument.presentationml.tags+xml"/>
  <Override PartName="/ppt/tags/tag29.xml" ContentType="application/vnd.openxmlformats-officedocument.presentationml.tags+xml"/>
  <Override PartName="/ppt/tags/tag290.xml" ContentType="application/vnd.openxmlformats-officedocument.presentationml.tags+xml"/>
  <Override PartName="/ppt/tags/tag291.xml" ContentType="application/vnd.openxmlformats-officedocument.presentationml.tags+xml"/>
  <Override PartName="/ppt/tags/tag292.xml" ContentType="application/vnd.openxmlformats-officedocument.presentationml.tags+xml"/>
  <Override PartName="/ppt/tags/tag293.xml" ContentType="application/vnd.openxmlformats-officedocument.presentationml.tags+xml"/>
  <Override PartName="/ppt/tags/tag294.xml" ContentType="application/vnd.openxmlformats-officedocument.presentationml.tags+xml"/>
  <Override PartName="/ppt/tags/tag295.xml" ContentType="application/vnd.openxmlformats-officedocument.presentationml.tags+xml"/>
  <Override PartName="/ppt/tags/tag296.xml" ContentType="application/vnd.openxmlformats-officedocument.presentationml.tags+xml"/>
  <Override PartName="/ppt/tags/tag297.xml" ContentType="application/vnd.openxmlformats-officedocument.presentationml.tags+xml"/>
  <Override PartName="/ppt/tags/tag298.xml" ContentType="application/vnd.openxmlformats-officedocument.presentationml.tags+xml"/>
  <Override PartName="/ppt/tags/tag299.xml" ContentType="application/vnd.openxmlformats-officedocument.presentationml.tags+xml"/>
  <Override PartName="/ppt/tags/tag3.xml" ContentType="application/vnd.openxmlformats-officedocument.presentationml.tags+xml"/>
  <Override PartName="/ppt/tags/tag30.xml" ContentType="application/vnd.openxmlformats-officedocument.presentationml.tags+xml"/>
  <Override PartName="/ppt/tags/tag300.xml" ContentType="application/vnd.openxmlformats-officedocument.presentationml.tags+xml"/>
  <Override PartName="/ppt/tags/tag301.xml" ContentType="application/vnd.openxmlformats-officedocument.presentationml.tags+xml"/>
  <Override PartName="/ppt/tags/tag302.xml" ContentType="application/vnd.openxmlformats-officedocument.presentationml.tags+xml"/>
  <Override PartName="/ppt/tags/tag303.xml" ContentType="application/vnd.openxmlformats-officedocument.presentationml.tags+xml"/>
  <Override PartName="/ppt/tags/tag304.xml" ContentType="application/vnd.openxmlformats-officedocument.presentationml.tags+xml"/>
  <Override PartName="/ppt/tags/tag305.xml" ContentType="application/vnd.openxmlformats-officedocument.presentationml.tags+xml"/>
  <Override PartName="/ppt/tags/tag306.xml" ContentType="application/vnd.openxmlformats-officedocument.presentationml.tags+xml"/>
  <Override PartName="/ppt/tags/tag307.xml" ContentType="application/vnd.openxmlformats-officedocument.presentationml.tags+xml"/>
  <Override PartName="/ppt/tags/tag308.xml" ContentType="application/vnd.openxmlformats-officedocument.presentationml.tags+xml"/>
  <Override PartName="/ppt/tags/tag309.xml" ContentType="application/vnd.openxmlformats-officedocument.presentationml.tags+xml"/>
  <Override PartName="/ppt/tags/tag31.xml" ContentType="application/vnd.openxmlformats-officedocument.presentationml.tags+xml"/>
  <Override PartName="/ppt/tags/tag310.xml" ContentType="application/vnd.openxmlformats-officedocument.presentationml.tags+xml"/>
  <Override PartName="/ppt/tags/tag311.xml" ContentType="application/vnd.openxmlformats-officedocument.presentationml.tags+xml"/>
  <Override PartName="/ppt/tags/tag312.xml" ContentType="application/vnd.openxmlformats-officedocument.presentationml.tags+xml"/>
  <Override PartName="/ppt/tags/tag313.xml" ContentType="application/vnd.openxmlformats-officedocument.presentationml.tags+xml"/>
  <Override PartName="/ppt/tags/tag314.xml" ContentType="application/vnd.openxmlformats-officedocument.presentationml.tags+xml"/>
  <Override PartName="/ppt/tags/tag315.xml" ContentType="application/vnd.openxmlformats-officedocument.presentationml.tags+xml"/>
  <Override PartName="/ppt/tags/tag316.xml" ContentType="application/vnd.openxmlformats-officedocument.presentationml.tags+xml"/>
  <Override PartName="/ppt/tags/tag317.xml" ContentType="application/vnd.openxmlformats-officedocument.presentationml.tags+xml"/>
  <Override PartName="/ppt/tags/tag318.xml" ContentType="application/vnd.openxmlformats-officedocument.presentationml.tags+xml"/>
  <Override PartName="/ppt/tags/tag319.xml" ContentType="application/vnd.openxmlformats-officedocument.presentationml.tags+xml"/>
  <Override PartName="/ppt/tags/tag32.xml" ContentType="application/vnd.openxmlformats-officedocument.presentationml.tags+xml"/>
  <Override PartName="/ppt/tags/tag320.xml" ContentType="application/vnd.openxmlformats-officedocument.presentationml.tags+xml"/>
  <Override PartName="/ppt/tags/tag321.xml" ContentType="application/vnd.openxmlformats-officedocument.presentationml.tags+xml"/>
  <Override PartName="/ppt/tags/tag322.xml" ContentType="application/vnd.openxmlformats-officedocument.presentationml.tags+xml"/>
  <Override PartName="/ppt/tags/tag323.xml" ContentType="application/vnd.openxmlformats-officedocument.presentationml.tags+xml"/>
  <Override PartName="/ppt/tags/tag324.xml" ContentType="application/vnd.openxmlformats-officedocument.presentationml.tags+xml"/>
  <Override PartName="/ppt/tags/tag325.xml" ContentType="application/vnd.openxmlformats-officedocument.presentationml.tags+xml"/>
  <Override PartName="/ppt/tags/tag326.xml" ContentType="application/vnd.openxmlformats-officedocument.presentationml.tags+xml"/>
  <Override PartName="/ppt/tags/tag327.xml" ContentType="application/vnd.openxmlformats-officedocument.presentationml.tags+xml"/>
  <Override PartName="/ppt/tags/tag328.xml" ContentType="application/vnd.openxmlformats-officedocument.presentationml.tags+xml"/>
  <Override PartName="/ppt/tags/tag329.xml" ContentType="application/vnd.openxmlformats-officedocument.presentationml.tags+xml"/>
  <Override PartName="/ppt/tags/tag33.xml" ContentType="application/vnd.openxmlformats-officedocument.presentationml.tags+xml"/>
  <Override PartName="/ppt/tags/tag330.xml" ContentType="application/vnd.openxmlformats-officedocument.presentationml.tags+xml"/>
  <Override PartName="/ppt/tags/tag331.xml" ContentType="application/vnd.openxmlformats-officedocument.presentationml.tags+xml"/>
  <Override PartName="/ppt/tags/tag332.xml" ContentType="application/vnd.openxmlformats-officedocument.presentationml.tags+xml"/>
  <Override PartName="/ppt/tags/tag333.xml" ContentType="application/vnd.openxmlformats-officedocument.presentationml.tags+xml"/>
  <Override PartName="/ppt/tags/tag334.xml" ContentType="application/vnd.openxmlformats-officedocument.presentationml.tags+xml"/>
  <Override PartName="/ppt/tags/tag335.xml" ContentType="application/vnd.openxmlformats-officedocument.presentationml.tags+xml"/>
  <Override PartName="/ppt/tags/tag336.xml" ContentType="application/vnd.openxmlformats-officedocument.presentationml.tags+xml"/>
  <Override PartName="/ppt/tags/tag337.xml" ContentType="application/vnd.openxmlformats-officedocument.presentationml.tags+xml"/>
  <Override PartName="/ppt/tags/tag338.xml" ContentType="application/vnd.openxmlformats-officedocument.presentationml.tags+xml"/>
  <Override PartName="/ppt/tags/tag339.xml" ContentType="application/vnd.openxmlformats-officedocument.presentationml.tags+xml"/>
  <Override PartName="/ppt/tags/tag34.xml" ContentType="application/vnd.openxmlformats-officedocument.presentationml.tags+xml"/>
  <Override PartName="/ppt/tags/tag340.xml" ContentType="application/vnd.openxmlformats-officedocument.presentationml.tags+xml"/>
  <Override PartName="/ppt/tags/tag341.xml" ContentType="application/vnd.openxmlformats-officedocument.presentationml.tags+xml"/>
  <Override PartName="/ppt/tags/tag342.xml" ContentType="application/vnd.openxmlformats-officedocument.presentationml.tags+xml"/>
  <Override PartName="/ppt/tags/tag343.xml" ContentType="application/vnd.openxmlformats-officedocument.presentationml.tags+xml"/>
  <Override PartName="/ppt/tags/tag344.xml" ContentType="application/vnd.openxmlformats-officedocument.presentationml.tags+xml"/>
  <Override PartName="/ppt/tags/tag345.xml" ContentType="application/vnd.openxmlformats-officedocument.presentationml.tags+xml"/>
  <Override PartName="/ppt/tags/tag346.xml" ContentType="application/vnd.openxmlformats-officedocument.presentationml.tags+xml"/>
  <Override PartName="/ppt/tags/tag347.xml" ContentType="application/vnd.openxmlformats-officedocument.presentationml.tags+xml"/>
  <Override PartName="/ppt/tags/tag348.xml" ContentType="application/vnd.openxmlformats-officedocument.presentationml.tags+xml"/>
  <Override PartName="/ppt/tags/tag349.xml" ContentType="application/vnd.openxmlformats-officedocument.presentationml.tags+xml"/>
  <Override PartName="/ppt/tags/tag35.xml" ContentType="application/vnd.openxmlformats-officedocument.presentationml.tags+xml"/>
  <Override PartName="/ppt/tags/tag350.xml" ContentType="application/vnd.openxmlformats-officedocument.presentationml.tags+xml"/>
  <Override PartName="/ppt/tags/tag351.xml" ContentType="application/vnd.openxmlformats-officedocument.presentationml.tags+xml"/>
  <Override PartName="/ppt/tags/tag352.xml" ContentType="application/vnd.openxmlformats-officedocument.presentationml.tags+xml"/>
  <Override PartName="/ppt/tags/tag353.xml" ContentType="application/vnd.openxmlformats-officedocument.presentationml.tags+xml"/>
  <Override PartName="/ppt/tags/tag354.xml" ContentType="application/vnd.openxmlformats-officedocument.presentationml.tags+xml"/>
  <Override PartName="/ppt/tags/tag355.xml" ContentType="application/vnd.openxmlformats-officedocument.presentationml.tags+xml"/>
  <Override PartName="/ppt/tags/tag356.xml" ContentType="application/vnd.openxmlformats-officedocument.presentationml.tags+xml"/>
  <Override PartName="/ppt/tags/tag357.xml" ContentType="application/vnd.openxmlformats-officedocument.presentationml.tags+xml"/>
  <Override PartName="/ppt/tags/tag358.xml" ContentType="application/vnd.openxmlformats-officedocument.presentationml.tags+xml"/>
  <Override PartName="/ppt/tags/tag359.xml" ContentType="application/vnd.openxmlformats-officedocument.presentationml.tags+xml"/>
  <Override PartName="/ppt/tags/tag36.xml" ContentType="application/vnd.openxmlformats-officedocument.presentationml.tags+xml"/>
  <Override PartName="/ppt/tags/tag360.xml" ContentType="application/vnd.openxmlformats-officedocument.presentationml.tags+xml"/>
  <Override PartName="/ppt/tags/tag361.xml" ContentType="application/vnd.openxmlformats-officedocument.presentationml.tags+xml"/>
  <Override PartName="/ppt/tags/tag362.xml" ContentType="application/vnd.openxmlformats-officedocument.presentationml.tags+xml"/>
  <Override PartName="/ppt/tags/tag363.xml" ContentType="application/vnd.openxmlformats-officedocument.presentationml.tags+xml"/>
  <Override PartName="/ppt/tags/tag364.xml" ContentType="application/vnd.openxmlformats-officedocument.presentationml.tags+xml"/>
  <Override PartName="/ppt/tags/tag365.xml" ContentType="application/vnd.openxmlformats-officedocument.presentationml.tags+xml"/>
  <Override PartName="/ppt/tags/tag366.xml" ContentType="application/vnd.openxmlformats-officedocument.presentationml.tags+xml"/>
  <Override PartName="/ppt/tags/tag367.xml" ContentType="application/vnd.openxmlformats-officedocument.presentationml.tags+xml"/>
  <Override PartName="/ppt/tags/tag368.xml" ContentType="application/vnd.openxmlformats-officedocument.presentationml.tags+xml"/>
  <Override PartName="/ppt/tags/tag369.xml" ContentType="application/vnd.openxmlformats-officedocument.presentationml.tags+xml"/>
  <Override PartName="/ppt/tags/tag37.xml" ContentType="application/vnd.openxmlformats-officedocument.presentationml.tags+xml"/>
  <Override PartName="/ppt/tags/tag370.xml" ContentType="application/vnd.openxmlformats-officedocument.presentationml.tags+xml"/>
  <Override PartName="/ppt/tags/tag371.xml" ContentType="application/vnd.openxmlformats-officedocument.presentationml.tags+xml"/>
  <Override PartName="/ppt/tags/tag372.xml" ContentType="application/vnd.openxmlformats-officedocument.presentationml.tags+xml"/>
  <Override PartName="/ppt/tags/tag373.xml" ContentType="application/vnd.openxmlformats-officedocument.presentationml.tags+xml"/>
  <Override PartName="/ppt/tags/tag374.xml" ContentType="application/vnd.openxmlformats-officedocument.presentationml.tags+xml"/>
  <Override PartName="/ppt/tags/tag375.xml" ContentType="application/vnd.openxmlformats-officedocument.presentationml.tags+xml"/>
  <Override PartName="/ppt/tags/tag376.xml" ContentType="application/vnd.openxmlformats-officedocument.presentationml.tags+xml"/>
  <Override PartName="/ppt/tags/tag377.xml" ContentType="application/vnd.openxmlformats-officedocument.presentationml.tags+xml"/>
  <Override PartName="/ppt/tags/tag378.xml" ContentType="application/vnd.openxmlformats-officedocument.presentationml.tags+xml"/>
  <Override PartName="/ppt/tags/tag379.xml" ContentType="application/vnd.openxmlformats-officedocument.presentationml.tags+xml"/>
  <Override PartName="/ppt/tags/tag38.xml" ContentType="application/vnd.openxmlformats-officedocument.presentationml.tags+xml"/>
  <Override PartName="/ppt/tags/tag380.xml" ContentType="application/vnd.openxmlformats-officedocument.presentationml.tags+xml"/>
  <Override PartName="/ppt/tags/tag381.xml" ContentType="application/vnd.openxmlformats-officedocument.presentationml.tags+xml"/>
  <Override PartName="/ppt/tags/tag382.xml" ContentType="application/vnd.openxmlformats-officedocument.presentationml.tags+xml"/>
  <Override PartName="/ppt/tags/tag383.xml" ContentType="application/vnd.openxmlformats-officedocument.presentationml.tags+xml"/>
  <Override PartName="/ppt/tags/tag384.xml" ContentType="application/vnd.openxmlformats-officedocument.presentationml.tags+xml"/>
  <Override PartName="/ppt/tags/tag385.xml" ContentType="application/vnd.openxmlformats-officedocument.presentationml.tags+xml"/>
  <Override PartName="/ppt/tags/tag386.xml" ContentType="application/vnd.openxmlformats-officedocument.presentationml.tags+xml"/>
  <Override PartName="/ppt/tags/tag387.xml" ContentType="application/vnd.openxmlformats-officedocument.presentationml.tags+xml"/>
  <Override PartName="/ppt/tags/tag388.xml" ContentType="application/vnd.openxmlformats-officedocument.presentationml.tags+xml"/>
  <Override PartName="/ppt/tags/tag389.xml" ContentType="application/vnd.openxmlformats-officedocument.presentationml.tags+xml"/>
  <Override PartName="/ppt/tags/tag39.xml" ContentType="application/vnd.openxmlformats-officedocument.presentationml.tags+xml"/>
  <Override PartName="/ppt/tags/tag390.xml" ContentType="application/vnd.openxmlformats-officedocument.presentationml.tags+xml"/>
  <Override PartName="/ppt/tags/tag391.xml" ContentType="application/vnd.openxmlformats-officedocument.presentationml.tags+xml"/>
  <Override PartName="/ppt/tags/tag392.xml" ContentType="application/vnd.openxmlformats-officedocument.presentationml.tags+xml"/>
  <Override PartName="/ppt/tags/tag393.xml" ContentType="application/vnd.openxmlformats-officedocument.presentationml.tags+xml"/>
  <Override PartName="/ppt/tags/tag394.xml" ContentType="application/vnd.openxmlformats-officedocument.presentationml.tags+xml"/>
  <Override PartName="/ppt/tags/tag395.xml" ContentType="application/vnd.openxmlformats-officedocument.presentationml.tags+xml"/>
  <Override PartName="/ppt/tags/tag396.xml" ContentType="application/vnd.openxmlformats-officedocument.presentationml.tags+xml"/>
  <Override PartName="/ppt/tags/tag4.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5" r:id="rId3"/>
  </p:sldMasterIdLst>
  <p:notesMasterIdLst>
    <p:notesMasterId r:id="rId5"/>
  </p:notesMasterIdLst>
  <p:sldIdLst>
    <p:sldId id="318" r:id="rId4"/>
    <p:sldId id="437" r:id="rId6"/>
    <p:sldId id="343" r:id="rId7"/>
    <p:sldId id="562" r:id="rId8"/>
    <p:sldId id="571" r:id="rId9"/>
    <p:sldId id="599" r:id="rId10"/>
    <p:sldId id="560" r:id="rId11"/>
    <p:sldId id="570" r:id="rId12"/>
    <p:sldId id="561" r:id="rId13"/>
    <p:sldId id="413" r:id="rId14"/>
    <p:sldId id="436" r:id="rId15"/>
    <p:sldId id="563" r:id="rId16"/>
    <p:sldId id="564" r:id="rId17"/>
    <p:sldId id="565" r:id="rId18"/>
    <p:sldId id="567" r:id="rId19"/>
    <p:sldId id="568" r:id="rId20"/>
    <p:sldId id="569" r:id="rId21"/>
    <p:sldId id="578" r:id="rId22"/>
    <p:sldId id="577" r:id="rId23"/>
    <p:sldId id="576" r:id="rId24"/>
    <p:sldId id="575" r:id="rId25"/>
    <p:sldId id="574" r:id="rId26"/>
    <p:sldId id="573" r:id="rId27"/>
    <p:sldId id="572" r:id="rId28"/>
    <p:sldId id="580" r:id="rId29"/>
    <p:sldId id="581" r:id="rId30"/>
    <p:sldId id="582" r:id="rId31"/>
    <p:sldId id="583" r:id="rId32"/>
    <p:sldId id="584" r:id="rId33"/>
    <p:sldId id="586" r:id="rId34"/>
    <p:sldId id="628" r:id="rId35"/>
    <p:sldId id="579" r:id="rId36"/>
    <p:sldId id="486" r:id="rId37"/>
    <p:sldId id="585" r:id="rId38"/>
    <p:sldId id="411" r:id="rId39"/>
  </p:sldIdLst>
  <p:sldSz cx="12192000" cy="6858000"/>
  <p:notesSz cx="6858000" cy="9144000"/>
  <p:custDataLst>
    <p:tags r:id="rId44"/>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74" userDrawn="1">
          <p15:clr>
            <a:srgbClr val="A4A3A4"/>
          </p15:clr>
        </p15:guide>
        <p15:guide id="2" pos="3957"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倩 程" initials="倩程" lastIdx="4" clrIdx="0"/>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C71D2C"/>
    <a:srgbClr val="F1A72E"/>
    <a:srgbClr val="65BB52"/>
    <a:srgbClr val="005168"/>
    <a:srgbClr val="4FB966"/>
    <a:srgbClr val="4472C4"/>
    <a:srgbClr val="003948"/>
    <a:srgbClr val="102AB0"/>
    <a:srgbClr val="FDFDFD"/>
    <a:srgbClr val="1B6EB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57" autoAdjust="0"/>
    <p:restoredTop sz="95184" autoAdjust="0"/>
  </p:normalViewPr>
  <p:slideViewPr>
    <p:cSldViewPr snapToGrid="0" showGuides="1">
      <p:cViewPr varScale="1">
        <p:scale>
          <a:sx n="88" d="100"/>
          <a:sy n="88" d="100"/>
        </p:scale>
        <p:origin x="64" y="296"/>
      </p:cViewPr>
      <p:guideLst>
        <p:guide orient="horz" pos="2174"/>
        <p:guide pos="3957"/>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5.xml"/><Relationship Id="rId8" Type="http://schemas.openxmlformats.org/officeDocument/2006/relationships/slide" Target="slides/slide4.xml"/><Relationship Id="rId7" Type="http://schemas.openxmlformats.org/officeDocument/2006/relationships/slide" Target="slides/slide3.xml"/><Relationship Id="rId6" Type="http://schemas.openxmlformats.org/officeDocument/2006/relationships/slide" Target="slides/slide2.xml"/><Relationship Id="rId5" Type="http://schemas.openxmlformats.org/officeDocument/2006/relationships/notesMaster" Target="notesMasters/notesMaster1.xml"/><Relationship Id="rId44" Type="http://schemas.openxmlformats.org/officeDocument/2006/relationships/tags" Target="tags/tag396.xml"/><Relationship Id="rId43" Type="http://schemas.openxmlformats.org/officeDocument/2006/relationships/commentAuthors" Target="commentAuthors.xml"/><Relationship Id="rId42" Type="http://schemas.openxmlformats.org/officeDocument/2006/relationships/tableStyles" Target="tableStyles.xml"/><Relationship Id="rId41" Type="http://schemas.openxmlformats.org/officeDocument/2006/relationships/viewProps" Target="viewProps.xml"/><Relationship Id="rId40" Type="http://schemas.openxmlformats.org/officeDocument/2006/relationships/presProps" Target="presProps.xml"/><Relationship Id="rId4" Type="http://schemas.openxmlformats.org/officeDocument/2006/relationships/slide" Target="slides/slide1.xml"/><Relationship Id="rId39" Type="http://schemas.openxmlformats.org/officeDocument/2006/relationships/slide" Target="slides/slide35.xml"/><Relationship Id="rId38" Type="http://schemas.openxmlformats.org/officeDocument/2006/relationships/slide" Target="slides/slide34.xml"/><Relationship Id="rId37" Type="http://schemas.openxmlformats.org/officeDocument/2006/relationships/slide" Target="slides/slide33.xml"/><Relationship Id="rId36" Type="http://schemas.openxmlformats.org/officeDocument/2006/relationships/slide" Target="slides/slide32.xml"/><Relationship Id="rId35" Type="http://schemas.openxmlformats.org/officeDocument/2006/relationships/slide" Target="slides/slide31.xml"/><Relationship Id="rId34" Type="http://schemas.openxmlformats.org/officeDocument/2006/relationships/slide" Target="slides/slide30.xml"/><Relationship Id="rId33" Type="http://schemas.openxmlformats.org/officeDocument/2006/relationships/slide" Target="slides/slide29.xml"/><Relationship Id="rId32" Type="http://schemas.openxmlformats.org/officeDocument/2006/relationships/slide" Target="slides/slide28.xml"/><Relationship Id="rId31" Type="http://schemas.openxmlformats.org/officeDocument/2006/relationships/slide" Target="slides/slide27.xml"/><Relationship Id="rId30" Type="http://schemas.openxmlformats.org/officeDocument/2006/relationships/slide" Target="slides/slide26.xml"/><Relationship Id="rId3" Type="http://schemas.openxmlformats.org/officeDocument/2006/relationships/slideMaster" Target="slideMasters/slideMaster2.xml"/><Relationship Id="rId29" Type="http://schemas.openxmlformats.org/officeDocument/2006/relationships/slide" Target="slides/slide25.xml"/><Relationship Id="rId28" Type="http://schemas.openxmlformats.org/officeDocument/2006/relationships/slide" Target="slides/slide24.xml"/><Relationship Id="rId27" Type="http://schemas.openxmlformats.org/officeDocument/2006/relationships/slide" Target="slides/slide23.xml"/><Relationship Id="rId26" Type="http://schemas.openxmlformats.org/officeDocument/2006/relationships/slide" Target="slides/slide22.xml"/><Relationship Id="rId25" Type="http://schemas.openxmlformats.org/officeDocument/2006/relationships/slide" Target="slides/slide21.xml"/><Relationship Id="rId24" Type="http://schemas.openxmlformats.org/officeDocument/2006/relationships/slide" Target="slides/slide20.xml"/><Relationship Id="rId23" Type="http://schemas.openxmlformats.org/officeDocument/2006/relationships/slide" Target="slides/slide19.xml"/><Relationship Id="rId22" Type="http://schemas.openxmlformats.org/officeDocument/2006/relationships/slide" Target="slides/slide18.xml"/><Relationship Id="rId21" Type="http://schemas.openxmlformats.org/officeDocument/2006/relationships/slide" Target="slides/slide17.xml"/><Relationship Id="rId20" Type="http://schemas.openxmlformats.org/officeDocument/2006/relationships/slide" Target="slides/slide16.xml"/><Relationship Id="rId2" Type="http://schemas.openxmlformats.org/officeDocument/2006/relationships/theme" Target="theme/theme1.xml"/><Relationship Id="rId19" Type="http://schemas.openxmlformats.org/officeDocument/2006/relationships/slide" Target="slides/slide15.xml"/><Relationship Id="rId18" Type="http://schemas.openxmlformats.org/officeDocument/2006/relationships/slide" Target="slides/slide14.xml"/><Relationship Id="rId17" Type="http://schemas.openxmlformats.org/officeDocument/2006/relationships/slide" Target="slides/slide13.xml"/><Relationship Id="rId16" Type="http://schemas.openxmlformats.org/officeDocument/2006/relationships/slide" Target="slides/slide12.xml"/><Relationship Id="rId15" Type="http://schemas.openxmlformats.org/officeDocument/2006/relationships/slide" Target="slides/slide11.xml"/><Relationship Id="rId14" Type="http://schemas.openxmlformats.org/officeDocument/2006/relationships/slide" Target="slides/slide10.xml"/><Relationship Id="rId13" Type="http://schemas.openxmlformats.org/officeDocument/2006/relationships/slide" Target="slides/slide9.xml"/><Relationship Id="rId12" Type="http://schemas.openxmlformats.org/officeDocument/2006/relationships/slide" Target="slides/slide8.xml"/><Relationship Id="rId11" Type="http://schemas.openxmlformats.org/officeDocument/2006/relationships/slide" Target="slides/slide7.xml"/><Relationship Id="rId10" Type="http://schemas.openxmlformats.org/officeDocument/2006/relationships/slide" Target="slides/slide6.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B042F1B-9A4C-4AD7-B5FD-F033E08196F6}"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257DE74-A86C-4F11-9691-01960ACC0E85}"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5.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E372A53-9388-4210-BDC7-DD534754D814}" type="slidenum">
              <a:rPr lang="zh-CN" altLang="en-US" smtClean="0"/>
            </a:fld>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E372A53-9388-4210-BDC7-DD534754D814}" type="slidenum">
              <a:rPr lang="zh-CN" altLang="en-US" smtClean="0"/>
            </a:fld>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9" Type="http://schemas.openxmlformats.org/officeDocument/2006/relationships/tags" Target="../tags/tag8.xml"/><Relationship Id="rId8" Type="http://schemas.openxmlformats.org/officeDocument/2006/relationships/tags" Target="../tags/tag7.xml"/><Relationship Id="rId7" Type="http://schemas.openxmlformats.org/officeDocument/2006/relationships/tags" Target="../tags/tag6.xml"/><Relationship Id="rId6" Type="http://schemas.openxmlformats.org/officeDocument/2006/relationships/tags" Target="../tags/tag5.xml"/><Relationship Id="rId5" Type="http://schemas.openxmlformats.org/officeDocument/2006/relationships/tags" Target="../tags/tag4.xml"/><Relationship Id="rId4" Type="http://schemas.openxmlformats.org/officeDocument/2006/relationships/tags" Target="../tags/tag3.xml"/><Relationship Id="rId3" Type="http://schemas.openxmlformats.org/officeDocument/2006/relationships/tags" Target="../tags/tag2.xml"/><Relationship Id="rId26" Type="http://schemas.openxmlformats.org/officeDocument/2006/relationships/tags" Target="../tags/tag23.xml"/><Relationship Id="rId25" Type="http://schemas.openxmlformats.org/officeDocument/2006/relationships/tags" Target="../tags/tag22.xml"/><Relationship Id="rId24" Type="http://schemas.openxmlformats.org/officeDocument/2006/relationships/tags" Target="../tags/tag21.xml"/><Relationship Id="rId23" Type="http://schemas.openxmlformats.org/officeDocument/2006/relationships/tags" Target="../tags/tag20.xml"/><Relationship Id="rId22" Type="http://schemas.openxmlformats.org/officeDocument/2006/relationships/tags" Target="../tags/tag19.xml"/><Relationship Id="rId21" Type="http://schemas.openxmlformats.org/officeDocument/2006/relationships/tags" Target="../tags/tag18.xml"/><Relationship Id="rId20" Type="http://schemas.openxmlformats.org/officeDocument/2006/relationships/image" Target="../media/image4.svg"/><Relationship Id="rId2" Type="http://schemas.openxmlformats.org/officeDocument/2006/relationships/tags" Target="../tags/tag1.xml"/><Relationship Id="rId19" Type="http://schemas.openxmlformats.org/officeDocument/2006/relationships/image" Target="../media/image3.png"/><Relationship Id="rId18" Type="http://schemas.openxmlformats.org/officeDocument/2006/relationships/tags" Target="../tags/tag17.xml"/><Relationship Id="rId17" Type="http://schemas.openxmlformats.org/officeDocument/2006/relationships/tags" Target="../tags/tag16.xml"/><Relationship Id="rId16" Type="http://schemas.openxmlformats.org/officeDocument/2006/relationships/tags" Target="../tags/tag15.xml"/><Relationship Id="rId15" Type="http://schemas.openxmlformats.org/officeDocument/2006/relationships/tags" Target="../tags/tag14.xml"/><Relationship Id="rId14" Type="http://schemas.openxmlformats.org/officeDocument/2006/relationships/tags" Target="../tags/tag13.xml"/><Relationship Id="rId13" Type="http://schemas.openxmlformats.org/officeDocument/2006/relationships/tags" Target="../tags/tag12.xml"/><Relationship Id="rId12" Type="http://schemas.openxmlformats.org/officeDocument/2006/relationships/tags" Target="../tags/tag11.xml"/><Relationship Id="rId11" Type="http://schemas.openxmlformats.org/officeDocument/2006/relationships/tags" Target="../tags/tag10.xml"/><Relationship Id="rId10" Type="http://schemas.openxmlformats.org/officeDocument/2006/relationships/tags" Target="../tags/tag9.xml"/><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6" Type="http://schemas.openxmlformats.org/officeDocument/2006/relationships/tags" Target="../tags/tag28.xml"/><Relationship Id="rId5" Type="http://schemas.openxmlformats.org/officeDocument/2006/relationships/tags" Target="../tags/tag27.xml"/><Relationship Id="rId4" Type="http://schemas.openxmlformats.org/officeDocument/2006/relationships/tags" Target="../tags/tag26.xml"/><Relationship Id="rId3" Type="http://schemas.openxmlformats.org/officeDocument/2006/relationships/tags" Target="../tags/tag25.xml"/><Relationship Id="rId2" Type="http://schemas.openxmlformats.org/officeDocument/2006/relationships/tags" Target="../tags/tag24.xml"/><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9" Type="http://schemas.openxmlformats.org/officeDocument/2006/relationships/tags" Target="../tags/tag36.xml"/><Relationship Id="rId8" Type="http://schemas.openxmlformats.org/officeDocument/2006/relationships/tags" Target="../tags/tag35.xml"/><Relationship Id="rId7" Type="http://schemas.openxmlformats.org/officeDocument/2006/relationships/tags" Target="../tags/tag34.xml"/><Relationship Id="rId6" Type="http://schemas.openxmlformats.org/officeDocument/2006/relationships/tags" Target="../tags/tag33.xml"/><Relationship Id="rId5" Type="http://schemas.openxmlformats.org/officeDocument/2006/relationships/tags" Target="../tags/tag32.xml"/><Relationship Id="rId4" Type="http://schemas.openxmlformats.org/officeDocument/2006/relationships/tags" Target="../tags/tag31.xml"/><Relationship Id="rId3" Type="http://schemas.openxmlformats.org/officeDocument/2006/relationships/tags" Target="../tags/tag30.xml"/><Relationship Id="rId2" Type="http://schemas.openxmlformats.org/officeDocument/2006/relationships/tags" Target="../tags/tag29.xml"/><Relationship Id="rId15" Type="http://schemas.openxmlformats.org/officeDocument/2006/relationships/tags" Target="../tags/tag42.xml"/><Relationship Id="rId14" Type="http://schemas.openxmlformats.org/officeDocument/2006/relationships/tags" Target="../tags/tag41.xml"/><Relationship Id="rId13" Type="http://schemas.openxmlformats.org/officeDocument/2006/relationships/tags" Target="../tags/tag40.xml"/><Relationship Id="rId12" Type="http://schemas.openxmlformats.org/officeDocument/2006/relationships/tags" Target="../tags/tag39.xml"/><Relationship Id="rId11" Type="http://schemas.openxmlformats.org/officeDocument/2006/relationships/tags" Target="../tags/tag38.xml"/><Relationship Id="rId10" Type="http://schemas.openxmlformats.org/officeDocument/2006/relationships/tags" Target="../tags/tag37.xml"/><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9" Type="http://schemas.openxmlformats.org/officeDocument/2006/relationships/tags" Target="../tags/tag50.xml"/><Relationship Id="rId8" Type="http://schemas.openxmlformats.org/officeDocument/2006/relationships/tags" Target="../tags/tag49.xml"/><Relationship Id="rId7" Type="http://schemas.openxmlformats.org/officeDocument/2006/relationships/tags" Target="../tags/tag48.xml"/><Relationship Id="rId6" Type="http://schemas.openxmlformats.org/officeDocument/2006/relationships/tags" Target="../tags/tag47.xml"/><Relationship Id="rId5" Type="http://schemas.openxmlformats.org/officeDocument/2006/relationships/tags" Target="../tags/tag46.xml"/><Relationship Id="rId4" Type="http://schemas.openxmlformats.org/officeDocument/2006/relationships/tags" Target="../tags/tag45.xml"/><Relationship Id="rId3" Type="http://schemas.openxmlformats.org/officeDocument/2006/relationships/tags" Target="../tags/tag44.xml"/><Relationship Id="rId2" Type="http://schemas.openxmlformats.org/officeDocument/2006/relationships/tags" Target="../tags/tag43.xml"/><Relationship Id="rId19" Type="http://schemas.openxmlformats.org/officeDocument/2006/relationships/tags" Target="../tags/tag60.xml"/><Relationship Id="rId18" Type="http://schemas.openxmlformats.org/officeDocument/2006/relationships/tags" Target="../tags/tag59.xml"/><Relationship Id="rId17" Type="http://schemas.openxmlformats.org/officeDocument/2006/relationships/tags" Target="../tags/tag58.xml"/><Relationship Id="rId16" Type="http://schemas.openxmlformats.org/officeDocument/2006/relationships/tags" Target="../tags/tag57.xml"/><Relationship Id="rId15" Type="http://schemas.openxmlformats.org/officeDocument/2006/relationships/tags" Target="../tags/tag56.xml"/><Relationship Id="rId14" Type="http://schemas.openxmlformats.org/officeDocument/2006/relationships/tags" Target="../tags/tag55.xml"/><Relationship Id="rId13" Type="http://schemas.openxmlformats.org/officeDocument/2006/relationships/tags" Target="../tags/tag54.xml"/><Relationship Id="rId12" Type="http://schemas.openxmlformats.org/officeDocument/2006/relationships/tags" Target="../tags/tag53.xml"/><Relationship Id="rId11" Type="http://schemas.openxmlformats.org/officeDocument/2006/relationships/tags" Target="../tags/tag52.xml"/><Relationship Id="rId10" Type="http://schemas.openxmlformats.org/officeDocument/2006/relationships/tags" Target="../tags/tag51.xml"/><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7" Type="http://schemas.openxmlformats.org/officeDocument/2006/relationships/tags" Target="../tags/tag66.xml"/><Relationship Id="rId6" Type="http://schemas.openxmlformats.org/officeDocument/2006/relationships/tags" Target="../tags/tag65.xml"/><Relationship Id="rId5" Type="http://schemas.openxmlformats.org/officeDocument/2006/relationships/tags" Target="../tags/tag64.xml"/><Relationship Id="rId4" Type="http://schemas.openxmlformats.org/officeDocument/2006/relationships/tags" Target="../tags/tag63.xml"/><Relationship Id="rId3" Type="http://schemas.openxmlformats.org/officeDocument/2006/relationships/tags" Target="../tags/tag62.xml"/><Relationship Id="rId2" Type="http://schemas.openxmlformats.org/officeDocument/2006/relationships/tags" Target="../tags/tag61.xml"/><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9" Type="http://schemas.openxmlformats.org/officeDocument/2006/relationships/tags" Target="../tags/tag74.xml"/><Relationship Id="rId8" Type="http://schemas.openxmlformats.org/officeDocument/2006/relationships/tags" Target="../tags/tag73.xml"/><Relationship Id="rId7" Type="http://schemas.openxmlformats.org/officeDocument/2006/relationships/tags" Target="../tags/tag72.xml"/><Relationship Id="rId6" Type="http://schemas.openxmlformats.org/officeDocument/2006/relationships/tags" Target="../tags/tag71.xml"/><Relationship Id="rId5" Type="http://schemas.openxmlformats.org/officeDocument/2006/relationships/tags" Target="../tags/tag70.xml"/><Relationship Id="rId4" Type="http://schemas.openxmlformats.org/officeDocument/2006/relationships/tags" Target="../tags/tag69.xml"/><Relationship Id="rId3" Type="http://schemas.openxmlformats.org/officeDocument/2006/relationships/tags" Target="../tags/tag68.xml"/><Relationship Id="rId2" Type="http://schemas.openxmlformats.org/officeDocument/2006/relationships/tags" Target="../tags/tag67.xml"/><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5" Type="http://schemas.openxmlformats.org/officeDocument/2006/relationships/tags" Target="../tags/tag78.xml"/><Relationship Id="rId4" Type="http://schemas.openxmlformats.org/officeDocument/2006/relationships/tags" Target="../tags/tag77.xml"/><Relationship Id="rId3" Type="http://schemas.openxmlformats.org/officeDocument/2006/relationships/tags" Target="../tags/tag76.xml"/><Relationship Id="rId2" Type="http://schemas.openxmlformats.org/officeDocument/2006/relationships/tags" Target="../tags/tag75.xml"/><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4" Type="http://schemas.openxmlformats.org/officeDocument/2006/relationships/tags" Target="../tags/tag81.xml"/><Relationship Id="rId3" Type="http://schemas.openxmlformats.org/officeDocument/2006/relationships/tags" Target="../tags/tag80.xml"/><Relationship Id="rId2" Type="http://schemas.openxmlformats.org/officeDocument/2006/relationships/tags" Target="../tags/tag79.xml"/><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5" Type="http://schemas.openxmlformats.org/officeDocument/2006/relationships/tags" Target="../tags/tag85.xml"/><Relationship Id="rId4" Type="http://schemas.openxmlformats.org/officeDocument/2006/relationships/tags" Target="../tags/tag84.xml"/><Relationship Id="rId3" Type="http://schemas.openxmlformats.org/officeDocument/2006/relationships/tags" Target="../tags/tag83.xml"/><Relationship Id="rId2" Type="http://schemas.openxmlformats.org/officeDocument/2006/relationships/tags" Target="../tags/tag82.xml"/><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6" Type="http://schemas.openxmlformats.org/officeDocument/2006/relationships/tags" Target="../tags/tag90.xml"/><Relationship Id="rId5" Type="http://schemas.openxmlformats.org/officeDocument/2006/relationships/tags" Target="../tags/tag89.xml"/><Relationship Id="rId4" Type="http://schemas.openxmlformats.org/officeDocument/2006/relationships/tags" Target="../tags/tag88.xml"/><Relationship Id="rId3" Type="http://schemas.openxmlformats.org/officeDocument/2006/relationships/tags" Target="../tags/tag87.xml"/><Relationship Id="rId2" Type="http://schemas.openxmlformats.org/officeDocument/2006/relationships/tags" Target="../tags/tag86.xml"/><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9" Type="http://schemas.openxmlformats.org/officeDocument/2006/relationships/tags" Target="../tags/tag98.xml"/><Relationship Id="rId8" Type="http://schemas.openxmlformats.org/officeDocument/2006/relationships/tags" Target="../tags/tag97.xml"/><Relationship Id="rId7" Type="http://schemas.openxmlformats.org/officeDocument/2006/relationships/tags" Target="../tags/tag96.xml"/><Relationship Id="rId6" Type="http://schemas.openxmlformats.org/officeDocument/2006/relationships/tags" Target="../tags/tag95.xml"/><Relationship Id="rId5" Type="http://schemas.openxmlformats.org/officeDocument/2006/relationships/tags" Target="../tags/tag94.xml"/><Relationship Id="rId4" Type="http://schemas.openxmlformats.org/officeDocument/2006/relationships/tags" Target="../tags/tag93.xml"/><Relationship Id="rId3" Type="http://schemas.openxmlformats.org/officeDocument/2006/relationships/tags" Target="../tags/tag92.xml"/><Relationship Id="rId26" Type="http://schemas.openxmlformats.org/officeDocument/2006/relationships/tags" Target="../tags/tag113.xml"/><Relationship Id="rId25" Type="http://schemas.openxmlformats.org/officeDocument/2006/relationships/image" Target="../media/image4.svg"/><Relationship Id="rId24" Type="http://schemas.openxmlformats.org/officeDocument/2006/relationships/image" Target="../media/image5.png"/><Relationship Id="rId23" Type="http://schemas.openxmlformats.org/officeDocument/2006/relationships/tags" Target="../tags/tag112.xml"/><Relationship Id="rId22" Type="http://schemas.openxmlformats.org/officeDocument/2006/relationships/tags" Target="../tags/tag111.xml"/><Relationship Id="rId21" Type="http://schemas.openxmlformats.org/officeDocument/2006/relationships/tags" Target="../tags/tag110.xml"/><Relationship Id="rId20" Type="http://schemas.openxmlformats.org/officeDocument/2006/relationships/tags" Target="../tags/tag109.xml"/><Relationship Id="rId2" Type="http://schemas.openxmlformats.org/officeDocument/2006/relationships/tags" Target="../tags/tag91.xml"/><Relationship Id="rId19" Type="http://schemas.openxmlformats.org/officeDocument/2006/relationships/tags" Target="../tags/tag108.xml"/><Relationship Id="rId18" Type="http://schemas.openxmlformats.org/officeDocument/2006/relationships/tags" Target="../tags/tag107.xml"/><Relationship Id="rId17" Type="http://schemas.openxmlformats.org/officeDocument/2006/relationships/tags" Target="../tags/tag106.xml"/><Relationship Id="rId16" Type="http://schemas.openxmlformats.org/officeDocument/2006/relationships/tags" Target="../tags/tag105.xml"/><Relationship Id="rId15" Type="http://schemas.openxmlformats.org/officeDocument/2006/relationships/tags" Target="../tags/tag104.xml"/><Relationship Id="rId14" Type="http://schemas.openxmlformats.org/officeDocument/2006/relationships/tags" Target="../tags/tag103.xml"/><Relationship Id="rId13" Type="http://schemas.openxmlformats.org/officeDocument/2006/relationships/tags" Target="../tags/tag102.xml"/><Relationship Id="rId12" Type="http://schemas.openxmlformats.org/officeDocument/2006/relationships/tags" Target="../tags/tag101.xml"/><Relationship Id="rId11" Type="http://schemas.openxmlformats.org/officeDocument/2006/relationships/tags" Target="../tags/tag100.xml"/><Relationship Id="rId10" Type="http://schemas.openxmlformats.org/officeDocument/2006/relationships/tags" Target="../tags/tag99.xml"/><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zh-CN" altLang="en-US"/>
              <a:t>单击此处编辑母版标题样式</a:t>
            </a:r>
            <a:endParaRPr lang="zh-CN" altLang="en-US"/>
          </a:p>
        </p:txBody>
      </p:sp>
      <p:sp>
        <p:nvSpPr>
          <p:cNvPr id="3" name="副标题 2"/>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zh-CN" altLang="en-US"/>
          </a:p>
        </p:txBody>
      </p:sp>
      <p:sp>
        <p:nvSpPr>
          <p:cNvPr id="4" name="日期占位符 3"/>
          <p:cNvSpPr>
            <a:spLocks noGrp="1"/>
          </p:cNvSpPr>
          <p:nvPr>
            <p:ph type="dt" sz="half" idx="10"/>
          </p:nvPr>
        </p:nvSpPr>
        <p:spPr>
          <a:xfrm>
            <a:off x="838200" y="6356350"/>
            <a:ext cx="2743200" cy="365125"/>
          </a:xfrm>
          <a:prstGeom prst="rect">
            <a:avLst/>
          </a:prstGeom>
        </p:spPr>
        <p:txBody>
          <a:bodyPr/>
          <a:lstStyle/>
          <a:p>
            <a:fld id="{0E027C2F-3AC0-44F0-B352-3DD3D8926FE7}" type="datetimeFigureOut">
              <a:rPr lang="zh-CN" altLang="en-US" smtClean="0"/>
            </a:fld>
            <a:endParaRPr lang="zh-CN" altLang="en-US"/>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fld id="{81236A9F-7AB2-4A35-BEE8-212A188850FC}" type="slidenum">
              <a:rPr lang="zh-CN" altLang="en-US" smtClean="0"/>
            </a:fld>
            <a:endParaRPr lang="zh-CN" altLang="en-US"/>
          </a:p>
        </p:txBody>
      </p:sp>
      <p:grpSp>
        <p:nvGrpSpPr>
          <p:cNvPr id="7" name="组合 6"/>
          <p:cNvGrpSpPr/>
          <p:nvPr userDrawn="1"/>
        </p:nvGrpSpPr>
        <p:grpSpPr>
          <a:xfrm>
            <a:off x="1270757" y="3317678"/>
            <a:ext cx="9650486" cy="1483121"/>
            <a:chOff x="1458340" y="3830640"/>
            <a:chExt cx="9650486" cy="1483121"/>
          </a:xfrm>
        </p:grpSpPr>
        <p:sp>
          <p:nvSpPr>
            <p:cNvPr id="8" name="矩形: 圆角 7"/>
            <p:cNvSpPr/>
            <p:nvPr/>
          </p:nvSpPr>
          <p:spPr>
            <a:xfrm>
              <a:off x="1458340" y="3830640"/>
              <a:ext cx="9650486" cy="1483121"/>
            </a:xfrm>
            <a:prstGeom prst="roundRect">
              <a:avLst>
                <a:gd name="adj" fmla="val 50000"/>
              </a:avLst>
            </a:prstGeom>
            <a:gradFill>
              <a:gsLst>
                <a:gs pos="0">
                  <a:schemeClr val="bg1">
                    <a:lumMod val="85000"/>
                  </a:schemeClr>
                </a:gs>
                <a:gs pos="31000">
                  <a:srgbClr val="EFEFEF"/>
                </a:gs>
                <a:gs pos="97000">
                  <a:schemeClr val="bg1"/>
                </a:gs>
              </a:gsLst>
              <a:lin ang="16200000" scaled="0"/>
            </a:gradFill>
            <a:ln w="25400">
              <a:noFill/>
            </a:ln>
            <a:effectLst>
              <a:outerShdw blurRad="431800" sx="102000" sy="102000" algn="ctr"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矩形: 圆角 8"/>
            <p:cNvSpPr/>
            <p:nvPr/>
          </p:nvSpPr>
          <p:spPr>
            <a:xfrm>
              <a:off x="1511808" y="3888200"/>
              <a:ext cx="9540240" cy="1368000"/>
            </a:xfrm>
            <a:prstGeom prst="roundRect">
              <a:avLst>
                <a:gd name="adj" fmla="val 50000"/>
              </a:avLst>
            </a:prstGeom>
            <a:gradFill>
              <a:gsLst>
                <a:gs pos="0">
                  <a:schemeClr val="bg1">
                    <a:lumMod val="85000"/>
                  </a:schemeClr>
                </a:gs>
                <a:gs pos="31000">
                  <a:srgbClr val="EFEFEF"/>
                </a:gs>
                <a:gs pos="97000">
                  <a:schemeClr val="bg1"/>
                </a:gs>
              </a:gsLst>
              <a:lin ang="5400000" scaled="1"/>
            </a:gradFill>
            <a:ln w="254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Tree>
  </p:cSld>
  <p:clrMapOvr>
    <a:masterClrMapping/>
  </p:clrMapOvr>
  <mc:AlternateContent xmlns:mc="http://schemas.openxmlformats.org/markup-compatibility/2006">
    <mc:Choice xmlns:p14="http://schemas.microsoft.com/office/powerpoint/2010/main" Requires="p14">
      <p:transition spd="slow" p14:dur="1500"/>
    </mc:Choice>
    <mc:Fallback>
      <p:transition spd="slow"/>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a:xfrm>
            <a:off x="838200" y="6356350"/>
            <a:ext cx="2743200" cy="365125"/>
          </a:xfrm>
          <a:prstGeom prst="rect">
            <a:avLst/>
          </a:prstGeom>
        </p:spPr>
        <p:txBody>
          <a:bodyPr/>
          <a:lstStyle/>
          <a:p>
            <a:fld id="{0E027C2F-3AC0-44F0-B352-3DD3D8926FE7}" type="datetimeFigureOut">
              <a:rPr lang="zh-CN" altLang="en-US" smtClean="0"/>
            </a:fld>
            <a:endParaRPr lang="zh-CN" altLang="en-US"/>
          </a:p>
        </p:txBody>
      </p:sp>
      <p:sp>
        <p:nvSpPr>
          <p:cNvPr id="3" name="页脚占位符 2"/>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4" name="灯片编号占位符 3"/>
          <p:cNvSpPr>
            <a:spLocks noGrp="1"/>
          </p:cNvSpPr>
          <p:nvPr>
            <p:ph type="sldNum" sz="quarter" idx="12"/>
          </p:nvPr>
        </p:nvSpPr>
        <p:spPr>
          <a:xfrm>
            <a:off x="8610600" y="6356350"/>
            <a:ext cx="2743200" cy="365125"/>
          </a:xfrm>
          <a:prstGeom prst="rect">
            <a:avLst/>
          </a:prstGeom>
        </p:spPr>
        <p:txBody>
          <a:bodyPr/>
          <a:lstStyle/>
          <a:p>
            <a:fld id="{81236A9F-7AB2-4A35-BEE8-212A188850FC}"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500"/>
    </mc:Choice>
    <mc:Fallback>
      <p:transition spd="slow"/>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endParaRPr lang="zh-CN" altLang="en-US"/>
          </a:p>
        </p:txBody>
      </p:sp>
      <p:sp>
        <p:nvSpPr>
          <p:cNvPr id="3" name="内容占位符 2"/>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4" name="文本占位符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endParaRPr lang="zh-CN" altLang="en-US"/>
          </a:p>
        </p:txBody>
      </p:sp>
      <p:sp>
        <p:nvSpPr>
          <p:cNvPr id="5" name="日期占位符 4"/>
          <p:cNvSpPr>
            <a:spLocks noGrp="1"/>
          </p:cNvSpPr>
          <p:nvPr>
            <p:ph type="dt" sz="half" idx="10"/>
          </p:nvPr>
        </p:nvSpPr>
        <p:spPr>
          <a:xfrm>
            <a:off x="838200" y="6356350"/>
            <a:ext cx="2743200" cy="365125"/>
          </a:xfrm>
          <a:prstGeom prst="rect">
            <a:avLst/>
          </a:prstGeom>
        </p:spPr>
        <p:txBody>
          <a:bodyPr/>
          <a:lstStyle/>
          <a:p>
            <a:fld id="{0E027C2F-3AC0-44F0-B352-3DD3D8926FE7}" type="datetimeFigureOut">
              <a:rPr lang="zh-CN" altLang="en-US" smtClean="0"/>
            </a:fld>
            <a:endParaRPr lang="zh-CN" altLang="en-US"/>
          </a:p>
        </p:txBody>
      </p:sp>
      <p:sp>
        <p:nvSpPr>
          <p:cNvPr id="6" name="页脚占位符 5"/>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p:cNvSpPr>
            <a:spLocks noGrp="1"/>
          </p:cNvSpPr>
          <p:nvPr>
            <p:ph type="sldNum" sz="quarter" idx="12"/>
          </p:nvPr>
        </p:nvSpPr>
        <p:spPr>
          <a:xfrm>
            <a:off x="8610600" y="6356350"/>
            <a:ext cx="2743200" cy="365125"/>
          </a:xfrm>
          <a:prstGeom prst="rect">
            <a:avLst/>
          </a:prstGeom>
        </p:spPr>
        <p:txBody>
          <a:bodyPr/>
          <a:lstStyle/>
          <a:p>
            <a:fld id="{81236A9F-7AB2-4A35-BEE8-212A188850FC}"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500"/>
    </mc:Choice>
    <mc:Fallback>
      <p:transition spd="slow"/>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endParaRPr lang="zh-CN" altLang="en-US"/>
          </a:p>
        </p:txBody>
      </p:sp>
      <p:sp>
        <p:nvSpPr>
          <p:cNvPr id="3" name="图片占位符 2"/>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endParaRPr lang="zh-CN" altLang="en-US"/>
          </a:p>
        </p:txBody>
      </p:sp>
      <p:sp>
        <p:nvSpPr>
          <p:cNvPr id="5" name="日期占位符 4"/>
          <p:cNvSpPr>
            <a:spLocks noGrp="1"/>
          </p:cNvSpPr>
          <p:nvPr>
            <p:ph type="dt" sz="half" idx="10"/>
          </p:nvPr>
        </p:nvSpPr>
        <p:spPr>
          <a:xfrm>
            <a:off x="838200" y="6356350"/>
            <a:ext cx="2743200" cy="365125"/>
          </a:xfrm>
          <a:prstGeom prst="rect">
            <a:avLst/>
          </a:prstGeom>
        </p:spPr>
        <p:txBody>
          <a:bodyPr/>
          <a:lstStyle/>
          <a:p>
            <a:fld id="{0E027C2F-3AC0-44F0-B352-3DD3D8926FE7}" type="datetimeFigureOut">
              <a:rPr lang="zh-CN" altLang="en-US" smtClean="0"/>
            </a:fld>
            <a:endParaRPr lang="zh-CN" altLang="en-US"/>
          </a:p>
        </p:txBody>
      </p:sp>
      <p:sp>
        <p:nvSpPr>
          <p:cNvPr id="6" name="页脚占位符 5"/>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p:cNvSpPr>
            <a:spLocks noGrp="1"/>
          </p:cNvSpPr>
          <p:nvPr>
            <p:ph type="sldNum" sz="quarter" idx="12"/>
          </p:nvPr>
        </p:nvSpPr>
        <p:spPr>
          <a:xfrm>
            <a:off x="8610600" y="6356350"/>
            <a:ext cx="2743200" cy="365125"/>
          </a:xfrm>
          <a:prstGeom prst="rect">
            <a:avLst/>
          </a:prstGeom>
        </p:spPr>
        <p:txBody>
          <a:bodyPr/>
          <a:lstStyle/>
          <a:p>
            <a:fld id="{81236A9F-7AB2-4A35-BEE8-212A188850FC}"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500"/>
    </mc:Choice>
    <mc:Fallback>
      <p:transition spd="slow"/>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endParaRPr lang="zh-CN" altLang="en-US"/>
          </a:p>
        </p:txBody>
      </p:sp>
      <p:sp>
        <p:nvSpPr>
          <p:cNvPr id="3" name="竖排文字占位符 2"/>
          <p:cNvSpPr>
            <a:spLocks noGrp="1"/>
          </p:cNvSpPr>
          <p:nvPr>
            <p:ph type="body" orient="vert" idx="1"/>
          </p:nvPr>
        </p:nvSpPr>
        <p:spPr>
          <a:xfrm>
            <a:off x="838200" y="1825625"/>
            <a:ext cx="10515600" cy="4351338"/>
          </a:xfrm>
          <a:prstGeom prst="rect">
            <a:avLst/>
          </a:prstGeom>
        </p:spPr>
        <p:txBody>
          <a:bodyPr vert="eaVert"/>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4" name="日期占位符 3"/>
          <p:cNvSpPr>
            <a:spLocks noGrp="1"/>
          </p:cNvSpPr>
          <p:nvPr>
            <p:ph type="dt" sz="half" idx="10"/>
          </p:nvPr>
        </p:nvSpPr>
        <p:spPr>
          <a:xfrm>
            <a:off x="838200" y="6356350"/>
            <a:ext cx="2743200" cy="365125"/>
          </a:xfrm>
          <a:prstGeom prst="rect">
            <a:avLst/>
          </a:prstGeom>
        </p:spPr>
        <p:txBody>
          <a:bodyPr/>
          <a:lstStyle/>
          <a:p>
            <a:fld id="{0E027C2F-3AC0-44F0-B352-3DD3D8926FE7}" type="datetimeFigureOut">
              <a:rPr lang="zh-CN" altLang="en-US" smtClean="0"/>
            </a:fld>
            <a:endParaRPr lang="zh-CN" altLang="en-US"/>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fld id="{81236A9F-7AB2-4A35-BEE8-212A188850FC}"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500"/>
    </mc:Choice>
    <mc:Fallback>
      <p:transition spd="slow"/>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a:prstGeom prst="rect">
            <a:avLst/>
          </a:prstGeom>
        </p:spPr>
        <p:txBody>
          <a:bodyPr vert="eaVert"/>
          <a:lstStyle/>
          <a:p>
            <a:r>
              <a:rPr lang="zh-CN" altLang="en-US"/>
              <a:t>单击此处编辑母版标题样式</a:t>
            </a:r>
            <a:endParaRPr lang="zh-CN" altLang="en-US"/>
          </a:p>
        </p:txBody>
      </p:sp>
      <p:sp>
        <p:nvSpPr>
          <p:cNvPr id="3" name="竖排文字占位符 2"/>
          <p:cNvSpPr>
            <a:spLocks noGrp="1"/>
          </p:cNvSpPr>
          <p:nvPr>
            <p:ph type="body" orient="vert" idx="1"/>
          </p:nvPr>
        </p:nvSpPr>
        <p:spPr>
          <a:xfrm>
            <a:off x="838200" y="365125"/>
            <a:ext cx="7734300" cy="5811838"/>
          </a:xfrm>
          <a:prstGeom prst="rect">
            <a:avLst/>
          </a:prstGeom>
        </p:spPr>
        <p:txBody>
          <a:bodyPr vert="eaVert"/>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4" name="日期占位符 3"/>
          <p:cNvSpPr>
            <a:spLocks noGrp="1"/>
          </p:cNvSpPr>
          <p:nvPr>
            <p:ph type="dt" sz="half" idx="10"/>
          </p:nvPr>
        </p:nvSpPr>
        <p:spPr>
          <a:xfrm>
            <a:off x="838200" y="6356350"/>
            <a:ext cx="2743200" cy="365125"/>
          </a:xfrm>
          <a:prstGeom prst="rect">
            <a:avLst/>
          </a:prstGeom>
        </p:spPr>
        <p:txBody>
          <a:bodyPr/>
          <a:lstStyle/>
          <a:p>
            <a:fld id="{0E027C2F-3AC0-44F0-B352-3DD3D8926FE7}" type="datetimeFigureOut">
              <a:rPr lang="zh-CN" altLang="en-US" smtClean="0"/>
            </a:fld>
            <a:endParaRPr lang="zh-CN" altLang="en-US"/>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fld id="{81236A9F-7AB2-4A35-BEE8-212A188850FC}"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500"/>
    </mc:Choice>
    <mc:Fallback>
      <p:transition spd="slow"/>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vertTitleAndTx" preserve="1">
  <p:cSld name="1_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a:prstGeom prst="rect">
            <a:avLst/>
          </a:prstGeom>
        </p:spPr>
        <p:txBody>
          <a:bodyPr vert="eaVert"/>
          <a:lstStyle/>
          <a:p>
            <a:r>
              <a:rPr lang="zh-CN" altLang="en-US"/>
              <a:t>单击此处编辑母版标题样式</a:t>
            </a:r>
            <a:endParaRPr lang="zh-CN" altLang="en-US"/>
          </a:p>
        </p:txBody>
      </p:sp>
      <p:sp>
        <p:nvSpPr>
          <p:cNvPr id="3" name="竖排文字占位符 2"/>
          <p:cNvSpPr>
            <a:spLocks noGrp="1"/>
          </p:cNvSpPr>
          <p:nvPr>
            <p:ph type="body" orient="vert" idx="1"/>
          </p:nvPr>
        </p:nvSpPr>
        <p:spPr>
          <a:xfrm>
            <a:off x="838200" y="365125"/>
            <a:ext cx="7734300" cy="5811838"/>
          </a:xfrm>
          <a:prstGeom prst="rect">
            <a:avLst/>
          </a:prstGeom>
        </p:spPr>
        <p:txBody>
          <a:bodyPr vert="eaVert"/>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4" name="日期占位符 3"/>
          <p:cNvSpPr>
            <a:spLocks noGrp="1"/>
          </p:cNvSpPr>
          <p:nvPr>
            <p:ph type="dt" sz="half" idx="10"/>
          </p:nvPr>
        </p:nvSpPr>
        <p:spPr>
          <a:xfrm>
            <a:off x="838200" y="6356350"/>
            <a:ext cx="2743200" cy="365125"/>
          </a:xfrm>
          <a:prstGeom prst="rect">
            <a:avLst/>
          </a:prstGeom>
        </p:spPr>
        <p:txBody>
          <a:bodyPr/>
          <a:lstStyle/>
          <a:p>
            <a:fld id="{0E027C2F-3AC0-44F0-B352-3DD3D8926FE7}" type="datetimeFigureOut">
              <a:rPr lang="zh-CN" altLang="en-US" smtClean="0"/>
            </a:fld>
            <a:endParaRPr lang="zh-CN" altLang="en-US"/>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fld id="{81236A9F-7AB2-4A35-BEE8-212A188850FC}" type="slidenum">
              <a:rPr lang="zh-CN" altLang="en-US" smtClean="0"/>
            </a:fld>
            <a:endParaRPr lang="zh-CN" altLang="en-US"/>
          </a:p>
        </p:txBody>
      </p:sp>
      <p:pic>
        <p:nvPicPr>
          <p:cNvPr id="8" name="图片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500"/>
    </mc:Choice>
    <mc:Fallback>
      <p:transition spd="slow"/>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2_标题幻灯片">
    <p:spTree>
      <p:nvGrpSpPr>
        <p:cNvPr id="1" name=""/>
        <p:cNvGrpSpPr/>
        <p:nvPr/>
      </p:nvGrpSpPr>
      <p:grpSpPr>
        <a:xfrm>
          <a:off x="0" y="0"/>
          <a:ext cx="0" cy="0"/>
          <a:chOff x="0" y="0"/>
          <a:chExt cx="0" cy="0"/>
        </a:xfrm>
      </p:grpSpPr>
    </p:spTree>
  </p:cSld>
  <p:clrMapOvr>
    <a:masterClrMapping/>
  </p:clrMapOvr>
  <p:transition spd="slow">
    <p:wipe/>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showMasterSp="0" userDrawn="1">
  <p:cSld name="标题幻灯片">
    <p:spTree>
      <p:nvGrpSpPr>
        <p:cNvPr id="1" name=""/>
        <p:cNvGrpSpPr/>
        <p:nvPr/>
      </p:nvGrpSpPr>
      <p:grpSpPr>
        <a:xfrm>
          <a:off x="0" y="0"/>
          <a:ext cx="0" cy="0"/>
          <a:chOff x="0" y="0"/>
          <a:chExt cx="0" cy="0"/>
        </a:xfrm>
      </p:grpSpPr>
      <p:sp>
        <p:nvSpPr>
          <p:cNvPr id="7" name="矩形 6"/>
          <p:cNvSpPr/>
          <p:nvPr>
            <p:custDataLst>
              <p:tags r:id="rId2"/>
            </p:custDataLst>
          </p:nvPr>
        </p:nvSpPr>
        <p:spPr>
          <a:xfrm>
            <a:off x="0" y="0"/>
            <a:ext cx="12192000" cy="6857999"/>
          </a:xfrm>
          <a:prstGeom prst="rect">
            <a:avLst/>
          </a:prstGeom>
          <a:gradFill flip="none" rotWithShape="1">
            <a:gsLst>
              <a:gs pos="0">
                <a:schemeClr val="bg1">
                  <a:alpha val="0"/>
                </a:schemeClr>
              </a:gs>
              <a:gs pos="76000">
                <a:schemeClr val="accent2">
                  <a:alpha val="15000"/>
                </a:schemeClr>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lvl="0" algn="ctr">
              <a:buClrTx/>
              <a:buSzTx/>
              <a:buFontTx/>
            </a:pPr>
            <a:endParaRPr lang="zh-CN" altLang="en-US">
              <a:sym typeface="+mn-ea"/>
            </a:endParaRPr>
          </a:p>
        </p:txBody>
      </p:sp>
      <p:sp>
        <p:nvSpPr>
          <p:cNvPr id="15" name="椭圆 14"/>
          <p:cNvSpPr/>
          <p:nvPr>
            <p:custDataLst>
              <p:tags r:id="rId3"/>
            </p:custDataLst>
          </p:nvPr>
        </p:nvSpPr>
        <p:spPr>
          <a:xfrm>
            <a:off x="7370926" y="1455960"/>
            <a:ext cx="3240000" cy="3240000"/>
          </a:xfrm>
          <a:prstGeom prst="ellipse">
            <a:avLst/>
          </a:prstGeom>
          <a:gradFill>
            <a:gsLst>
              <a:gs pos="100000">
                <a:schemeClr val="accent1"/>
              </a:gs>
              <a:gs pos="52000">
                <a:schemeClr val="accent2"/>
              </a:gs>
              <a:gs pos="0">
                <a:schemeClr val="accent2">
                  <a:alpha val="0"/>
                </a:schemeClr>
              </a:gs>
            </a:gsLst>
            <a:lin ang="5400000" scaled="1"/>
          </a:gradFill>
          <a:ln>
            <a:noFill/>
          </a:ln>
          <a:effectLst>
            <a:softEdge rad="38100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 name="任意多边形: 形状 18"/>
          <p:cNvSpPr/>
          <p:nvPr>
            <p:custDataLst>
              <p:tags r:id="rId4"/>
            </p:custDataLst>
          </p:nvPr>
        </p:nvSpPr>
        <p:spPr>
          <a:xfrm>
            <a:off x="8451850" y="1632262"/>
            <a:ext cx="3740150" cy="5210789"/>
          </a:xfrm>
          <a:custGeom>
            <a:avLst/>
            <a:gdLst>
              <a:gd name="connsiteX0" fmla="*/ 3740150 w 3740150"/>
              <a:gd name="connsiteY0" fmla="*/ 0 h 5210789"/>
              <a:gd name="connsiteX1" fmla="*/ 3740150 w 3740150"/>
              <a:gd name="connsiteY1" fmla="*/ 5210789 h 5210789"/>
              <a:gd name="connsiteX2" fmla="*/ 301051 w 3740150"/>
              <a:gd name="connsiteY2" fmla="*/ 5210789 h 5210789"/>
              <a:gd name="connsiteX3" fmla="*/ 293920 w 3740150"/>
              <a:gd name="connsiteY3" fmla="*/ 5195985 h 5210789"/>
              <a:gd name="connsiteX4" fmla="*/ 0 w 3740150"/>
              <a:gd name="connsiteY4" fmla="*/ 3740150 h 5210789"/>
              <a:gd name="connsiteX5" fmla="*/ 3740150 w 3740150"/>
              <a:gd name="connsiteY5" fmla="*/ 0 h 52107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40150" h="5210789">
                <a:moveTo>
                  <a:pt x="3740150" y="0"/>
                </a:moveTo>
                <a:lnTo>
                  <a:pt x="3740150" y="5210789"/>
                </a:lnTo>
                <a:lnTo>
                  <a:pt x="301051" y="5210789"/>
                </a:lnTo>
                <a:lnTo>
                  <a:pt x="293920" y="5195985"/>
                </a:lnTo>
                <a:cubicBezTo>
                  <a:pt x="104658" y="4748520"/>
                  <a:pt x="0" y="4256557"/>
                  <a:pt x="0" y="3740150"/>
                </a:cubicBezTo>
                <a:cubicBezTo>
                  <a:pt x="0" y="1674522"/>
                  <a:pt x="1674522" y="0"/>
                  <a:pt x="3740150" y="0"/>
                </a:cubicBezTo>
                <a:close/>
              </a:path>
            </a:pathLst>
          </a:custGeom>
          <a:gradFill flip="none" rotWithShape="1">
            <a:gsLst>
              <a:gs pos="88000">
                <a:schemeClr val="bg2"/>
              </a:gs>
              <a:gs pos="39000">
                <a:schemeClr val="bg2">
                  <a:alpha val="0"/>
                </a:schemeClr>
              </a:gs>
            </a:gsLst>
            <a:lin ang="13500000" scaled="1"/>
            <a:tileRect/>
          </a:gradFill>
          <a:ln w="12700">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22" name="矩形 21"/>
          <p:cNvSpPr/>
          <p:nvPr>
            <p:custDataLst>
              <p:tags r:id="rId5"/>
            </p:custDataLst>
          </p:nvPr>
        </p:nvSpPr>
        <p:spPr>
          <a:xfrm>
            <a:off x="0" y="6351259"/>
            <a:ext cx="12192000" cy="506741"/>
          </a:xfrm>
          <a:prstGeom prst="rect">
            <a:avLst/>
          </a:prstGeom>
          <a:gradFill flip="none" rotWithShape="1">
            <a:gsLst>
              <a:gs pos="19000">
                <a:schemeClr val="accent1"/>
              </a:gs>
              <a:gs pos="83000">
                <a:schemeClr val="accent2"/>
              </a:gs>
            </a:gsLst>
            <a:lin ang="13500000" scaled="1"/>
            <a:tileRect/>
          </a:gra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endParaRPr lang="zh-CN" altLang="en-US" sz="2800" b="1">
              <a:latin typeface="+mj-ea"/>
              <a:ea typeface="+mj-ea"/>
            </a:endParaRPr>
          </a:p>
        </p:txBody>
      </p:sp>
      <p:cxnSp>
        <p:nvCxnSpPr>
          <p:cNvPr id="14" name="直接连接符 13"/>
          <p:cNvCxnSpPr/>
          <p:nvPr>
            <p:custDataLst>
              <p:tags r:id="rId6"/>
            </p:custDataLst>
          </p:nvPr>
        </p:nvCxnSpPr>
        <p:spPr>
          <a:xfrm>
            <a:off x="695960" y="6605101"/>
            <a:ext cx="10077450" cy="0"/>
          </a:xfrm>
          <a:prstGeom prst="line">
            <a:avLst/>
          </a:prstGeom>
          <a:ln>
            <a:solidFill>
              <a:srgbClr val="FFFFFF">
                <a:alpha val="20000"/>
              </a:srgbClr>
            </a:solidFill>
          </a:ln>
        </p:spPr>
        <p:style>
          <a:lnRef idx="1">
            <a:schemeClr val="accent1"/>
          </a:lnRef>
          <a:fillRef idx="0">
            <a:schemeClr val="accent1"/>
          </a:fillRef>
          <a:effectRef idx="0">
            <a:schemeClr val="accent1"/>
          </a:effectRef>
          <a:fontRef idx="minor">
            <a:schemeClr val="tx1"/>
          </a:fontRef>
        </p:style>
      </p:cxnSp>
      <p:cxnSp>
        <p:nvCxnSpPr>
          <p:cNvPr id="18" name="直接连接符 17"/>
          <p:cNvCxnSpPr/>
          <p:nvPr>
            <p:custDataLst>
              <p:tags r:id="rId7"/>
            </p:custDataLst>
          </p:nvPr>
        </p:nvCxnSpPr>
        <p:spPr>
          <a:xfrm flipH="1">
            <a:off x="10945019" y="6605101"/>
            <a:ext cx="573881" cy="0"/>
          </a:xfrm>
          <a:prstGeom prst="line">
            <a:avLst/>
          </a:prstGeom>
          <a:ln w="22225" cap="rnd">
            <a:solidFill>
              <a:srgbClr val="FFFFFF"/>
            </a:solidFill>
          </a:ln>
        </p:spPr>
        <p:style>
          <a:lnRef idx="1">
            <a:schemeClr val="accent1"/>
          </a:lnRef>
          <a:fillRef idx="0">
            <a:schemeClr val="accent1"/>
          </a:fillRef>
          <a:effectRef idx="0">
            <a:schemeClr val="accent1"/>
          </a:effectRef>
          <a:fontRef idx="minor">
            <a:schemeClr val="tx1"/>
          </a:fontRef>
        </p:style>
      </p:cxnSp>
      <p:sp>
        <p:nvSpPr>
          <p:cNvPr id="9" name="椭圆 8"/>
          <p:cNvSpPr/>
          <p:nvPr>
            <p:custDataLst>
              <p:tags r:id="rId8"/>
            </p:custDataLst>
          </p:nvPr>
        </p:nvSpPr>
        <p:spPr>
          <a:xfrm>
            <a:off x="1065726" y="867326"/>
            <a:ext cx="108000" cy="108000"/>
          </a:xfrm>
          <a:prstGeom prst="ellipse">
            <a:avLst/>
          </a:pr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椭圆 10"/>
          <p:cNvSpPr/>
          <p:nvPr>
            <p:custDataLst>
              <p:tags r:id="rId9"/>
            </p:custDataLst>
          </p:nvPr>
        </p:nvSpPr>
        <p:spPr>
          <a:xfrm>
            <a:off x="1471998" y="867326"/>
            <a:ext cx="108000" cy="108000"/>
          </a:xfrm>
          <a:prstGeom prst="ellipse">
            <a:avLst/>
          </a:prstGeom>
          <a:solidFill>
            <a:schemeClr val="accent2">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椭圆 11"/>
          <p:cNvSpPr/>
          <p:nvPr>
            <p:custDataLst>
              <p:tags r:id="rId10"/>
            </p:custDataLst>
          </p:nvPr>
        </p:nvSpPr>
        <p:spPr>
          <a:xfrm>
            <a:off x="1675135" y="867326"/>
            <a:ext cx="108000" cy="108000"/>
          </a:xfrm>
          <a:prstGeom prst="ellipse">
            <a:avLst/>
          </a:prstGeom>
          <a:solidFill>
            <a:schemeClr val="accent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椭圆 12"/>
          <p:cNvSpPr/>
          <p:nvPr>
            <p:custDataLst>
              <p:tags r:id="rId11"/>
            </p:custDataLst>
          </p:nvPr>
        </p:nvSpPr>
        <p:spPr>
          <a:xfrm>
            <a:off x="1268862" y="867326"/>
            <a:ext cx="108000" cy="108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 name="任意多边形: 形状 16"/>
          <p:cNvSpPr/>
          <p:nvPr>
            <p:custDataLst>
              <p:tags r:id="rId12"/>
            </p:custDataLst>
          </p:nvPr>
        </p:nvSpPr>
        <p:spPr>
          <a:xfrm>
            <a:off x="1" y="1"/>
            <a:ext cx="1320207" cy="1156508"/>
          </a:xfrm>
          <a:custGeom>
            <a:avLst/>
            <a:gdLst>
              <a:gd name="connsiteX0" fmla="*/ 0 w 1809977"/>
              <a:gd name="connsiteY0" fmla="*/ 0 h 1585549"/>
              <a:gd name="connsiteX1" fmla="*/ 1809977 w 1809977"/>
              <a:gd name="connsiteY1" fmla="*/ 0 h 1585549"/>
              <a:gd name="connsiteX2" fmla="*/ 1801326 w 1809977"/>
              <a:gd name="connsiteY2" fmla="*/ 56684 h 1585549"/>
              <a:gd name="connsiteX3" fmla="*/ 116835 w 1809977"/>
              <a:gd name="connsiteY3" fmla="*/ 1579650 h 1585549"/>
              <a:gd name="connsiteX4" fmla="*/ 0 w 1809977"/>
              <a:gd name="connsiteY4" fmla="*/ 1585549 h 15855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9977" h="1585549">
                <a:moveTo>
                  <a:pt x="0" y="0"/>
                </a:moveTo>
                <a:lnTo>
                  <a:pt x="1809977" y="0"/>
                </a:lnTo>
                <a:lnTo>
                  <a:pt x="1801326" y="56684"/>
                </a:lnTo>
                <a:cubicBezTo>
                  <a:pt x="1635100" y="869008"/>
                  <a:pt x="955821" y="1494446"/>
                  <a:pt x="116835" y="1579650"/>
                </a:cubicBezTo>
                <a:lnTo>
                  <a:pt x="0" y="1585549"/>
                </a:lnTo>
                <a:close/>
              </a:path>
            </a:pathLst>
          </a:custGeom>
          <a:gradFill flip="none" rotWithShape="1">
            <a:gsLst>
              <a:gs pos="20000">
                <a:schemeClr val="accent2">
                  <a:alpha val="0"/>
                </a:schemeClr>
              </a:gs>
              <a:gs pos="100000">
                <a:schemeClr val="accent2">
                  <a:alpha val="30000"/>
                </a:schemeClr>
              </a:gs>
            </a:gsLst>
            <a:lin ang="2700000" scaled="1"/>
            <a:tileRect/>
          </a:gradFill>
          <a:ln>
            <a:noFill/>
          </a:ln>
          <a:effectLst>
            <a:softEdge rad="0"/>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21" name="弧形 20"/>
          <p:cNvSpPr/>
          <p:nvPr>
            <p:custDataLst>
              <p:tags r:id="rId13"/>
            </p:custDataLst>
          </p:nvPr>
        </p:nvSpPr>
        <p:spPr>
          <a:xfrm flipH="1" flipV="1">
            <a:off x="6581827" y="572963"/>
            <a:ext cx="4505466" cy="4505466"/>
          </a:xfrm>
          <a:prstGeom prst="arc">
            <a:avLst>
              <a:gd name="adj1" fmla="val 8263304"/>
              <a:gd name="adj2" fmla="val 8979118"/>
            </a:avLst>
          </a:prstGeom>
          <a:solidFill>
            <a:schemeClr val="bg2">
              <a:alpha val="0"/>
            </a:schemeClr>
          </a:solidFill>
          <a:ln>
            <a:solidFill>
              <a:schemeClr val="bg2">
                <a:lumMod val="90000"/>
                <a:alpha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sp>
        <p:nvSpPr>
          <p:cNvPr id="26" name="椭圆 25"/>
          <p:cNvSpPr/>
          <p:nvPr>
            <p:custDataLst>
              <p:tags r:id="rId14"/>
            </p:custDataLst>
          </p:nvPr>
        </p:nvSpPr>
        <p:spPr>
          <a:xfrm>
            <a:off x="7819164" y="890328"/>
            <a:ext cx="334236" cy="334236"/>
          </a:xfrm>
          <a:prstGeom prst="ellipse">
            <a:avLst/>
          </a:prstGeom>
          <a:gradFill>
            <a:gsLst>
              <a:gs pos="95000">
                <a:schemeClr val="accent2"/>
              </a:gs>
              <a:gs pos="0">
                <a:schemeClr val="accent2">
                  <a:alpha val="0"/>
                </a:schemeClr>
              </a:gs>
            </a:gsLst>
            <a:lin ang="5400000" scaled="1"/>
          </a:gradFill>
          <a:ln>
            <a:noFill/>
          </a:ln>
          <a:effectLst>
            <a:softEdge rad="5080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7" name="椭圆 26"/>
          <p:cNvSpPr/>
          <p:nvPr>
            <p:custDataLst>
              <p:tags r:id="rId15"/>
            </p:custDataLst>
          </p:nvPr>
        </p:nvSpPr>
        <p:spPr>
          <a:xfrm>
            <a:off x="10137187" y="3838727"/>
            <a:ext cx="1174493" cy="1174493"/>
          </a:xfrm>
          <a:prstGeom prst="ellipse">
            <a:avLst/>
          </a:prstGeom>
          <a:gradFill>
            <a:gsLst>
              <a:gs pos="100000">
                <a:schemeClr val="accent2">
                  <a:alpha val="30000"/>
                </a:schemeClr>
              </a:gs>
              <a:gs pos="0">
                <a:schemeClr val="accent2">
                  <a:alpha val="0"/>
                </a:schemeClr>
              </a:gs>
            </a:gsLst>
            <a:lin ang="5400000" scaled="1"/>
          </a:gradFill>
          <a:ln>
            <a:noFill/>
          </a:ln>
          <a:effectLst>
            <a:softEdge rad="17780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8" name="椭圆 27"/>
          <p:cNvSpPr/>
          <p:nvPr>
            <p:custDataLst>
              <p:tags r:id="rId16"/>
            </p:custDataLst>
          </p:nvPr>
        </p:nvSpPr>
        <p:spPr>
          <a:xfrm>
            <a:off x="10741220" y="2120901"/>
            <a:ext cx="828798" cy="828798"/>
          </a:xfrm>
          <a:prstGeom prst="ellipse">
            <a:avLst/>
          </a:prstGeom>
          <a:gradFill>
            <a:gsLst>
              <a:gs pos="100000">
                <a:schemeClr val="accent1"/>
              </a:gs>
              <a:gs pos="52000">
                <a:schemeClr val="accent2"/>
              </a:gs>
              <a:gs pos="0">
                <a:schemeClr val="accent2">
                  <a:alpha val="0"/>
                </a:schemeClr>
              </a:gs>
            </a:gsLst>
            <a:lin ang="5400000" scaled="1"/>
          </a:gradFill>
          <a:ln>
            <a:noFill/>
          </a:ln>
          <a:effectLst>
            <a:softEdge rad="19050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9" name="矩形: 圆角 28"/>
          <p:cNvSpPr/>
          <p:nvPr>
            <p:custDataLst>
              <p:tags r:id="rId17"/>
            </p:custDataLst>
          </p:nvPr>
        </p:nvSpPr>
        <p:spPr>
          <a:xfrm>
            <a:off x="1054100" y="4624668"/>
            <a:ext cx="1889646" cy="540000"/>
          </a:xfrm>
          <a:prstGeom prst="roundRect">
            <a:avLst>
              <a:gd name="adj" fmla="val 50000"/>
            </a:avLst>
          </a:prstGeom>
          <a:gradFill flip="none" rotWithShape="1">
            <a:gsLst>
              <a:gs pos="2000">
                <a:schemeClr val="accent1"/>
              </a:gs>
              <a:gs pos="100000">
                <a:schemeClr val="accent2"/>
              </a:gs>
            </a:gsLst>
            <a:lin ang="13500000" scaled="1"/>
            <a:tileRect/>
          </a:gra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endParaRPr lang="en-US" altLang="zh-CN" sz="2800" b="1" dirty="0">
              <a:latin typeface="+mj-ea"/>
              <a:ea typeface="+mj-ea"/>
              <a:sym typeface="+mn-ea"/>
            </a:endParaRPr>
          </a:p>
        </p:txBody>
      </p:sp>
      <p:pic>
        <p:nvPicPr>
          <p:cNvPr id="30" name="图形 29"/>
          <p:cNvPicPr>
            <a:picLocks noChangeAspect="1"/>
          </p:cNvPicPr>
          <p:nvPr>
            <p:custDataLst>
              <p:tags r:id="rId18"/>
            </p:custDataLst>
          </p:nvPr>
        </p:nvPicPr>
        <p:blipFill>
          <a:blip r:embed="rId19">
            <a:extLst>
              <a:ext uri="{96DAC541-7B7A-43D3-8B79-37D633B846F1}">
                <asvg:svgBlip xmlns:asvg="http://schemas.microsoft.com/office/drawing/2016/SVG/main" r:embed="rId20"/>
              </a:ext>
            </a:extLst>
          </a:blip>
          <a:stretch>
            <a:fillRect/>
          </a:stretch>
        </p:blipFill>
        <p:spPr>
          <a:xfrm rot="2700000">
            <a:off x="1360596" y="4813301"/>
            <a:ext cx="162734" cy="162734"/>
          </a:xfrm>
          <a:prstGeom prst="rect">
            <a:avLst/>
          </a:prstGeom>
        </p:spPr>
      </p:pic>
      <p:sp>
        <p:nvSpPr>
          <p:cNvPr id="4" name="日期占位符 3"/>
          <p:cNvSpPr>
            <a:spLocks noGrp="1"/>
          </p:cNvSpPr>
          <p:nvPr>
            <p:ph type="dt" sz="half" idx="10"/>
            <p:custDataLst>
              <p:tags r:id="rId21"/>
            </p:custDataLst>
          </p:nvPr>
        </p:nvSpPr>
        <p:spPr/>
        <p:txBody>
          <a:bodyPr wrap="square">
            <a:normAutofit/>
          </a:bodyPr>
          <a:lstStyle/>
          <a:p>
            <a:fld id="{5592522B-0F24-4480-B9DD-A9474A6880D6}" type="datetimeFigureOut">
              <a:rPr lang="zh-CN" altLang="en-US" smtClean="0"/>
            </a:fld>
            <a:endParaRPr lang="zh-CN" altLang="en-US"/>
          </a:p>
        </p:txBody>
      </p:sp>
      <p:sp>
        <p:nvSpPr>
          <p:cNvPr id="5" name="页脚占位符 4"/>
          <p:cNvSpPr>
            <a:spLocks noGrp="1"/>
          </p:cNvSpPr>
          <p:nvPr>
            <p:ph type="ftr" sz="quarter" idx="11"/>
            <p:custDataLst>
              <p:tags r:id="rId22"/>
            </p:custDataLst>
          </p:nvPr>
        </p:nvSpPr>
        <p:spPr/>
        <p:txBody>
          <a:bodyPr>
            <a:normAutofit/>
          </a:bodyPr>
          <a:lstStyle/>
          <a:p>
            <a:endParaRPr lang="zh-CN" altLang="en-US" dirty="0"/>
          </a:p>
        </p:txBody>
      </p:sp>
      <p:sp>
        <p:nvSpPr>
          <p:cNvPr id="6" name="灯片编号占位符 5"/>
          <p:cNvSpPr>
            <a:spLocks noGrp="1"/>
          </p:cNvSpPr>
          <p:nvPr>
            <p:ph type="sldNum" sz="quarter" idx="12"/>
            <p:custDataLst>
              <p:tags r:id="rId23"/>
            </p:custDataLst>
          </p:nvPr>
        </p:nvSpPr>
        <p:spPr>
          <a:xfrm>
            <a:off x="8610600" y="6356350"/>
            <a:ext cx="2743200" cy="365125"/>
          </a:xfrm>
        </p:spPr>
        <p:txBody>
          <a:bodyPr wrap="square">
            <a:normAutofit/>
          </a:bodyPr>
          <a:lstStyle/>
          <a:p>
            <a:fld id="{BE5F26B5-172A-4DC2-B0B7-181CFC56B87C}" type="slidenum">
              <a:rPr lang="zh-CN" altLang="en-US" smtClean="0"/>
            </a:fld>
            <a:endParaRPr lang="zh-CN" altLang="en-US"/>
          </a:p>
        </p:txBody>
      </p:sp>
      <p:sp>
        <p:nvSpPr>
          <p:cNvPr id="2" name="标题 1"/>
          <p:cNvSpPr>
            <a:spLocks noGrp="1"/>
          </p:cNvSpPr>
          <p:nvPr>
            <p:ph type="ctrTitle"/>
            <p:custDataLst>
              <p:tags r:id="rId24"/>
            </p:custDataLst>
          </p:nvPr>
        </p:nvSpPr>
        <p:spPr>
          <a:xfrm>
            <a:off x="1054102" y="1589837"/>
            <a:ext cx="6093417" cy="2294852"/>
          </a:xfrm>
        </p:spPr>
        <p:txBody>
          <a:bodyPr wrap="square" anchor="b">
            <a:normAutofit/>
          </a:bodyPr>
          <a:lstStyle>
            <a:lvl1pPr algn="l">
              <a:lnSpc>
                <a:spcPct val="100000"/>
              </a:lnSpc>
              <a:defRPr sz="6000">
                <a:solidFill>
                  <a:schemeClr val="tx2"/>
                </a:solidFill>
              </a:defRPr>
            </a:lvl1pPr>
          </a:lstStyle>
          <a:p>
            <a:r>
              <a:rPr lang="zh-CN" altLang="en-US" dirty="0"/>
              <a:t>单击此处编辑母版标题样式</a:t>
            </a:r>
            <a:endParaRPr lang="zh-CN" altLang="en-US" dirty="0"/>
          </a:p>
        </p:txBody>
      </p:sp>
      <p:sp>
        <p:nvSpPr>
          <p:cNvPr id="10" name="公司名占位符 6"/>
          <p:cNvSpPr>
            <a:spLocks noGrp="1"/>
          </p:cNvSpPr>
          <p:nvPr>
            <p:ph type="body" sz="quarter" idx="13" hasCustomPrompt="1"/>
            <p:custDataLst>
              <p:tags r:id="rId25"/>
            </p:custDataLst>
          </p:nvPr>
        </p:nvSpPr>
        <p:spPr>
          <a:xfrm>
            <a:off x="8479674" y="654348"/>
            <a:ext cx="2880000" cy="504000"/>
          </a:xfrm>
        </p:spPr>
        <p:txBody>
          <a:bodyPr wrap="square" anchor="ctr">
            <a:normAutofit/>
          </a:bodyPr>
          <a:lstStyle>
            <a:lvl1pPr marL="0" indent="0" algn="r">
              <a:lnSpc>
                <a:spcPct val="100000"/>
              </a:lnSpc>
              <a:buNone/>
              <a:defRPr sz="1600" b="0">
                <a:solidFill>
                  <a:schemeClr val="tx2">
                    <a:alpha val="70000"/>
                  </a:schemeClr>
                </a:solidFill>
              </a:defRPr>
            </a:lvl1pPr>
          </a:lstStyle>
          <a:p>
            <a:pPr lvl="0"/>
            <a:r>
              <a:rPr lang="zh-CN" altLang="en-US" dirty="0"/>
              <a:t>公司名</a:t>
            </a:r>
            <a:endParaRPr lang="zh-CN" altLang="en-US" dirty="0"/>
          </a:p>
        </p:txBody>
      </p:sp>
      <p:sp>
        <p:nvSpPr>
          <p:cNvPr id="24" name="署名占位符 10"/>
          <p:cNvSpPr>
            <a:spLocks noGrp="1"/>
          </p:cNvSpPr>
          <p:nvPr>
            <p:ph type="body" sz="quarter" idx="17" hasCustomPrompt="1"/>
            <p:custDataLst>
              <p:tags r:id="rId26"/>
            </p:custDataLst>
          </p:nvPr>
        </p:nvSpPr>
        <p:spPr>
          <a:xfrm>
            <a:off x="1713688" y="4624668"/>
            <a:ext cx="2880000" cy="540000"/>
          </a:xfrm>
          <a:prstGeom prst="roundRect">
            <a:avLst>
              <a:gd name="adj" fmla="val 50000"/>
            </a:avLst>
          </a:prstGeom>
          <a:solidFill>
            <a:srgbClr val="FFFFFF"/>
          </a:solidFill>
          <a:ln w="12700">
            <a:solidFill>
              <a:schemeClr val="bg2"/>
            </a:solidFill>
          </a:ln>
          <a:effectLst>
            <a:outerShdw blurRad="101600" dist="101600" dir="2700000" algn="tl" rotWithShape="0">
              <a:schemeClr val="accent2">
                <a:alpha val="10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rmAutofit/>
          </a:bodyPr>
          <a:lstStyle>
            <a:lvl1pPr marL="0" indent="0" algn="ctr">
              <a:lnSpc>
                <a:spcPct val="100000"/>
              </a:lnSpc>
              <a:spcBef>
                <a:spcPts val="0"/>
              </a:spcBef>
              <a:buNone/>
              <a:defRPr lang="zh-CN" altLang="en-US" sz="1600" b="1" dirty="0">
                <a:solidFill>
                  <a:srgbClr val="031A2F"/>
                </a:solidFill>
                <a:latin typeface="+mn-ea"/>
                <a:ea typeface="+mn-ea"/>
              </a:defRPr>
            </a:lvl1pPr>
          </a:lstStyle>
          <a:p>
            <a:pPr marL="0" lvl="0" algn="ctr"/>
            <a:r>
              <a:rPr lang="zh-CN" altLang="en-US" dirty="0"/>
              <a:t>署名</a:t>
            </a:r>
            <a:endParaRPr lang="zh-CN" altLang="en-US" dirty="0"/>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p:txBody>
          <a:bodyPr wrap="square">
            <a:normAutofit/>
          </a:bodyPr>
          <a:lstStyle/>
          <a:p>
            <a:r>
              <a:rPr lang="zh-CN" altLang="en-US" dirty="0"/>
              <a:t>单击此处编辑母版标题样式</a:t>
            </a:r>
            <a:endParaRPr lang="zh-CN" altLang="en-US" dirty="0"/>
          </a:p>
        </p:txBody>
      </p:sp>
      <p:sp>
        <p:nvSpPr>
          <p:cNvPr id="3" name="内容占位符 2"/>
          <p:cNvSpPr>
            <a:spLocks noGrp="1"/>
          </p:cNvSpPr>
          <p:nvPr>
            <p:ph idx="1"/>
            <p:custDataLst>
              <p:tags r:id="rId3"/>
            </p:custDataLst>
          </p:nvPr>
        </p:nvSpPr>
        <p:spPr/>
        <p:txBody>
          <a:bodyPr wrap="square">
            <a:normAutofit/>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sym typeface="+mn-ea"/>
              </a:rPr>
              <a:t>第</a:t>
            </a:r>
            <a:r>
              <a:rPr lang="zh-CN" altLang="en-US" dirty="0"/>
              <a:t>三级</a:t>
            </a:r>
            <a:endParaRPr lang="zh-CN" altLang="en-US" dirty="0"/>
          </a:p>
          <a:p>
            <a:pPr lvl="3"/>
            <a:r>
              <a:rPr lang="zh-CN" altLang="en-US" dirty="0">
                <a:sym typeface="+mn-ea"/>
              </a:rPr>
              <a:t>第</a:t>
            </a:r>
            <a:r>
              <a:rPr lang="zh-CN" altLang="en-US" dirty="0"/>
              <a:t>四级</a:t>
            </a:r>
            <a:endParaRPr lang="zh-CN" altLang="en-US" dirty="0"/>
          </a:p>
          <a:p>
            <a:pPr lvl="4"/>
            <a:r>
              <a:rPr lang="zh-CN" altLang="en-US" dirty="0">
                <a:sym typeface="+mn-ea"/>
              </a:rPr>
              <a:t>第</a:t>
            </a:r>
            <a:r>
              <a:rPr lang="zh-CN" altLang="en-US" dirty="0"/>
              <a:t>五级</a:t>
            </a:r>
            <a:endParaRPr lang="zh-CN" altLang="en-US" dirty="0"/>
          </a:p>
        </p:txBody>
      </p:sp>
      <p:sp>
        <p:nvSpPr>
          <p:cNvPr id="4" name="日期占位符 3"/>
          <p:cNvSpPr>
            <a:spLocks noGrp="1"/>
          </p:cNvSpPr>
          <p:nvPr>
            <p:ph type="dt" sz="half" idx="10"/>
            <p:custDataLst>
              <p:tags r:id="rId4"/>
            </p:custDataLst>
          </p:nvPr>
        </p:nvSpPr>
        <p:spPr/>
        <p:txBody>
          <a:bodyPr wrap="square">
            <a:normAutofit/>
          </a:bodyPr>
          <a:lstStyle/>
          <a:p>
            <a:fld id="{5592522B-0F24-4480-B9DD-A9474A6880D6}"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wrap="square">
            <a:normAutofit/>
          </a:bodyPr>
          <a:lstStyle/>
          <a:p>
            <a:fld id="{BE5F26B5-172A-4DC2-B0B7-181CFC56B87C}" type="slidenum">
              <a:rPr lang="zh-CN" altLang="en-US" smtClean="0"/>
            </a:fld>
            <a:endParaRPr lang="zh-CN" alt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showMasterSp="0" userDrawn="1">
  <p:cSld name="目录">
    <p:spTree>
      <p:nvGrpSpPr>
        <p:cNvPr id="1" name=""/>
        <p:cNvGrpSpPr/>
        <p:nvPr/>
      </p:nvGrpSpPr>
      <p:grpSpPr>
        <a:xfrm>
          <a:off x="0" y="0"/>
          <a:ext cx="0" cy="0"/>
          <a:chOff x="0" y="0"/>
          <a:chExt cx="0" cy="0"/>
        </a:xfrm>
      </p:grpSpPr>
      <p:sp>
        <p:nvSpPr>
          <p:cNvPr id="18" name="矩形 17"/>
          <p:cNvSpPr/>
          <p:nvPr>
            <p:custDataLst>
              <p:tags r:id="rId2"/>
            </p:custDataLst>
          </p:nvPr>
        </p:nvSpPr>
        <p:spPr>
          <a:xfrm>
            <a:off x="0" y="0"/>
            <a:ext cx="12192000" cy="6857999"/>
          </a:xfrm>
          <a:prstGeom prst="rect">
            <a:avLst/>
          </a:prstGeom>
          <a:gradFill flip="none" rotWithShape="1">
            <a:gsLst>
              <a:gs pos="0">
                <a:schemeClr val="bg1">
                  <a:alpha val="0"/>
                </a:schemeClr>
              </a:gs>
              <a:gs pos="76000">
                <a:schemeClr val="accent2">
                  <a:alpha val="15000"/>
                </a:schemeClr>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lvl="0" algn="ctr">
              <a:buClrTx/>
              <a:buSzTx/>
              <a:buFontTx/>
            </a:pPr>
            <a:endParaRPr lang="zh-CN" altLang="en-US">
              <a:sym typeface="+mn-ea"/>
            </a:endParaRPr>
          </a:p>
        </p:txBody>
      </p:sp>
      <p:sp>
        <p:nvSpPr>
          <p:cNvPr id="19" name="椭圆 18"/>
          <p:cNvSpPr/>
          <p:nvPr>
            <p:custDataLst>
              <p:tags r:id="rId3"/>
            </p:custDataLst>
          </p:nvPr>
        </p:nvSpPr>
        <p:spPr>
          <a:xfrm>
            <a:off x="10122177" y="390350"/>
            <a:ext cx="1224507" cy="1224507"/>
          </a:xfrm>
          <a:prstGeom prst="ellipse">
            <a:avLst/>
          </a:prstGeom>
          <a:gradFill>
            <a:gsLst>
              <a:gs pos="100000">
                <a:schemeClr val="accent2">
                  <a:alpha val="70000"/>
                </a:schemeClr>
              </a:gs>
              <a:gs pos="0">
                <a:schemeClr val="accent2">
                  <a:alpha val="0"/>
                </a:schemeClr>
              </a:gs>
            </a:gsLst>
            <a:lin ang="5400000" scaled="1"/>
          </a:gradFill>
          <a:ln>
            <a:noFill/>
          </a:ln>
          <a:effectLst>
            <a:softEdge rad="16510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 name="任意多边形: 形状 20"/>
          <p:cNvSpPr/>
          <p:nvPr>
            <p:custDataLst>
              <p:tags r:id="rId4"/>
            </p:custDataLst>
          </p:nvPr>
        </p:nvSpPr>
        <p:spPr>
          <a:xfrm>
            <a:off x="10315575" y="527100"/>
            <a:ext cx="1876425" cy="1444245"/>
          </a:xfrm>
          <a:custGeom>
            <a:avLst/>
            <a:gdLst>
              <a:gd name="connsiteX0" fmla="*/ 1762548 w 1762548"/>
              <a:gd name="connsiteY0" fmla="*/ 0 h 1540757"/>
              <a:gd name="connsiteX1" fmla="*/ 1762548 w 1762548"/>
              <a:gd name="connsiteY1" fmla="*/ 1540757 h 1540757"/>
              <a:gd name="connsiteX2" fmla="*/ 0 w 1762548"/>
              <a:gd name="connsiteY2" fmla="*/ 1540757 h 1540757"/>
              <a:gd name="connsiteX3" fmla="*/ 18169 w 1762548"/>
              <a:gd name="connsiteY3" fmla="*/ 1421710 h 1540757"/>
              <a:gd name="connsiteX4" fmla="*/ 1762548 w 1762548"/>
              <a:gd name="connsiteY4" fmla="*/ 0 h 15407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62548" h="1540757">
                <a:moveTo>
                  <a:pt x="1762548" y="0"/>
                </a:moveTo>
                <a:lnTo>
                  <a:pt x="1762548" y="1540757"/>
                </a:lnTo>
                <a:lnTo>
                  <a:pt x="0" y="1540757"/>
                </a:lnTo>
                <a:lnTo>
                  <a:pt x="18169" y="1421710"/>
                </a:lnTo>
                <a:cubicBezTo>
                  <a:pt x="184199" y="610342"/>
                  <a:pt x="902097" y="0"/>
                  <a:pt x="1762548" y="0"/>
                </a:cubicBezTo>
                <a:close/>
              </a:path>
            </a:pathLst>
          </a:custGeom>
          <a:gradFill flip="none" rotWithShape="1">
            <a:gsLst>
              <a:gs pos="71000">
                <a:schemeClr val="bg1">
                  <a:alpha val="68000"/>
                </a:schemeClr>
              </a:gs>
              <a:gs pos="50000">
                <a:schemeClr val="bg1">
                  <a:alpha val="5000"/>
                </a:schemeClr>
              </a:gs>
            </a:gsLst>
            <a:lin ang="13500000" scaled="1"/>
            <a:tileRect/>
          </a:gradFill>
          <a:ln w="6350">
            <a:gradFill flip="none" rotWithShape="1">
              <a:gsLst>
                <a:gs pos="17000">
                  <a:schemeClr val="bg2"/>
                </a:gs>
                <a:gs pos="30000">
                  <a:schemeClr val="bg2">
                    <a:alpha val="0"/>
                  </a:schemeClr>
                </a:gs>
              </a:gsLst>
              <a:lin ang="2700000" scaled="1"/>
              <a:tileRect/>
            </a:gra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lvl="0" algn="ctr"/>
            <a:endParaRPr lang="zh-CN" altLang="en-US"/>
          </a:p>
        </p:txBody>
      </p:sp>
      <p:sp>
        <p:nvSpPr>
          <p:cNvPr id="31" name="矩形 30"/>
          <p:cNvSpPr/>
          <p:nvPr>
            <p:custDataLst>
              <p:tags r:id="rId5"/>
            </p:custDataLst>
          </p:nvPr>
        </p:nvSpPr>
        <p:spPr>
          <a:xfrm>
            <a:off x="0" y="1893811"/>
            <a:ext cx="12192000" cy="4964189"/>
          </a:xfrm>
          <a:prstGeom prst="rect">
            <a:avLst/>
          </a:prstGeom>
          <a:gradFill>
            <a:gsLst>
              <a:gs pos="95000">
                <a:srgbClr val="FEFEFF">
                  <a:alpha val="100000"/>
                </a:srgbClr>
              </a:gs>
              <a:gs pos="0">
                <a:srgbClr val="E6EFFE">
                  <a:alpha val="100000"/>
                  <a:lumMod val="5000"/>
                  <a:lumOff val="95000"/>
                </a:srgbClr>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2" name="矩形 31"/>
          <p:cNvSpPr/>
          <p:nvPr>
            <p:custDataLst>
              <p:tags r:id="rId6"/>
            </p:custDataLst>
          </p:nvPr>
        </p:nvSpPr>
        <p:spPr>
          <a:xfrm>
            <a:off x="0" y="6585002"/>
            <a:ext cx="12192000" cy="272998"/>
          </a:xfrm>
          <a:prstGeom prst="rect">
            <a:avLst/>
          </a:prstGeom>
          <a:gradFill flip="none" rotWithShape="1">
            <a:gsLst>
              <a:gs pos="0">
                <a:schemeClr val="accent2">
                  <a:lumMod val="20000"/>
                  <a:lumOff val="80000"/>
                  <a:alpha val="0"/>
                </a:schemeClr>
              </a:gs>
              <a:gs pos="100000">
                <a:schemeClr val="accent2">
                  <a:lumMod val="20000"/>
                  <a:lumOff val="80000"/>
                </a:schemeClr>
              </a:gs>
            </a:gsLst>
            <a:lin ang="10800000" scaled="1"/>
            <a:tileRect/>
          </a:gradFill>
          <a:ln>
            <a:noFill/>
          </a:ln>
          <a:effectLst>
            <a:softEdge rad="0"/>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22" name="任意多边形: 形状 21"/>
          <p:cNvSpPr/>
          <p:nvPr>
            <p:custDataLst>
              <p:tags r:id="rId7"/>
            </p:custDataLst>
          </p:nvPr>
        </p:nvSpPr>
        <p:spPr>
          <a:xfrm>
            <a:off x="2" y="2"/>
            <a:ext cx="891201" cy="780696"/>
          </a:xfrm>
          <a:custGeom>
            <a:avLst/>
            <a:gdLst>
              <a:gd name="connsiteX0" fmla="*/ 0 w 1809977"/>
              <a:gd name="connsiteY0" fmla="*/ 0 h 1585549"/>
              <a:gd name="connsiteX1" fmla="*/ 1809977 w 1809977"/>
              <a:gd name="connsiteY1" fmla="*/ 0 h 1585549"/>
              <a:gd name="connsiteX2" fmla="*/ 1801326 w 1809977"/>
              <a:gd name="connsiteY2" fmla="*/ 56684 h 1585549"/>
              <a:gd name="connsiteX3" fmla="*/ 116835 w 1809977"/>
              <a:gd name="connsiteY3" fmla="*/ 1579650 h 1585549"/>
              <a:gd name="connsiteX4" fmla="*/ 0 w 1809977"/>
              <a:gd name="connsiteY4" fmla="*/ 1585549 h 15855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9977" h="1585549">
                <a:moveTo>
                  <a:pt x="0" y="0"/>
                </a:moveTo>
                <a:lnTo>
                  <a:pt x="1809977" y="0"/>
                </a:lnTo>
                <a:lnTo>
                  <a:pt x="1801326" y="56684"/>
                </a:lnTo>
                <a:cubicBezTo>
                  <a:pt x="1635100" y="869008"/>
                  <a:pt x="955821" y="1494446"/>
                  <a:pt x="116835" y="1579650"/>
                </a:cubicBezTo>
                <a:lnTo>
                  <a:pt x="0" y="1585549"/>
                </a:lnTo>
                <a:close/>
              </a:path>
            </a:pathLst>
          </a:custGeom>
          <a:gradFill flip="none" rotWithShape="1">
            <a:gsLst>
              <a:gs pos="20000">
                <a:schemeClr val="accent2">
                  <a:alpha val="0"/>
                </a:schemeClr>
              </a:gs>
              <a:gs pos="100000">
                <a:schemeClr val="accent2">
                  <a:alpha val="30000"/>
                </a:schemeClr>
              </a:gs>
            </a:gsLst>
            <a:lin ang="2700000" scaled="1"/>
            <a:tileRect/>
          </a:gradFill>
          <a:ln>
            <a:noFill/>
          </a:ln>
          <a:effectLst>
            <a:softEdge rad="0"/>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23" name="椭圆 22"/>
          <p:cNvSpPr/>
          <p:nvPr>
            <p:custDataLst>
              <p:tags r:id="rId8"/>
            </p:custDataLst>
          </p:nvPr>
        </p:nvSpPr>
        <p:spPr>
          <a:xfrm>
            <a:off x="8346055" y="1014463"/>
            <a:ext cx="106363" cy="106363"/>
          </a:xfrm>
          <a:prstGeom prst="ellipse">
            <a:avLst/>
          </a:pr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4" name="椭圆 23"/>
          <p:cNvSpPr/>
          <p:nvPr>
            <p:custDataLst>
              <p:tags r:id="rId9"/>
            </p:custDataLst>
          </p:nvPr>
        </p:nvSpPr>
        <p:spPr>
          <a:xfrm>
            <a:off x="8708679" y="1014463"/>
            <a:ext cx="106363" cy="106363"/>
          </a:xfrm>
          <a:prstGeom prst="ellipse">
            <a:avLst/>
          </a:prstGeom>
          <a:solidFill>
            <a:schemeClr val="accent2">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5" name="椭圆 24"/>
          <p:cNvSpPr/>
          <p:nvPr>
            <p:custDataLst>
              <p:tags r:id="rId10"/>
            </p:custDataLst>
          </p:nvPr>
        </p:nvSpPr>
        <p:spPr>
          <a:xfrm>
            <a:off x="8889990" y="1014463"/>
            <a:ext cx="106363" cy="106363"/>
          </a:xfrm>
          <a:prstGeom prst="ellipse">
            <a:avLst/>
          </a:prstGeom>
          <a:solidFill>
            <a:schemeClr val="accent2">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6" name="椭圆 25"/>
          <p:cNvSpPr/>
          <p:nvPr>
            <p:custDataLst>
              <p:tags r:id="rId11"/>
            </p:custDataLst>
          </p:nvPr>
        </p:nvSpPr>
        <p:spPr>
          <a:xfrm>
            <a:off x="8527367" y="1014463"/>
            <a:ext cx="106363" cy="106363"/>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日期占位符 3"/>
          <p:cNvSpPr>
            <a:spLocks noGrp="1"/>
          </p:cNvSpPr>
          <p:nvPr>
            <p:ph type="dt" sz="half" idx="10"/>
            <p:custDataLst>
              <p:tags r:id="rId12"/>
            </p:custDataLst>
          </p:nvPr>
        </p:nvSpPr>
        <p:spPr/>
        <p:txBody>
          <a:bodyPr wrap="square">
            <a:normAutofit/>
          </a:bodyPr>
          <a:lstStyle/>
          <a:p>
            <a:fld id="{5592522B-0F24-4480-B9DD-A9474A6880D6}" type="datetimeFigureOut">
              <a:rPr lang="zh-CN" altLang="en-US" smtClean="0"/>
            </a:fld>
            <a:endParaRPr lang="zh-CN" altLang="en-US"/>
          </a:p>
        </p:txBody>
      </p:sp>
      <p:sp>
        <p:nvSpPr>
          <p:cNvPr id="8" name="页脚占位符 4"/>
          <p:cNvSpPr>
            <a:spLocks noGrp="1"/>
          </p:cNvSpPr>
          <p:nvPr>
            <p:ph type="ftr" sz="quarter" idx="11"/>
            <p:custDataLst>
              <p:tags r:id="rId13"/>
            </p:custDataLst>
          </p:nvPr>
        </p:nvSpPr>
        <p:spPr/>
        <p:txBody>
          <a:bodyPr/>
          <a:lstStyle/>
          <a:p>
            <a:endParaRPr lang="zh-CN" altLang="en-US"/>
          </a:p>
        </p:txBody>
      </p:sp>
      <p:sp>
        <p:nvSpPr>
          <p:cNvPr id="9" name="灯片编号占位符 5"/>
          <p:cNvSpPr>
            <a:spLocks noGrp="1"/>
          </p:cNvSpPr>
          <p:nvPr>
            <p:ph type="sldNum" sz="quarter" idx="12"/>
            <p:custDataLst>
              <p:tags r:id="rId14"/>
            </p:custDataLst>
          </p:nvPr>
        </p:nvSpPr>
        <p:spPr/>
        <p:txBody>
          <a:bodyPr wrap="square">
            <a:normAutofit/>
          </a:bodyPr>
          <a:lstStyle/>
          <a:p>
            <a:fld id="{BE5F26B5-172A-4DC2-B0B7-181CFC56B87C}" type="slidenum">
              <a:rPr lang="zh-CN" altLang="en-US" smtClean="0"/>
            </a:fld>
            <a:endParaRPr lang="zh-CN" altLang="en-US"/>
          </a:p>
        </p:txBody>
      </p:sp>
      <p:sp>
        <p:nvSpPr>
          <p:cNvPr id="2" name="标题 1"/>
          <p:cNvSpPr>
            <a:spLocks noGrp="1"/>
          </p:cNvSpPr>
          <p:nvPr>
            <p:ph type="title" hasCustomPrompt="1"/>
            <p:custDataLst>
              <p:tags r:id="rId15"/>
            </p:custDataLst>
          </p:nvPr>
        </p:nvSpPr>
        <p:spPr>
          <a:xfrm>
            <a:off x="1066800" y="527100"/>
            <a:ext cx="1760105" cy="1081088"/>
          </a:xfrm>
        </p:spPr>
        <p:txBody>
          <a:bodyPr wrap="square" anchor="ctr" anchorCtr="0">
            <a:normAutofit/>
          </a:bodyPr>
          <a:lstStyle>
            <a:lvl1pPr>
              <a:defRPr sz="5400"/>
            </a:lvl1pPr>
          </a:lstStyle>
          <a:p>
            <a:r>
              <a:rPr lang="zh-CN" altLang="en-US" dirty="0"/>
              <a:t>标题</a:t>
            </a:r>
            <a:endParaRPr lang="zh-CN" alt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endParaRPr lang="zh-CN" altLang="en-US"/>
          </a:p>
        </p:txBody>
      </p:sp>
      <p:sp>
        <p:nvSpPr>
          <p:cNvPr id="3" name="内容占位符 2"/>
          <p:cNvSpPr>
            <a:spLocks noGrp="1"/>
          </p:cNvSpPr>
          <p:nvPr>
            <p:ph idx="1"/>
          </p:nvPr>
        </p:nvSpPr>
        <p:spPr>
          <a:xfrm>
            <a:off x="838200" y="1825625"/>
            <a:ext cx="10515600" cy="4351338"/>
          </a:xfrm>
          <a:prstGeom prst="rect">
            <a:avLst/>
          </a:prstGeo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4" name="日期占位符 3"/>
          <p:cNvSpPr>
            <a:spLocks noGrp="1"/>
          </p:cNvSpPr>
          <p:nvPr>
            <p:ph type="dt" sz="half" idx="10"/>
          </p:nvPr>
        </p:nvSpPr>
        <p:spPr>
          <a:xfrm>
            <a:off x="838200" y="6356350"/>
            <a:ext cx="2743200" cy="365125"/>
          </a:xfrm>
          <a:prstGeom prst="rect">
            <a:avLst/>
          </a:prstGeom>
        </p:spPr>
        <p:txBody>
          <a:bodyPr/>
          <a:lstStyle/>
          <a:p>
            <a:fld id="{0E027C2F-3AC0-44F0-B352-3DD3D8926FE7}" type="datetimeFigureOut">
              <a:rPr lang="zh-CN" altLang="en-US" smtClean="0"/>
            </a:fld>
            <a:endParaRPr lang="zh-CN" altLang="en-US"/>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fld id="{81236A9F-7AB2-4A35-BEE8-212A188850FC}"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500"/>
    </mc:Choice>
    <mc:Fallback>
      <p:transition spd="slow"/>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showMasterSp="0" userDrawn="1">
  <p:cSld name="节标题">
    <p:spTree>
      <p:nvGrpSpPr>
        <p:cNvPr id="1" name=""/>
        <p:cNvGrpSpPr/>
        <p:nvPr/>
      </p:nvGrpSpPr>
      <p:grpSpPr>
        <a:xfrm>
          <a:off x="0" y="0"/>
          <a:ext cx="0" cy="0"/>
          <a:chOff x="0" y="0"/>
          <a:chExt cx="0" cy="0"/>
        </a:xfrm>
      </p:grpSpPr>
      <p:sp>
        <p:nvSpPr>
          <p:cNvPr id="7" name="矩形 6"/>
          <p:cNvSpPr/>
          <p:nvPr>
            <p:custDataLst>
              <p:tags r:id="rId2"/>
            </p:custDataLst>
          </p:nvPr>
        </p:nvSpPr>
        <p:spPr>
          <a:xfrm>
            <a:off x="0" y="0"/>
            <a:ext cx="12192000" cy="6837002"/>
          </a:xfrm>
          <a:prstGeom prst="rect">
            <a:avLst/>
          </a:prstGeom>
          <a:gradFill flip="none" rotWithShape="1">
            <a:gsLst>
              <a:gs pos="0">
                <a:schemeClr val="bg1">
                  <a:alpha val="0"/>
                </a:schemeClr>
              </a:gs>
              <a:gs pos="76000">
                <a:schemeClr val="accent2">
                  <a:alpha val="15000"/>
                </a:schemeClr>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lvl="0" algn="ctr">
              <a:buClrTx/>
              <a:buSzTx/>
              <a:buFontTx/>
            </a:pPr>
            <a:endParaRPr lang="zh-CN" altLang="en-US">
              <a:sym typeface="+mn-ea"/>
            </a:endParaRPr>
          </a:p>
        </p:txBody>
      </p:sp>
      <p:sp>
        <p:nvSpPr>
          <p:cNvPr id="14" name="任意多边形: 形状 4"/>
          <p:cNvSpPr/>
          <p:nvPr>
            <p:custDataLst>
              <p:tags r:id="rId3"/>
            </p:custDataLst>
          </p:nvPr>
        </p:nvSpPr>
        <p:spPr>
          <a:xfrm>
            <a:off x="11163935" y="5203190"/>
            <a:ext cx="1028065" cy="1173480"/>
          </a:xfrm>
          <a:custGeom>
            <a:avLst/>
            <a:gdLst>
              <a:gd name="connsiteX0" fmla="*/ 1028065 w 1028065"/>
              <a:gd name="connsiteY0" fmla="*/ 0 h 1173480"/>
              <a:gd name="connsiteX1" fmla="*/ 1028065 w 1028065"/>
              <a:gd name="connsiteY1" fmla="*/ 1173480 h 1173480"/>
              <a:gd name="connsiteX2" fmla="*/ 0 w 1028065"/>
              <a:gd name="connsiteY2" fmla="*/ 1173480 h 1173480"/>
              <a:gd name="connsiteX3" fmla="*/ 3825 w 1028065"/>
              <a:gd name="connsiteY3" fmla="*/ 1097731 h 1173480"/>
              <a:gd name="connsiteX4" fmla="*/ 991311 w 1028065"/>
              <a:gd name="connsiteY4" fmla="*/ 5608 h 11734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8065" h="1173480">
                <a:moveTo>
                  <a:pt x="1028065" y="0"/>
                </a:moveTo>
                <a:lnTo>
                  <a:pt x="1028065" y="1173480"/>
                </a:lnTo>
                <a:lnTo>
                  <a:pt x="0" y="1173480"/>
                </a:lnTo>
                <a:lnTo>
                  <a:pt x="3825" y="1097731"/>
                </a:lnTo>
                <a:cubicBezTo>
                  <a:pt x="59071" y="553783"/>
                  <a:pt x="464603" y="113379"/>
                  <a:pt x="991311" y="5608"/>
                </a:cubicBezTo>
                <a:close/>
              </a:path>
            </a:pathLst>
          </a:custGeom>
          <a:gradFill>
            <a:gsLst>
              <a:gs pos="33000">
                <a:schemeClr val="bg1">
                  <a:alpha val="0"/>
                </a:schemeClr>
              </a:gs>
              <a:gs pos="85000">
                <a:schemeClr val="bg1"/>
              </a:gs>
            </a:gsLst>
            <a:lin ang="135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a:p>
        </p:txBody>
      </p:sp>
      <p:sp>
        <p:nvSpPr>
          <p:cNvPr id="9" name="椭圆 8"/>
          <p:cNvSpPr/>
          <p:nvPr>
            <p:custDataLst>
              <p:tags r:id="rId4"/>
            </p:custDataLst>
          </p:nvPr>
        </p:nvSpPr>
        <p:spPr>
          <a:xfrm flipH="1">
            <a:off x="2304848" y="959828"/>
            <a:ext cx="2704621" cy="2704620"/>
          </a:xfrm>
          <a:prstGeom prst="ellipse">
            <a:avLst/>
          </a:prstGeom>
          <a:gradFill>
            <a:gsLst>
              <a:gs pos="100000">
                <a:schemeClr val="accent1"/>
              </a:gs>
              <a:gs pos="52000">
                <a:schemeClr val="accent2"/>
              </a:gs>
              <a:gs pos="0">
                <a:schemeClr val="accent2">
                  <a:alpha val="0"/>
                </a:schemeClr>
              </a:gs>
            </a:gsLst>
            <a:lin ang="5400000" scaled="1"/>
          </a:gradFill>
          <a:ln>
            <a:noFill/>
          </a:ln>
          <a:effectLst>
            <a:softEdge rad="25400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任意多边形: 形状 9"/>
          <p:cNvSpPr/>
          <p:nvPr>
            <p:custDataLst>
              <p:tags r:id="rId5"/>
            </p:custDataLst>
          </p:nvPr>
        </p:nvSpPr>
        <p:spPr>
          <a:xfrm flipH="1">
            <a:off x="0" y="922053"/>
            <a:ext cx="4260648" cy="5935948"/>
          </a:xfrm>
          <a:custGeom>
            <a:avLst/>
            <a:gdLst>
              <a:gd name="connsiteX0" fmla="*/ 3740150 w 3740150"/>
              <a:gd name="connsiteY0" fmla="*/ 0 h 5210789"/>
              <a:gd name="connsiteX1" fmla="*/ 3740150 w 3740150"/>
              <a:gd name="connsiteY1" fmla="*/ 5210789 h 5210789"/>
              <a:gd name="connsiteX2" fmla="*/ 301051 w 3740150"/>
              <a:gd name="connsiteY2" fmla="*/ 5210789 h 5210789"/>
              <a:gd name="connsiteX3" fmla="*/ 293920 w 3740150"/>
              <a:gd name="connsiteY3" fmla="*/ 5195985 h 5210789"/>
              <a:gd name="connsiteX4" fmla="*/ 0 w 3740150"/>
              <a:gd name="connsiteY4" fmla="*/ 3740150 h 5210789"/>
              <a:gd name="connsiteX5" fmla="*/ 3740150 w 3740150"/>
              <a:gd name="connsiteY5" fmla="*/ 0 h 52107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40150" h="5210789">
                <a:moveTo>
                  <a:pt x="3740150" y="0"/>
                </a:moveTo>
                <a:lnTo>
                  <a:pt x="3740150" y="5210789"/>
                </a:lnTo>
                <a:lnTo>
                  <a:pt x="301051" y="5210789"/>
                </a:lnTo>
                <a:lnTo>
                  <a:pt x="293920" y="5195985"/>
                </a:lnTo>
                <a:cubicBezTo>
                  <a:pt x="104658" y="4748520"/>
                  <a:pt x="0" y="4256557"/>
                  <a:pt x="0" y="3740150"/>
                </a:cubicBezTo>
                <a:cubicBezTo>
                  <a:pt x="0" y="1674522"/>
                  <a:pt x="1674522" y="0"/>
                  <a:pt x="3740150" y="0"/>
                </a:cubicBezTo>
                <a:close/>
              </a:path>
            </a:pathLst>
          </a:custGeom>
          <a:gradFill flip="none" rotWithShape="1">
            <a:gsLst>
              <a:gs pos="88000">
                <a:schemeClr val="bg2"/>
              </a:gs>
              <a:gs pos="39000">
                <a:schemeClr val="bg2">
                  <a:alpha val="0"/>
                </a:schemeClr>
              </a:gs>
            </a:gsLst>
            <a:lin ang="13500000" scaled="1"/>
            <a:tileRect/>
          </a:gradFill>
          <a:ln w="12700">
            <a:noFill/>
          </a:ln>
        </p:spPr>
        <p:style>
          <a:lnRef idx="2">
            <a:schemeClr val="accent1">
              <a:shade val="15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lvl="0" algn="ctr">
              <a:buClrTx/>
              <a:buSzTx/>
              <a:buFontTx/>
            </a:pPr>
            <a:endParaRPr lang="zh-CN" altLang="en-US">
              <a:sym typeface="+mn-ea"/>
            </a:endParaRPr>
          </a:p>
        </p:txBody>
      </p:sp>
      <p:sp>
        <p:nvSpPr>
          <p:cNvPr id="15" name="矩形 14"/>
          <p:cNvSpPr/>
          <p:nvPr>
            <p:custDataLst>
              <p:tags r:id="rId6"/>
            </p:custDataLst>
          </p:nvPr>
        </p:nvSpPr>
        <p:spPr>
          <a:xfrm>
            <a:off x="0" y="6351259"/>
            <a:ext cx="12192000" cy="506741"/>
          </a:xfrm>
          <a:prstGeom prst="rect">
            <a:avLst/>
          </a:prstGeom>
          <a:gradFill flip="none" rotWithShape="1">
            <a:gsLst>
              <a:gs pos="19000">
                <a:schemeClr val="accent1"/>
              </a:gs>
              <a:gs pos="83000">
                <a:schemeClr val="accent2"/>
              </a:gs>
            </a:gsLst>
            <a:lin ang="13500000" scaled="1"/>
            <a:tileRect/>
          </a:gra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endParaRPr lang="zh-CN" altLang="en-US" sz="2800" b="1">
              <a:latin typeface="+mj-ea"/>
              <a:ea typeface="+mj-ea"/>
            </a:endParaRPr>
          </a:p>
        </p:txBody>
      </p:sp>
      <p:sp>
        <p:nvSpPr>
          <p:cNvPr id="12" name="椭圆 11"/>
          <p:cNvSpPr/>
          <p:nvPr>
            <p:custDataLst>
              <p:tags r:id="rId7"/>
            </p:custDataLst>
          </p:nvPr>
        </p:nvSpPr>
        <p:spPr>
          <a:xfrm>
            <a:off x="1777048" y="3626673"/>
            <a:ext cx="1055600" cy="1055600"/>
          </a:xfrm>
          <a:prstGeom prst="ellipse">
            <a:avLst/>
          </a:prstGeom>
          <a:gradFill>
            <a:gsLst>
              <a:gs pos="95000">
                <a:schemeClr val="accent2"/>
              </a:gs>
              <a:gs pos="0">
                <a:schemeClr val="accent2">
                  <a:alpha val="0"/>
                </a:schemeClr>
              </a:gs>
            </a:gsLst>
            <a:lin ang="5400000" scaled="1"/>
          </a:gradFill>
          <a:ln>
            <a:noFill/>
          </a:ln>
          <a:effectLst>
            <a:softEdge rad="10160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椭圆 12"/>
          <p:cNvSpPr/>
          <p:nvPr>
            <p:custDataLst>
              <p:tags r:id="rId8"/>
            </p:custDataLst>
          </p:nvPr>
        </p:nvSpPr>
        <p:spPr>
          <a:xfrm>
            <a:off x="1675814" y="673304"/>
            <a:ext cx="436971" cy="436971"/>
          </a:xfrm>
          <a:prstGeom prst="ellipse">
            <a:avLst/>
          </a:prstGeom>
          <a:gradFill>
            <a:gsLst>
              <a:gs pos="95000">
                <a:schemeClr val="accent2"/>
              </a:gs>
              <a:gs pos="0">
                <a:schemeClr val="accent2">
                  <a:alpha val="0"/>
                </a:schemeClr>
              </a:gs>
            </a:gsLst>
            <a:lin ang="5400000" scaled="1"/>
          </a:gradFill>
          <a:ln>
            <a:noFill/>
          </a:ln>
          <a:effectLst>
            <a:softEdge rad="10160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椭圆 15"/>
          <p:cNvSpPr/>
          <p:nvPr>
            <p:custDataLst>
              <p:tags r:id="rId9"/>
            </p:custDataLst>
          </p:nvPr>
        </p:nvSpPr>
        <p:spPr>
          <a:xfrm flipH="1">
            <a:off x="10690611" y="5145127"/>
            <a:ext cx="92066" cy="92066"/>
          </a:xfrm>
          <a:prstGeom prst="ellipse">
            <a:avLst/>
          </a:pr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 name="椭圆 16"/>
          <p:cNvSpPr/>
          <p:nvPr>
            <p:custDataLst>
              <p:tags r:id="rId10"/>
            </p:custDataLst>
          </p:nvPr>
        </p:nvSpPr>
        <p:spPr>
          <a:xfrm flipH="1">
            <a:off x="10376728" y="5145127"/>
            <a:ext cx="92066" cy="92066"/>
          </a:xfrm>
          <a:prstGeom prst="ellipse">
            <a:avLst/>
          </a:prstGeom>
          <a:solidFill>
            <a:schemeClr val="accent2">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 name="椭圆 17"/>
          <p:cNvSpPr/>
          <p:nvPr>
            <p:custDataLst>
              <p:tags r:id="rId11"/>
            </p:custDataLst>
          </p:nvPr>
        </p:nvSpPr>
        <p:spPr>
          <a:xfrm flipH="1">
            <a:off x="10219788" y="5145127"/>
            <a:ext cx="92066" cy="92066"/>
          </a:xfrm>
          <a:prstGeom prst="ellipse">
            <a:avLst/>
          </a:prstGeom>
          <a:solidFill>
            <a:schemeClr val="accent2">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 name="椭圆 18"/>
          <p:cNvSpPr/>
          <p:nvPr>
            <p:custDataLst>
              <p:tags r:id="rId12"/>
            </p:custDataLst>
          </p:nvPr>
        </p:nvSpPr>
        <p:spPr>
          <a:xfrm flipH="1">
            <a:off x="10533670" y="5145127"/>
            <a:ext cx="92066" cy="92066"/>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日期占位符 4"/>
          <p:cNvSpPr>
            <a:spLocks noGrp="1"/>
          </p:cNvSpPr>
          <p:nvPr>
            <p:ph type="dt" sz="half" idx="10"/>
            <p:custDataLst>
              <p:tags r:id="rId13"/>
            </p:custDataLst>
          </p:nvPr>
        </p:nvSpPr>
        <p:spPr/>
        <p:txBody>
          <a:bodyPr wrap="square">
            <a:normAutofit/>
          </a:bodyPr>
          <a:lstStyle/>
          <a:p>
            <a:fld id="{5592522B-0F24-4480-B9DD-A9474A6880D6}" type="datetimeFigureOut">
              <a:rPr lang="zh-CN" altLang="en-US" smtClean="0"/>
            </a:fld>
            <a:endParaRPr lang="zh-CN" altLang="en-US"/>
          </a:p>
        </p:txBody>
      </p:sp>
      <p:sp>
        <p:nvSpPr>
          <p:cNvPr id="5" name="页脚占位符 5"/>
          <p:cNvSpPr>
            <a:spLocks noGrp="1"/>
          </p:cNvSpPr>
          <p:nvPr>
            <p:ph type="ftr" sz="quarter" idx="11"/>
            <p:custDataLst>
              <p:tags r:id="rId14"/>
            </p:custDataLst>
          </p:nvPr>
        </p:nvSpPr>
        <p:spPr/>
        <p:txBody>
          <a:bodyPr/>
          <a:lstStyle/>
          <a:p>
            <a:endParaRPr lang="zh-CN" altLang="en-US"/>
          </a:p>
        </p:txBody>
      </p:sp>
      <p:sp>
        <p:nvSpPr>
          <p:cNvPr id="6" name="灯片编号占位符 6"/>
          <p:cNvSpPr>
            <a:spLocks noGrp="1"/>
          </p:cNvSpPr>
          <p:nvPr>
            <p:ph type="sldNum" sz="quarter" idx="12"/>
            <p:custDataLst>
              <p:tags r:id="rId15"/>
            </p:custDataLst>
          </p:nvPr>
        </p:nvSpPr>
        <p:spPr/>
        <p:txBody>
          <a:bodyPr wrap="square">
            <a:normAutofit/>
          </a:bodyPr>
          <a:lstStyle/>
          <a:p>
            <a:fld id="{BE5F26B5-172A-4DC2-B0B7-181CFC56B87C}" type="slidenum">
              <a:rPr lang="zh-CN" altLang="en-US" smtClean="0"/>
            </a:fld>
            <a:endParaRPr lang="zh-CN" altLang="en-US"/>
          </a:p>
        </p:txBody>
      </p:sp>
      <p:sp>
        <p:nvSpPr>
          <p:cNvPr id="2" name="标题 1"/>
          <p:cNvSpPr>
            <a:spLocks noGrp="1"/>
          </p:cNvSpPr>
          <p:nvPr>
            <p:ph type="title"/>
            <p:custDataLst>
              <p:tags r:id="rId16"/>
            </p:custDataLst>
          </p:nvPr>
        </p:nvSpPr>
        <p:spPr>
          <a:xfrm>
            <a:off x="5305909" y="3019881"/>
            <a:ext cx="5466468" cy="2055473"/>
          </a:xfrm>
        </p:spPr>
        <p:txBody>
          <a:bodyPr wrap="square" anchor="t" anchorCtr="0">
            <a:normAutofit/>
          </a:bodyPr>
          <a:lstStyle>
            <a:lvl1pPr algn="r">
              <a:defRPr sz="5400"/>
            </a:lvl1pPr>
          </a:lstStyle>
          <a:p>
            <a:r>
              <a:rPr lang="zh-CN" altLang="en-US" dirty="0"/>
              <a:t>单击此处编辑母版标题样式</a:t>
            </a:r>
            <a:endParaRPr lang="zh-CN" altLang="en-US" dirty="0"/>
          </a:p>
        </p:txBody>
      </p:sp>
      <p:sp>
        <p:nvSpPr>
          <p:cNvPr id="8" name="节编号 3"/>
          <p:cNvSpPr>
            <a:spLocks noGrp="1"/>
          </p:cNvSpPr>
          <p:nvPr>
            <p:ph type="body" sz="quarter" idx="13" hasCustomPrompt="1"/>
            <p:custDataLst>
              <p:tags r:id="rId17"/>
            </p:custDataLst>
          </p:nvPr>
        </p:nvSpPr>
        <p:spPr>
          <a:xfrm>
            <a:off x="5303509" y="1110275"/>
            <a:ext cx="5466468" cy="1813863"/>
          </a:xfrm>
        </p:spPr>
        <p:txBody>
          <a:bodyPr wrap="none" anchor="b" anchorCtr="0">
            <a:normAutofit/>
          </a:bodyPr>
          <a:lstStyle>
            <a:lvl1pPr marL="0" indent="0" algn="r">
              <a:buNone/>
              <a:defRPr sz="8800" b="1">
                <a:gradFill flip="none" rotWithShape="1">
                  <a:gsLst>
                    <a:gs pos="0">
                      <a:schemeClr val="accent2"/>
                    </a:gs>
                    <a:gs pos="100000">
                      <a:schemeClr val="accent1"/>
                    </a:gs>
                  </a:gsLst>
                  <a:lin ang="2700000" scaled="1"/>
                  <a:tileRect/>
                </a:gradFill>
              </a:defRPr>
            </a:lvl1pPr>
          </a:lstStyle>
          <a:p>
            <a:pPr lvl="0"/>
            <a:r>
              <a:rPr lang="zh-CN" altLang="en-US" dirty="0"/>
              <a:t>节编号</a:t>
            </a:r>
            <a:endParaRPr lang="zh-CN" altLang="en-US" dirty="0"/>
          </a:p>
        </p:txBody>
      </p:sp>
      <p:cxnSp>
        <p:nvCxnSpPr>
          <p:cNvPr id="3" name="直接连接符 2"/>
          <p:cNvCxnSpPr/>
          <p:nvPr>
            <p:custDataLst>
              <p:tags r:id="rId18"/>
            </p:custDataLst>
          </p:nvPr>
        </p:nvCxnSpPr>
        <p:spPr>
          <a:xfrm>
            <a:off x="695960" y="6605101"/>
            <a:ext cx="10077450" cy="0"/>
          </a:xfrm>
          <a:prstGeom prst="line">
            <a:avLst/>
          </a:prstGeom>
          <a:ln>
            <a:solidFill>
              <a:srgbClr val="FFFFFF">
                <a:alpha val="20000"/>
              </a:srgbClr>
            </a:solidFill>
          </a:ln>
        </p:spPr>
        <p:style>
          <a:lnRef idx="1">
            <a:schemeClr val="accent1"/>
          </a:lnRef>
          <a:fillRef idx="0">
            <a:schemeClr val="accent1"/>
          </a:fillRef>
          <a:effectRef idx="0">
            <a:schemeClr val="accent1"/>
          </a:effectRef>
          <a:fontRef idx="minor">
            <a:schemeClr val="tx1"/>
          </a:fontRef>
        </p:style>
      </p:cxnSp>
      <p:cxnSp>
        <p:nvCxnSpPr>
          <p:cNvPr id="22" name="直接连接符 21"/>
          <p:cNvCxnSpPr/>
          <p:nvPr>
            <p:custDataLst>
              <p:tags r:id="rId19"/>
            </p:custDataLst>
          </p:nvPr>
        </p:nvCxnSpPr>
        <p:spPr>
          <a:xfrm flipH="1">
            <a:off x="10945019" y="6605101"/>
            <a:ext cx="573881" cy="0"/>
          </a:xfrm>
          <a:prstGeom prst="line">
            <a:avLst/>
          </a:prstGeom>
          <a:ln w="22225" cap="rnd">
            <a:solidFill>
              <a:srgbClr val="FFFFFF"/>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p:txBody>
          <a:bodyPr vert="horz" wrap="square" lIns="0" tIns="0" rIns="0" bIns="0" rtlCol="0" anchor="ctr">
            <a:normAutofit/>
          </a:bodyPr>
          <a:lstStyle>
            <a:lvl1pPr>
              <a:defRPr lang="zh-CN" altLang="en-US" dirty="0"/>
            </a:lvl1pPr>
          </a:lstStyle>
          <a:p>
            <a:pPr lvl="0"/>
            <a:r>
              <a:rPr lang="zh-CN" altLang="en-US" dirty="0"/>
              <a:t>单击此处编辑母版标题样式</a:t>
            </a:r>
            <a:endParaRPr lang="zh-CN" altLang="en-US" dirty="0"/>
          </a:p>
        </p:txBody>
      </p:sp>
      <p:sp>
        <p:nvSpPr>
          <p:cNvPr id="3" name="内容占位符 2"/>
          <p:cNvSpPr>
            <a:spLocks noGrp="1"/>
          </p:cNvSpPr>
          <p:nvPr>
            <p:ph sz="half" idx="1"/>
            <p:custDataLst>
              <p:tags r:id="rId3"/>
            </p:custDataLst>
          </p:nvPr>
        </p:nvSpPr>
        <p:spPr>
          <a:xfrm>
            <a:off x="695960" y="1301750"/>
            <a:ext cx="5323840" cy="4875850"/>
          </a:xfrm>
        </p:spPr>
        <p:txBody>
          <a:bodyPr wrap="square">
            <a:normAutofit/>
          </a:bodyPr>
          <a:lstStyle/>
          <a:p>
            <a:pPr lvl="0"/>
            <a:r>
              <a:rPr lang="zh-CN" altLang="en-US" dirty="0"/>
              <a:t>单击此处编辑母版文本样式</a:t>
            </a:r>
            <a:endParaRPr lang="zh-CN" altLang="en-US" dirty="0"/>
          </a:p>
          <a:p>
            <a:pPr lvl="1"/>
            <a:r>
              <a:rPr lang="zh-CN" altLang="en-US" dirty="0">
                <a:sym typeface="+mn-ea"/>
              </a:rPr>
              <a:t>第</a:t>
            </a:r>
            <a:r>
              <a:rPr lang="zh-CN" altLang="en-US" dirty="0"/>
              <a:t>二级</a:t>
            </a:r>
            <a:endParaRPr lang="zh-CN" altLang="en-US" dirty="0"/>
          </a:p>
          <a:p>
            <a:pPr lvl="2"/>
            <a:r>
              <a:rPr lang="zh-CN" altLang="en-US" dirty="0">
                <a:sym typeface="+mn-ea"/>
              </a:rPr>
              <a:t>第</a:t>
            </a:r>
            <a:r>
              <a:rPr lang="zh-CN" altLang="en-US" dirty="0"/>
              <a:t>三级</a:t>
            </a:r>
            <a:endParaRPr lang="zh-CN" altLang="en-US" dirty="0"/>
          </a:p>
          <a:p>
            <a:pPr lvl="3"/>
            <a:r>
              <a:rPr lang="zh-CN" altLang="en-US" dirty="0">
                <a:sym typeface="+mn-ea"/>
              </a:rPr>
              <a:t>第</a:t>
            </a:r>
            <a:r>
              <a:rPr lang="zh-CN" altLang="en-US" dirty="0"/>
              <a:t>四级</a:t>
            </a:r>
            <a:endParaRPr lang="zh-CN" altLang="en-US" dirty="0"/>
          </a:p>
          <a:p>
            <a:pPr lvl="4"/>
            <a:r>
              <a:rPr lang="zh-CN" altLang="en-US" dirty="0">
                <a:sym typeface="+mn-ea"/>
              </a:rPr>
              <a:t>第</a:t>
            </a:r>
            <a:r>
              <a:rPr lang="zh-CN" altLang="en-US" dirty="0"/>
              <a:t>五级</a:t>
            </a:r>
            <a:endParaRPr lang="zh-CN" altLang="en-US" dirty="0"/>
          </a:p>
        </p:txBody>
      </p:sp>
      <p:sp>
        <p:nvSpPr>
          <p:cNvPr id="4" name="内容占位符 3"/>
          <p:cNvSpPr>
            <a:spLocks noGrp="1"/>
          </p:cNvSpPr>
          <p:nvPr>
            <p:ph sz="half" idx="2"/>
            <p:custDataLst>
              <p:tags r:id="rId4"/>
            </p:custDataLst>
          </p:nvPr>
        </p:nvSpPr>
        <p:spPr>
          <a:xfrm>
            <a:off x="6172200" y="1301750"/>
            <a:ext cx="5323840" cy="4875850"/>
          </a:xfrm>
        </p:spPr>
        <p:txBody>
          <a:bodyPr wrap="square">
            <a:normAutofit/>
          </a:bodyPr>
          <a:lstStyle/>
          <a:p>
            <a:pPr lvl="0"/>
            <a:r>
              <a:rPr lang="zh-CN" altLang="en-US" dirty="0"/>
              <a:t>单击此处编辑母版文本样式</a:t>
            </a:r>
            <a:endParaRPr lang="zh-CN" altLang="en-US" dirty="0"/>
          </a:p>
          <a:p>
            <a:pPr lvl="1"/>
            <a:r>
              <a:rPr lang="zh-CN" altLang="en-US" dirty="0">
                <a:sym typeface="+mn-ea"/>
              </a:rPr>
              <a:t>第</a:t>
            </a:r>
            <a:r>
              <a:rPr lang="zh-CN" altLang="en-US" dirty="0"/>
              <a:t>二级</a:t>
            </a:r>
            <a:endParaRPr lang="zh-CN" altLang="en-US" dirty="0"/>
          </a:p>
          <a:p>
            <a:pPr lvl="2"/>
            <a:r>
              <a:rPr lang="zh-CN" altLang="en-US" dirty="0">
                <a:sym typeface="+mn-ea"/>
              </a:rPr>
              <a:t>第</a:t>
            </a:r>
            <a:r>
              <a:rPr lang="zh-CN" altLang="en-US" dirty="0"/>
              <a:t>三级</a:t>
            </a:r>
            <a:endParaRPr lang="zh-CN" altLang="en-US" dirty="0"/>
          </a:p>
          <a:p>
            <a:pPr lvl="3"/>
            <a:r>
              <a:rPr lang="zh-CN" altLang="en-US" dirty="0">
                <a:sym typeface="+mn-ea"/>
              </a:rPr>
              <a:t>第</a:t>
            </a:r>
            <a:r>
              <a:rPr lang="zh-CN" altLang="en-US" dirty="0"/>
              <a:t>四级</a:t>
            </a:r>
            <a:endParaRPr lang="zh-CN" altLang="en-US" dirty="0"/>
          </a:p>
          <a:p>
            <a:pPr lvl="4"/>
            <a:r>
              <a:rPr lang="zh-CN" altLang="en-US" dirty="0">
                <a:sym typeface="+mn-ea"/>
              </a:rPr>
              <a:t>第</a:t>
            </a:r>
            <a:r>
              <a:rPr lang="zh-CN" altLang="en-US" dirty="0"/>
              <a:t>五级</a:t>
            </a:r>
            <a:endParaRPr lang="zh-CN" altLang="en-US" dirty="0"/>
          </a:p>
        </p:txBody>
      </p:sp>
      <p:sp>
        <p:nvSpPr>
          <p:cNvPr id="5" name="日期占位符 4"/>
          <p:cNvSpPr>
            <a:spLocks noGrp="1"/>
          </p:cNvSpPr>
          <p:nvPr>
            <p:ph type="dt" sz="half" idx="10"/>
            <p:custDataLst>
              <p:tags r:id="rId5"/>
            </p:custDataLst>
          </p:nvPr>
        </p:nvSpPr>
        <p:spPr/>
        <p:txBody>
          <a:bodyPr wrap="square">
            <a:normAutofit/>
          </a:bodyPr>
          <a:lstStyle/>
          <a:p>
            <a:fld id="{5592522B-0F24-4480-B9DD-A9474A6880D6}" type="datetimeFigureOut">
              <a:rPr lang="zh-CN" altLang="en-US" smtClean="0"/>
            </a:fld>
            <a:endParaRPr lang="zh-CN" altLang="en-US"/>
          </a:p>
        </p:txBody>
      </p:sp>
      <p:sp>
        <p:nvSpPr>
          <p:cNvPr id="6" name="页脚占位符 5"/>
          <p:cNvSpPr>
            <a:spLocks noGrp="1"/>
          </p:cNvSpPr>
          <p:nvPr>
            <p:ph type="ftr" sz="quarter" idx="11"/>
            <p:custDataLst>
              <p:tags r:id="rId6"/>
            </p:custDataLst>
          </p:nvPr>
        </p:nvSpPr>
        <p:spPr/>
        <p:txBody>
          <a:bodyPr/>
          <a:lstStyle/>
          <a:p>
            <a:endParaRPr lang="zh-CN" altLang="en-US"/>
          </a:p>
        </p:txBody>
      </p:sp>
      <p:sp>
        <p:nvSpPr>
          <p:cNvPr id="7" name="灯片编号占位符 6"/>
          <p:cNvSpPr>
            <a:spLocks noGrp="1"/>
          </p:cNvSpPr>
          <p:nvPr>
            <p:ph type="sldNum" sz="quarter" idx="12"/>
            <p:custDataLst>
              <p:tags r:id="rId7"/>
            </p:custDataLst>
          </p:nvPr>
        </p:nvSpPr>
        <p:spPr/>
        <p:txBody>
          <a:bodyPr wrap="square">
            <a:normAutofit/>
          </a:bodyPr>
          <a:lstStyle/>
          <a:p>
            <a:fld id="{BE5F26B5-172A-4DC2-B0B7-181CFC56B87C}" type="slidenum">
              <a:rPr lang="zh-CN" altLang="en-US" smtClean="0"/>
            </a:fld>
            <a:endParaRPr lang="zh-CN" altLang="en-US"/>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比较">
    <p:spTree>
      <p:nvGrpSpPr>
        <p:cNvPr id="1" name=""/>
        <p:cNvGrpSpPr/>
        <p:nvPr/>
      </p:nvGrpSpPr>
      <p:grpSpPr>
        <a:xfrm>
          <a:off x="0" y="0"/>
          <a:ext cx="0" cy="0"/>
          <a:chOff x="0" y="0"/>
          <a:chExt cx="0" cy="0"/>
        </a:xfrm>
      </p:grpSpPr>
      <p:sp>
        <p:nvSpPr>
          <p:cNvPr id="3" name="文本占位符 2"/>
          <p:cNvSpPr>
            <a:spLocks noGrp="1"/>
          </p:cNvSpPr>
          <p:nvPr>
            <p:ph type="body" idx="1"/>
            <p:custDataLst>
              <p:tags r:id="rId2"/>
            </p:custDataLst>
          </p:nvPr>
        </p:nvSpPr>
        <p:spPr>
          <a:xfrm>
            <a:off x="695960" y="1301750"/>
            <a:ext cx="5323840" cy="411303"/>
          </a:xfrm>
        </p:spPr>
        <p:txBody>
          <a:bodyPr wrap="square" anchor="b">
            <a:normAutofit/>
          </a:bodyPr>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dirty="0"/>
              <a:t>单击此处编辑母版文本样式</a:t>
            </a:r>
            <a:endParaRPr lang="zh-CN" altLang="en-US" dirty="0"/>
          </a:p>
        </p:txBody>
      </p:sp>
      <p:sp>
        <p:nvSpPr>
          <p:cNvPr id="4" name="内容占位符 3"/>
          <p:cNvSpPr>
            <a:spLocks noGrp="1"/>
          </p:cNvSpPr>
          <p:nvPr>
            <p:ph sz="half" idx="2"/>
            <p:custDataLst>
              <p:tags r:id="rId3"/>
            </p:custDataLst>
          </p:nvPr>
        </p:nvSpPr>
        <p:spPr>
          <a:xfrm>
            <a:off x="695960" y="1875099"/>
            <a:ext cx="5323840" cy="4300276"/>
          </a:xfrm>
        </p:spPr>
        <p:txBody>
          <a:bodyPr wrap="square">
            <a:normAutofit/>
          </a:bodyPr>
          <a:lstStyle>
            <a:lvl1pPr>
              <a:defRPr sz="2200"/>
            </a:lvl1pPr>
          </a:lstStyle>
          <a:p>
            <a:pPr lvl="0"/>
            <a:r>
              <a:rPr lang="zh-CN" altLang="en-US" dirty="0"/>
              <a:t>单击此处编辑母版文本样式</a:t>
            </a:r>
            <a:endParaRPr lang="zh-CN" altLang="en-US" dirty="0"/>
          </a:p>
          <a:p>
            <a:pPr lvl="1"/>
            <a:r>
              <a:rPr lang="zh-CN" altLang="en-US" dirty="0">
                <a:sym typeface="+mn-ea"/>
              </a:rPr>
              <a:t>第</a:t>
            </a:r>
            <a:r>
              <a:rPr lang="zh-CN" altLang="en-US" dirty="0"/>
              <a:t>二级</a:t>
            </a:r>
            <a:endParaRPr lang="zh-CN" altLang="en-US" dirty="0"/>
          </a:p>
          <a:p>
            <a:pPr lvl="2"/>
            <a:r>
              <a:rPr lang="zh-CN" altLang="en-US" dirty="0">
                <a:sym typeface="+mn-ea"/>
              </a:rPr>
              <a:t>第</a:t>
            </a:r>
            <a:r>
              <a:rPr lang="zh-CN" altLang="en-US" dirty="0"/>
              <a:t>三级</a:t>
            </a:r>
            <a:endParaRPr lang="zh-CN" altLang="en-US" dirty="0"/>
          </a:p>
          <a:p>
            <a:pPr lvl="3"/>
            <a:r>
              <a:rPr lang="zh-CN" altLang="en-US" dirty="0">
                <a:sym typeface="+mn-ea"/>
              </a:rPr>
              <a:t>第</a:t>
            </a:r>
            <a:r>
              <a:rPr lang="zh-CN" altLang="en-US" dirty="0"/>
              <a:t>四级</a:t>
            </a:r>
            <a:endParaRPr lang="zh-CN" altLang="en-US" dirty="0"/>
          </a:p>
          <a:p>
            <a:pPr lvl="4"/>
            <a:r>
              <a:rPr lang="zh-CN" altLang="en-US" dirty="0">
                <a:sym typeface="+mn-ea"/>
              </a:rPr>
              <a:t>第</a:t>
            </a:r>
            <a:r>
              <a:rPr lang="zh-CN" altLang="en-US" dirty="0"/>
              <a:t>五级</a:t>
            </a:r>
            <a:endParaRPr lang="zh-CN" altLang="en-US" dirty="0"/>
          </a:p>
        </p:txBody>
      </p:sp>
      <p:sp>
        <p:nvSpPr>
          <p:cNvPr id="5" name="文本占位符 4"/>
          <p:cNvSpPr>
            <a:spLocks noGrp="1"/>
          </p:cNvSpPr>
          <p:nvPr>
            <p:ph type="body" sz="quarter" idx="3"/>
            <p:custDataLst>
              <p:tags r:id="rId4"/>
            </p:custDataLst>
          </p:nvPr>
        </p:nvSpPr>
        <p:spPr>
          <a:xfrm>
            <a:off x="6172200" y="1301750"/>
            <a:ext cx="5323840" cy="411303"/>
          </a:xfrm>
        </p:spPr>
        <p:txBody>
          <a:bodyPr wrap="square" anchor="b">
            <a:normAutofit/>
          </a:bodyPr>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dirty="0"/>
              <a:t>单击此处编辑母版文本样式</a:t>
            </a:r>
            <a:endParaRPr lang="zh-CN" altLang="en-US" dirty="0"/>
          </a:p>
        </p:txBody>
      </p:sp>
      <p:sp>
        <p:nvSpPr>
          <p:cNvPr id="6" name="内容占位符 5"/>
          <p:cNvSpPr>
            <a:spLocks noGrp="1"/>
          </p:cNvSpPr>
          <p:nvPr>
            <p:ph sz="quarter" idx="4"/>
            <p:custDataLst>
              <p:tags r:id="rId5"/>
            </p:custDataLst>
          </p:nvPr>
        </p:nvSpPr>
        <p:spPr>
          <a:xfrm>
            <a:off x="6172200" y="1875099"/>
            <a:ext cx="5323840" cy="4300276"/>
          </a:xfrm>
        </p:spPr>
        <p:txBody>
          <a:bodyPr wrap="square">
            <a:normAutofit/>
          </a:bodyPr>
          <a:lstStyle>
            <a:lvl1pPr>
              <a:defRPr sz="2200"/>
            </a:lvl1pPr>
          </a:lstStyle>
          <a:p>
            <a:pPr lvl="0"/>
            <a:r>
              <a:rPr lang="zh-CN" altLang="en-US" dirty="0"/>
              <a:t>单击此处编辑母版文本样式</a:t>
            </a:r>
            <a:endParaRPr lang="zh-CN" altLang="en-US" dirty="0"/>
          </a:p>
          <a:p>
            <a:pPr lvl="1"/>
            <a:r>
              <a:rPr lang="zh-CN" altLang="en-US" dirty="0">
                <a:sym typeface="+mn-ea"/>
              </a:rPr>
              <a:t>第</a:t>
            </a:r>
            <a:r>
              <a:rPr lang="zh-CN" altLang="en-US" dirty="0"/>
              <a:t>二级</a:t>
            </a:r>
            <a:endParaRPr lang="zh-CN" altLang="en-US" dirty="0"/>
          </a:p>
          <a:p>
            <a:pPr lvl="2"/>
            <a:r>
              <a:rPr lang="zh-CN" altLang="en-US" dirty="0">
                <a:sym typeface="+mn-ea"/>
              </a:rPr>
              <a:t>第</a:t>
            </a:r>
            <a:r>
              <a:rPr lang="zh-CN" altLang="en-US" dirty="0"/>
              <a:t>三级</a:t>
            </a:r>
            <a:endParaRPr lang="zh-CN" altLang="en-US" dirty="0"/>
          </a:p>
          <a:p>
            <a:pPr lvl="3"/>
            <a:r>
              <a:rPr lang="zh-CN" altLang="en-US" dirty="0">
                <a:sym typeface="+mn-ea"/>
              </a:rPr>
              <a:t>第</a:t>
            </a:r>
            <a:r>
              <a:rPr lang="zh-CN" altLang="en-US" dirty="0"/>
              <a:t>四级</a:t>
            </a:r>
            <a:endParaRPr lang="zh-CN" altLang="en-US" dirty="0"/>
          </a:p>
          <a:p>
            <a:pPr lvl="4"/>
            <a:r>
              <a:rPr lang="zh-CN" altLang="en-US" dirty="0">
                <a:sym typeface="+mn-ea"/>
              </a:rPr>
              <a:t>第</a:t>
            </a:r>
            <a:r>
              <a:rPr lang="zh-CN" altLang="en-US" dirty="0"/>
              <a:t>五级</a:t>
            </a:r>
            <a:endParaRPr lang="zh-CN" altLang="en-US" dirty="0"/>
          </a:p>
        </p:txBody>
      </p:sp>
      <p:sp>
        <p:nvSpPr>
          <p:cNvPr id="7" name="日期占位符 6"/>
          <p:cNvSpPr>
            <a:spLocks noGrp="1"/>
          </p:cNvSpPr>
          <p:nvPr>
            <p:ph type="dt" sz="half" idx="10"/>
            <p:custDataLst>
              <p:tags r:id="rId6"/>
            </p:custDataLst>
          </p:nvPr>
        </p:nvSpPr>
        <p:spPr/>
        <p:txBody>
          <a:bodyPr wrap="square">
            <a:normAutofit/>
          </a:bodyPr>
          <a:lstStyle/>
          <a:p>
            <a:fld id="{5592522B-0F24-4480-B9DD-A9474A6880D6}" type="datetimeFigureOut">
              <a:rPr lang="zh-CN" altLang="en-US" smtClean="0"/>
            </a:fld>
            <a:endParaRPr lang="zh-CN" altLang="en-US"/>
          </a:p>
        </p:txBody>
      </p:sp>
      <p:sp>
        <p:nvSpPr>
          <p:cNvPr id="8" name="页脚占位符 7"/>
          <p:cNvSpPr>
            <a:spLocks noGrp="1"/>
          </p:cNvSpPr>
          <p:nvPr>
            <p:ph type="ftr" sz="quarter" idx="11"/>
            <p:custDataLst>
              <p:tags r:id="rId7"/>
            </p:custDataLst>
          </p:nvPr>
        </p:nvSpPr>
        <p:spPr/>
        <p:txBody>
          <a:bodyPr/>
          <a:lstStyle/>
          <a:p>
            <a:endParaRPr lang="zh-CN" altLang="en-US"/>
          </a:p>
        </p:txBody>
      </p:sp>
      <p:sp>
        <p:nvSpPr>
          <p:cNvPr id="9" name="灯片编号占位符 8"/>
          <p:cNvSpPr>
            <a:spLocks noGrp="1"/>
          </p:cNvSpPr>
          <p:nvPr>
            <p:ph type="sldNum" sz="quarter" idx="12"/>
            <p:custDataLst>
              <p:tags r:id="rId8"/>
            </p:custDataLst>
          </p:nvPr>
        </p:nvSpPr>
        <p:spPr/>
        <p:txBody>
          <a:bodyPr wrap="square">
            <a:normAutofit/>
          </a:bodyPr>
          <a:lstStyle/>
          <a:p>
            <a:fld id="{BE5F26B5-172A-4DC2-B0B7-181CFC56B87C}" type="slidenum">
              <a:rPr lang="zh-CN" altLang="en-US" smtClean="0"/>
            </a:fld>
            <a:endParaRPr lang="zh-CN" altLang="en-US"/>
          </a:p>
        </p:txBody>
      </p:sp>
      <p:sp>
        <p:nvSpPr>
          <p:cNvPr id="10" name="标题 9"/>
          <p:cNvSpPr>
            <a:spLocks noGrp="1"/>
          </p:cNvSpPr>
          <p:nvPr>
            <p:ph type="title"/>
            <p:custDataLst>
              <p:tags r:id="rId9"/>
            </p:custDataLst>
          </p:nvPr>
        </p:nvSpPr>
        <p:spPr/>
        <p:txBody>
          <a:bodyPr/>
          <a:lstStyle/>
          <a:p>
            <a:r>
              <a:rPr lang="zh-CN" altLang="en-US"/>
              <a:t>单击此处编辑母版标题样式</a:t>
            </a:r>
            <a:endParaRPr lang="zh-CN" altLang="en-US"/>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p:txBody>
          <a:bodyPr wrap="square">
            <a:normAutofit/>
          </a:bodyPr>
          <a:lstStyle/>
          <a:p>
            <a:r>
              <a:rPr lang="zh-CN" altLang="en-US" dirty="0"/>
              <a:t>单击此处编辑母版标题样式</a:t>
            </a:r>
            <a:endParaRPr lang="zh-CN" altLang="en-US" dirty="0"/>
          </a:p>
        </p:txBody>
      </p:sp>
      <p:sp>
        <p:nvSpPr>
          <p:cNvPr id="3" name="日期占位符 2"/>
          <p:cNvSpPr>
            <a:spLocks noGrp="1"/>
          </p:cNvSpPr>
          <p:nvPr>
            <p:ph type="dt" sz="half" idx="10"/>
            <p:custDataLst>
              <p:tags r:id="rId3"/>
            </p:custDataLst>
          </p:nvPr>
        </p:nvSpPr>
        <p:spPr/>
        <p:txBody>
          <a:bodyPr wrap="square">
            <a:normAutofit/>
          </a:bodyPr>
          <a:lstStyle/>
          <a:p>
            <a:fld id="{5592522B-0F24-4480-B9DD-A9474A6880D6}" type="datetimeFigureOut">
              <a:rPr lang="zh-CN" altLang="en-US" smtClean="0"/>
            </a:fld>
            <a:endParaRPr lang="zh-CN" altLang="en-US"/>
          </a:p>
        </p:txBody>
      </p:sp>
      <p:sp>
        <p:nvSpPr>
          <p:cNvPr id="4" name="页脚占位符 3"/>
          <p:cNvSpPr>
            <a:spLocks noGrp="1"/>
          </p:cNvSpPr>
          <p:nvPr>
            <p:ph type="ftr" sz="quarter" idx="11"/>
            <p:custDataLst>
              <p:tags r:id="rId4"/>
            </p:custDataLst>
          </p:nvPr>
        </p:nvSpPr>
        <p:spPr/>
        <p:txBody>
          <a:bodyPr/>
          <a:lstStyle/>
          <a:p>
            <a:endParaRPr lang="zh-CN" altLang="en-US"/>
          </a:p>
        </p:txBody>
      </p:sp>
      <p:sp>
        <p:nvSpPr>
          <p:cNvPr id="5" name="灯片编号占位符 4"/>
          <p:cNvSpPr>
            <a:spLocks noGrp="1"/>
          </p:cNvSpPr>
          <p:nvPr>
            <p:ph type="sldNum" sz="quarter" idx="12"/>
            <p:custDataLst>
              <p:tags r:id="rId5"/>
            </p:custDataLst>
          </p:nvPr>
        </p:nvSpPr>
        <p:spPr/>
        <p:txBody>
          <a:bodyPr wrap="square">
            <a:normAutofit/>
          </a:bodyPr>
          <a:lstStyle/>
          <a:p>
            <a:fld id="{BE5F26B5-172A-4DC2-B0B7-181CFC56B87C}" type="slidenum">
              <a:rPr lang="zh-CN" altLang="en-US" smtClean="0"/>
            </a:fld>
            <a:endParaRPr lang="zh-CN" altLang="en-US"/>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custDataLst>
              <p:tags r:id="rId2"/>
            </p:custDataLst>
          </p:nvPr>
        </p:nvSpPr>
        <p:spPr/>
        <p:txBody>
          <a:bodyPr wrap="square">
            <a:normAutofit/>
          </a:bodyPr>
          <a:lstStyle/>
          <a:p>
            <a:fld id="{5592522B-0F24-4480-B9DD-A9474A6880D6}" type="datetimeFigureOut">
              <a:rPr lang="zh-CN" altLang="en-US" smtClean="0"/>
            </a:fld>
            <a:endParaRPr lang="zh-CN" altLang="en-US" dirty="0"/>
          </a:p>
        </p:txBody>
      </p:sp>
      <p:sp>
        <p:nvSpPr>
          <p:cNvPr id="3" name="页脚占位符 2"/>
          <p:cNvSpPr>
            <a:spLocks noGrp="1"/>
          </p:cNvSpPr>
          <p:nvPr>
            <p:ph type="ftr" sz="quarter" idx="11"/>
            <p:custDataLst>
              <p:tags r:id="rId3"/>
            </p:custDataLst>
          </p:nvPr>
        </p:nvSpPr>
        <p:spPr/>
        <p:txBody>
          <a:bodyPr/>
          <a:lstStyle/>
          <a:p>
            <a:endParaRPr lang="zh-CN" altLang="en-US"/>
          </a:p>
        </p:txBody>
      </p:sp>
      <p:sp>
        <p:nvSpPr>
          <p:cNvPr id="4" name="灯片编号占位符 3"/>
          <p:cNvSpPr>
            <a:spLocks noGrp="1"/>
          </p:cNvSpPr>
          <p:nvPr>
            <p:ph type="sldNum" sz="quarter" idx="12"/>
            <p:custDataLst>
              <p:tags r:id="rId4"/>
            </p:custDataLst>
          </p:nvPr>
        </p:nvSpPr>
        <p:spPr/>
        <p:txBody>
          <a:bodyPr wrap="square">
            <a:normAutofit/>
          </a:bodyPr>
          <a:lstStyle/>
          <a:p>
            <a:fld id="{BE5F26B5-172A-4DC2-B0B7-181CFC56B87C}" type="slidenum">
              <a:rPr lang="zh-CN" altLang="en-US" smtClean="0"/>
            </a:fld>
            <a:endParaRPr lang="zh-CN" altLang="en-US"/>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仅内容">
    <p:spTree>
      <p:nvGrpSpPr>
        <p:cNvPr id="1" name=""/>
        <p:cNvGrpSpPr/>
        <p:nvPr/>
      </p:nvGrpSpPr>
      <p:grpSpPr>
        <a:xfrm>
          <a:off x="0" y="0"/>
          <a:ext cx="0" cy="0"/>
          <a:chOff x="0" y="0"/>
          <a:chExt cx="0" cy="0"/>
        </a:xfrm>
      </p:grpSpPr>
      <p:sp>
        <p:nvSpPr>
          <p:cNvPr id="3" name="内容占位符 1"/>
          <p:cNvSpPr>
            <a:spLocks noGrp="1"/>
          </p:cNvSpPr>
          <p:nvPr>
            <p:ph idx="1"/>
            <p:custDataLst>
              <p:tags r:id="rId2"/>
            </p:custDataLst>
          </p:nvPr>
        </p:nvSpPr>
        <p:spPr>
          <a:xfrm>
            <a:off x="695960" y="360045"/>
            <a:ext cx="10801985" cy="5817870"/>
          </a:xfrm>
        </p:spPr>
        <p:txBody>
          <a:bodyPr wrap="square">
            <a:normAutofit/>
          </a:bodyPr>
          <a:lstStyle/>
          <a:p>
            <a:pPr lvl="0"/>
            <a:r>
              <a:rPr lang="zh-CN" altLang="en-US" dirty="0"/>
              <a:t>单击此处编辑母版文本样式</a:t>
            </a:r>
            <a:endParaRPr lang="zh-CN" altLang="en-US" dirty="0"/>
          </a:p>
          <a:p>
            <a:pPr lvl="1"/>
            <a:r>
              <a:rPr lang="zh-CN" altLang="en-US" dirty="0">
                <a:sym typeface="+mn-ea"/>
              </a:rPr>
              <a:t>第</a:t>
            </a:r>
            <a:r>
              <a:rPr lang="zh-CN" altLang="en-US" dirty="0"/>
              <a:t>二级</a:t>
            </a:r>
            <a:endParaRPr lang="zh-CN" altLang="en-US" dirty="0"/>
          </a:p>
          <a:p>
            <a:pPr lvl="2"/>
            <a:r>
              <a:rPr lang="zh-CN" altLang="en-US" dirty="0">
                <a:sym typeface="+mn-ea"/>
              </a:rPr>
              <a:t>第</a:t>
            </a:r>
            <a:r>
              <a:rPr lang="zh-CN" altLang="en-US" dirty="0"/>
              <a:t>三级</a:t>
            </a:r>
            <a:endParaRPr lang="zh-CN" altLang="en-US" dirty="0"/>
          </a:p>
          <a:p>
            <a:pPr lvl="3"/>
            <a:r>
              <a:rPr lang="zh-CN" altLang="en-US" dirty="0">
                <a:sym typeface="+mn-ea"/>
              </a:rPr>
              <a:t>第</a:t>
            </a:r>
            <a:r>
              <a:rPr lang="zh-CN" altLang="en-US" dirty="0"/>
              <a:t>四级</a:t>
            </a:r>
            <a:endParaRPr lang="zh-CN" altLang="en-US" dirty="0"/>
          </a:p>
          <a:p>
            <a:pPr lvl="4"/>
            <a:r>
              <a:rPr lang="zh-CN" altLang="en-US" dirty="0">
                <a:sym typeface="+mn-ea"/>
              </a:rPr>
              <a:t>第</a:t>
            </a:r>
            <a:r>
              <a:rPr lang="zh-CN" altLang="en-US" dirty="0"/>
              <a:t>五级</a:t>
            </a:r>
            <a:endParaRPr lang="zh-CN" altLang="en-US" dirty="0"/>
          </a:p>
        </p:txBody>
      </p:sp>
      <p:sp>
        <p:nvSpPr>
          <p:cNvPr id="4" name="日期占位符 2"/>
          <p:cNvSpPr>
            <a:spLocks noGrp="1"/>
          </p:cNvSpPr>
          <p:nvPr>
            <p:ph type="dt" sz="half" idx="10"/>
            <p:custDataLst>
              <p:tags r:id="rId3"/>
            </p:custDataLst>
          </p:nvPr>
        </p:nvSpPr>
        <p:spPr/>
        <p:txBody>
          <a:bodyPr wrap="square">
            <a:normAutofit/>
          </a:bodyPr>
          <a:lstStyle/>
          <a:p>
            <a:fld id="{5592522B-0F24-4480-B9DD-A9474A6880D6}" type="datetimeFigureOut">
              <a:rPr lang="zh-CN" altLang="en-US" smtClean="0"/>
            </a:fld>
            <a:endParaRPr lang="zh-CN" altLang="en-US"/>
          </a:p>
        </p:txBody>
      </p:sp>
      <p:sp>
        <p:nvSpPr>
          <p:cNvPr id="5" name="页脚占位符 3"/>
          <p:cNvSpPr>
            <a:spLocks noGrp="1"/>
          </p:cNvSpPr>
          <p:nvPr>
            <p:ph type="ftr" sz="quarter" idx="11"/>
            <p:custDataLst>
              <p:tags r:id="rId4"/>
            </p:custDataLst>
          </p:nvPr>
        </p:nvSpPr>
        <p:spPr/>
        <p:txBody>
          <a:bodyPr/>
          <a:lstStyle/>
          <a:p>
            <a:endParaRPr lang="zh-CN" altLang="en-US"/>
          </a:p>
        </p:txBody>
      </p:sp>
      <p:sp>
        <p:nvSpPr>
          <p:cNvPr id="6" name="灯片编号占位符 4"/>
          <p:cNvSpPr>
            <a:spLocks noGrp="1"/>
          </p:cNvSpPr>
          <p:nvPr>
            <p:ph type="sldNum" sz="quarter" idx="12"/>
            <p:custDataLst>
              <p:tags r:id="rId5"/>
            </p:custDataLst>
          </p:nvPr>
        </p:nvSpPr>
        <p:spPr/>
        <p:txBody>
          <a:bodyPr wrap="square">
            <a:normAutofit/>
          </a:bodyPr>
          <a:lstStyle/>
          <a:p>
            <a:fld id="{BE5F26B5-172A-4DC2-B0B7-181CFC56B87C}" type="slidenum">
              <a:rPr lang="zh-CN" altLang="en-US" smtClean="0"/>
            </a:fld>
            <a:endParaRPr lang="zh-CN" altLang="en-US"/>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标题和副标题">
    <p:spTree>
      <p:nvGrpSpPr>
        <p:cNvPr id="1" name=""/>
        <p:cNvGrpSpPr/>
        <p:nvPr/>
      </p:nvGrpSpPr>
      <p:grpSpPr>
        <a:xfrm>
          <a:off x="0" y="0"/>
          <a:ext cx="0" cy="0"/>
          <a:chOff x="0" y="0"/>
          <a:chExt cx="0" cy="0"/>
        </a:xfrm>
      </p:grpSpPr>
      <p:sp>
        <p:nvSpPr>
          <p:cNvPr id="3" name="文本占位符 2"/>
          <p:cNvSpPr>
            <a:spLocks noGrp="1"/>
          </p:cNvSpPr>
          <p:nvPr>
            <p:ph type="body" idx="1" hasCustomPrompt="1"/>
            <p:custDataLst>
              <p:tags r:id="rId2"/>
            </p:custDataLst>
          </p:nvPr>
        </p:nvSpPr>
        <p:spPr>
          <a:xfrm>
            <a:off x="695960" y="1301750"/>
            <a:ext cx="10799088" cy="405553"/>
          </a:xfrm>
        </p:spPr>
        <p:txBody>
          <a:bodyPr wrap="square" anchor="t">
            <a:norm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r>
              <a:rPr lang="zh-CN" altLang="en-US" dirty="0"/>
              <a:t>单击此处编辑副标题</a:t>
            </a:r>
            <a:endParaRPr lang="zh-CN" altLang="en-US" dirty="0"/>
          </a:p>
        </p:txBody>
      </p:sp>
      <p:sp>
        <p:nvSpPr>
          <p:cNvPr id="7" name="日期占位符 3"/>
          <p:cNvSpPr>
            <a:spLocks noGrp="1"/>
          </p:cNvSpPr>
          <p:nvPr>
            <p:ph type="dt" sz="half" idx="10"/>
            <p:custDataLst>
              <p:tags r:id="rId3"/>
            </p:custDataLst>
          </p:nvPr>
        </p:nvSpPr>
        <p:spPr/>
        <p:txBody>
          <a:bodyPr wrap="square">
            <a:normAutofit/>
          </a:bodyPr>
          <a:lstStyle/>
          <a:p>
            <a:fld id="{5592522B-0F24-4480-B9DD-A9474A6880D6}" type="datetimeFigureOut">
              <a:rPr lang="zh-CN" altLang="en-US" smtClean="0"/>
            </a:fld>
            <a:endParaRPr lang="zh-CN" altLang="en-US"/>
          </a:p>
        </p:txBody>
      </p:sp>
      <p:sp>
        <p:nvSpPr>
          <p:cNvPr id="8" name="页脚占位符 4"/>
          <p:cNvSpPr>
            <a:spLocks noGrp="1"/>
          </p:cNvSpPr>
          <p:nvPr>
            <p:ph type="ftr" sz="quarter" idx="11"/>
            <p:custDataLst>
              <p:tags r:id="rId4"/>
            </p:custDataLst>
          </p:nvPr>
        </p:nvSpPr>
        <p:spPr/>
        <p:txBody>
          <a:bodyPr/>
          <a:lstStyle/>
          <a:p>
            <a:endParaRPr lang="zh-CN" altLang="en-US"/>
          </a:p>
        </p:txBody>
      </p:sp>
      <p:sp>
        <p:nvSpPr>
          <p:cNvPr id="9" name="灯片编号占位符 5"/>
          <p:cNvSpPr>
            <a:spLocks noGrp="1"/>
          </p:cNvSpPr>
          <p:nvPr>
            <p:ph type="sldNum" sz="quarter" idx="12"/>
            <p:custDataLst>
              <p:tags r:id="rId5"/>
            </p:custDataLst>
          </p:nvPr>
        </p:nvSpPr>
        <p:spPr/>
        <p:txBody>
          <a:bodyPr wrap="square">
            <a:normAutofit/>
          </a:bodyPr>
          <a:lstStyle/>
          <a:p>
            <a:fld id="{BE5F26B5-172A-4DC2-B0B7-181CFC56B87C}" type="slidenum">
              <a:rPr lang="zh-CN" altLang="en-US" smtClean="0"/>
            </a:fld>
            <a:endParaRPr lang="zh-CN" altLang="en-US"/>
          </a:p>
        </p:txBody>
      </p:sp>
      <p:sp>
        <p:nvSpPr>
          <p:cNvPr id="4" name="标题 3"/>
          <p:cNvSpPr>
            <a:spLocks noGrp="1"/>
          </p:cNvSpPr>
          <p:nvPr>
            <p:ph type="title"/>
            <p:custDataLst>
              <p:tags r:id="rId6"/>
            </p:custDataLst>
          </p:nvPr>
        </p:nvSpPr>
        <p:spPr/>
        <p:txBody>
          <a:bodyPr/>
          <a:lstStyle/>
          <a:p>
            <a:r>
              <a:rPr lang="zh-CN" altLang="en-US"/>
              <a:t>单击此处编辑母版标题样式</a:t>
            </a:r>
            <a:endParaRPr lang="zh-CN" altLang="en-US"/>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showMasterSp="0" userDrawn="1">
  <p:cSld name="末尾幻灯片">
    <p:spTree>
      <p:nvGrpSpPr>
        <p:cNvPr id="1" name=""/>
        <p:cNvGrpSpPr/>
        <p:nvPr/>
      </p:nvGrpSpPr>
      <p:grpSpPr>
        <a:xfrm>
          <a:off x="0" y="0"/>
          <a:ext cx="0" cy="0"/>
          <a:chOff x="0" y="0"/>
          <a:chExt cx="0" cy="0"/>
        </a:xfrm>
      </p:grpSpPr>
      <p:sp>
        <p:nvSpPr>
          <p:cNvPr id="7" name="矩形 6"/>
          <p:cNvSpPr/>
          <p:nvPr>
            <p:custDataLst>
              <p:tags r:id="rId2"/>
            </p:custDataLst>
          </p:nvPr>
        </p:nvSpPr>
        <p:spPr>
          <a:xfrm>
            <a:off x="0" y="0"/>
            <a:ext cx="12192000" cy="6857999"/>
          </a:xfrm>
          <a:prstGeom prst="rect">
            <a:avLst/>
          </a:prstGeom>
          <a:gradFill flip="none" rotWithShape="1">
            <a:gsLst>
              <a:gs pos="0">
                <a:schemeClr val="bg1">
                  <a:alpha val="0"/>
                </a:schemeClr>
              </a:gs>
              <a:gs pos="76000">
                <a:schemeClr val="accent2">
                  <a:alpha val="15000"/>
                </a:schemeClr>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lvl="0" algn="ctr">
              <a:buClrTx/>
              <a:buSzTx/>
              <a:buFontTx/>
            </a:pPr>
            <a:endParaRPr lang="zh-CN" altLang="en-US">
              <a:sym typeface="+mn-ea"/>
            </a:endParaRPr>
          </a:p>
        </p:txBody>
      </p:sp>
      <p:sp>
        <p:nvSpPr>
          <p:cNvPr id="15" name="椭圆 14"/>
          <p:cNvSpPr/>
          <p:nvPr>
            <p:custDataLst>
              <p:tags r:id="rId3"/>
            </p:custDataLst>
          </p:nvPr>
        </p:nvSpPr>
        <p:spPr>
          <a:xfrm>
            <a:off x="7367286" y="1479791"/>
            <a:ext cx="3240000" cy="3240000"/>
          </a:xfrm>
          <a:prstGeom prst="ellipse">
            <a:avLst/>
          </a:prstGeom>
          <a:gradFill>
            <a:gsLst>
              <a:gs pos="100000">
                <a:schemeClr val="accent1"/>
              </a:gs>
              <a:gs pos="52000">
                <a:schemeClr val="accent2"/>
              </a:gs>
              <a:gs pos="0">
                <a:schemeClr val="accent2">
                  <a:alpha val="0"/>
                </a:schemeClr>
              </a:gs>
            </a:gsLst>
            <a:lin ang="5400000" scaled="1"/>
          </a:gradFill>
          <a:ln>
            <a:noFill/>
          </a:ln>
          <a:effectLst>
            <a:softEdge rad="38100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zh-CN" altLang="en-US"/>
          </a:p>
        </p:txBody>
      </p:sp>
      <p:sp>
        <p:nvSpPr>
          <p:cNvPr id="19" name="任意多边形: 形状 18"/>
          <p:cNvSpPr/>
          <p:nvPr>
            <p:custDataLst>
              <p:tags r:id="rId4"/>
            </p:custDataLst>
          </p:nvPr>
        </p:nvSpPr>
        <p:spPr>
          <a:xfrm>
            <a:off x="8451850" y="1632262"/>
            <a:ext cx="3740150" cy="5210789"/>
          </a:xfrm>
          <a:custGeom>
            <a:avLst/>
            <a:gdLst>
              <a:gd name="connsiteX0" fmla="*/ 3740150 w 3740150"/>
              <a:gd name="connsiteY0" fmla="*/ 0 h 5210789"/>
              <a:gd name="connsiteX1" fmla="*/ 3740150 w 3740150"/>
              <a:gd name="connsiteY1" fmla="*/ 5210789 h 5210789"/>
              <a:gd name="connsiteX2" fmla="*/ 301051 w 3740150"/>
              <a:gd name="connsiteY2" fmla="*/ 5210789 h 5210789"/>
              <a:gd name="connsiteX3" fmla="*/ 293920 w 3740150"/>
              <a:gd name="connsiteY3" fmla="*/ 5195985 h 5210789"/>
              <a:gd name="connsiteX4" fmla="*/ 0 w 3740150"/>
              <a:gd name="connsiteY4" fmla="*/ 3740150 h 5210789"/>
              <a:gd name="connsiteX5" fmla="*/ 3740150 w 3740150"/>
              <a:gd name="connsiteY5" fmla="*/ 0 h 52107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40150" h="5210789">
                <a:moveTo>
                  <a:pt x="3740150" y="0"/>
                </a:moveTo>
                <a:lnTo>
                  <a:pt x="3740150" y="5210789"/>
                </a:lnTo>
                <a:lnTo>
                  <a:pt x="301051" y="5210789"/>
                </a:lnTo>
                <a:lnTo>
                  <a:pt x="293920" y="5195985"/>
                </a:lnTo>
                <a:cubicBezTo>
                  <a:pt x="104658" y="4748520"/>
                  <a:pt x="0" y="4256557"/>
                  <a:pt x="0" y="3740150"/>
                </a:cubicBezTo>
                <a:cubicBezTo>
                  <a:pt x="0" y="1674522"/>
                  <a:pt x="1674522" y="0"/>
                  <a:pt x="3740150" y="0"/>
                </a:cubicBezTo>
                <a:close/>
              </a:path>
            </a:pathLst>
          </a:custGeom>
          <a:gradFill flip="none" rotWithShape="1">
            <a:gsLst>
              <a:gs pos="88000">
                <a:schemeClr val="bg2"/>
              </a:gs>
              <a:gs pos="39000">
                <a:schemeClr val="bg2">
                  <a:alpha val="0"/>
                </a:schemeClr>
              </a:gs>
            </a:gsLst>
            <a:lin ang="13500000" scaled="1"/>
            <a:tileRect/>
          </a:gradFill>
          <a:ln w="12700">
            <a:noFill/>
          </a:ln>
        </p:spPr>
        <p:style>
          <a:lnRef idx="2">
            <a:schemeClr val="accent1">
              <a:shade val="15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lvl="0" algn="ctr">
              <a:buClrTx/>
              <a:buSzTx/>
              <a:buFontTx/>
            </a:pPr>
            <a:endParaRPr lang="zh-CN" altLang="en-US">
              <a:sym typeface="+mn-ea"/>
            </a:endParaRPr>
          </a:p>
        </p:txBody>
      </p:sp>
      <p:sp>
        <p:nvSpPr>
          <p:cNvPr id="14" name="矩形 13"/>
          <p:cNvSpPr/>
          <p:nvPr>
            <p:custDataLst>
              <p:tags r:id="rId5"/>
            </p:custDataLst>
          </p:nvPr>
        </p:nvSpPr>
        <p:spPr>
          <a:xfrm>
            <a:off x="0" y="6351259"/>
            <a:ext cx="12192000" cy="506741"/>
          </a:xfrm>
          <a:prstGeom prst="rect">
            <a:avLst/>
          </a:prstGeom>
          <a:gradFill flip="none" rotWithShape="1">
            <a:gsLst>
              <a:gs pos="19000">
                <a:schemeClr val="accent1"/>
              </a:gs>
              <a:gs pos="83000">
                <a:schemeClr val="accent2"/>
              </a:gs>
            </a:gsLst>
            <a:lin ang="13500000" scaled="1"/>
            <a:tileRect/>
          </a:gra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endParaRPr lang="zh-CN" altLang="en-US" sz="2800" b="1">
              <a:latin typeface="+mj-ea"/>
              <a:ea typeface="+mj-ea"/>
            </a:endParaRPr>
          </a:p>
        </p:txBody>
      </p:sp>
      <p:cxnSp>
        <p:nvCxnSpPr>
          <p:cNvPr id="18" name="直接连接符 17"/>
          <p:cNvCxnSpPr/>
          <p:nvPr>
            <p:custDataLst>
              <p:tags r:id="rId6"/>
            </p:custDataLst>
          </p:nvPr>
        </p:nvCxnSpPr>
        <p:spPr>
          <a:xfrm>
            <a:off x="695960" y="6605101"/>
            <a:ext cx="10077450" cy="0"/>
          </a:xfrm>
          <a:prstGeom prst="line">
            <a:avLst/>
          </a:prstGeom>
          <a:ln>
            <a:solidFill>
              <a:srgbClr val="FFFFFF">
                <a:alpha val="20000"/>
              </a:srgbClr>
            </a:solidFill>
          </a:ln>
        </p:spPr>
        <p:style>
          <a:lnRef idx="1">
            <a:schemeClr val="accent1"/>
          </a:lnRef>
          <a:fillRef idx="0">
            <a:schemeClr val="accent1"/>
          </a:fillRef>
          <a:effectRef idx="0">
            <a:schemeClr val="accent1"/>
          </a:effectRef>
          <a:fontRef idx="minor">
            <a:schemeClr val="tx1"/>
          </a:fontRef>
        </p:style>
      </p:cxnSp>
      <p:cxnSp>
        <p:nvCxnSpPr>
          <p:cNvPr id="20" name="直接连接符 19"/>
          <p:cNvCxnSpPr/>
          <p:nvPr>
            <p:custDataLst>
              <p:tags r:id="rId7"/>
            </p:custDataLst>
          </p:nvPr>
        </p:nvCxnSpPr>
        <p:spPr>
          <a:xfrm flipH="1">
            <a:off x="10945019" y="6605101"/>
            <a:ext cx="573881" cy="0"/>
          </a:xfrm>
          <a:prstGeom prst="line">
            <a:avLst/>
          </a:prstGeom>
          <a:ln w="22225" cap="rnd">
            <a:solidFill>
              <a:srgbClr val="FFFFFF"/>
            </a:solidFill>
          </a:ln>
        </p:spPr>
        <p:style>
          <a:lnRef idx="1">
            <a:schemeClr val="accent1"/>
          </a:lnRef>
          <a:fillRef idx="0">
            <a:schemeClr val="accent1"/>
          </a:fillRef>
          <a:effectRef idx="0">
            <a:schemeClr val="accent1"/>
          </a:effectRef>
          <a:fontRef idx="minor">
            <a:schemeClr val="tx1"/>
          </a:fontRef>
        </p:style>
      </p:cxnSp>
      <p:sp>
        <p:nvSpPr>
          <p:cNvPr id="17" name="任意多边形: 形状 16"/>
          <p:cNvSpPr/>
          <p:nvPr>
            <p:custDataLst>
              <p:tags r:id="rId8"/>
            </p:custDataLst>
          </p:nvPr>
        </p:nvSpPr>
        <p:spPr>
          <a:xfrm>
            <a:off x="1" y="1"/>
            <a:ext cx="1320207" cy="1156508"/>
          </a:xfrm>
          <a:custGeom>
            <a:avLst/>
            <a:gdLst>
              <a:gd name="connsiteX0" fmla="*/ 0 w 1809977"/>
              <a:gd name="connsiteY0" fmla="*/ 0 h 1585549"/>
              <a:gd name="connsiteX1" fmla="*/ 1809977 w 1809977"/>
              <a:gd name="connsiteY1" fmla="*/ 0 h 1585549"/>
              <a:gd name="connsiteX2" fmla="*/ 1801326 w 1809977"/>
              <a:gd name="connsiteY2" fmla="*/ 56684 h 1585549"/>
              <a:gd name="connsiteX3" fmla="*/ 116835 w 1809977"/>
              <a:gd name="connsiteY3" fmla="*/ 1579650 h 1585549"/>
              <a:gd name="connsiteX4" fmla="*/ 0 w 1809977"/>
              <a:gd name="connsiteY4" fmla="*/ 1585549 h 15855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9977" h="1585549">
                <a:moveTo>
                  <a:pt x="0" y="0"/>
                </a:moveTo>
                <a:lnTo>
                  <a:pt x="1809977" y="0"/>
                </a:lnTo>
                <a:lnTo>
                  <a:pt x="1801326" y="56684"/>
                </a:lnTo>
                <a:cubicBezTo>
                  <a:pt x="1635100" y="869008"/>
                  <a:pt x="955821" y="1494446"/>
                  <a:pt x="116835" y="1579650"/>
                </a:cubicBezTo>
                <a:lnTo>
                  <a:pt x="0" y="1585549"/>
                </a:lnTo>
                <a:close/>
              </a:path>
            </a:pathLst>
          </a:custGeom>
          <a:gradFill flip="none" rotWithShape="1">
            <a:gsLst>
              <a:gs pos="20000">
                <a:schemeClr val="accent2">
                  <a:alpha val="0"/>
                </a:schemeClr>
              </a:gs>
              <a:gs pos="100000">
                <a:schemeClr val="accent2">
                  <a:alpha val="30000"/>
                </a:schemeClr>
              </a:gs>
            </a:gsLst>
            <a:lin ang="2700000" scaled="1"/>
            <a:tileRect/>
          </a:gradFill>
          <a:ln>
            <a:noFill/>
          </a:ln>
          <a:effectLst>
            <a:softEdge rad="0"/>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21" name="弧形 20"/>
          <p:cNvSpPr/>
          <p:nvPr>
            <p:custDataLst>
              <p:tags r:id="rId9"/>
            </p:custDataLst>
          </p:nvPr>
        </p:nvSpPr>
        <p:spPr>
          <a:xfrm flipH="1" flipV="1">
            <a:off x="6581827" y="572963"/>
            <a:ext cx="4505466" cy="4505466"/>
          </a:xfrm>
          <a:prstGeom prst="arc">
            <a:avLst>
              <a:gd name="adj1" fmla="val 8263304"/>
              <a:gd name="adj2" fmla="val 8979118"/>
            </a:avLst>
          </a:prstGeom>
          <a:solidFill>
            <a:schemeClr val="bg2">
              <a:alpha val="0"/>
            </a:schemeClr>
          </a:solidFill>
          <a:ln>
            <a:solidFill>
              <a:schemeClr val="bg2">
                <a:lumMod val="90000"/>
                <a:alpha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sp>
        <p:nvSpPr>
          <p:cNvPr id="31" name="椭圆 30"/>
          <p:cNvSpPr/>
          <p:nvPr>
            <p:custDataLst>
              <p:tags r:id="rId10"/>
            </p:custDataLst>
          </p:nvPr>
        </p:nvSpPr>
        <p:spPr>
          <a:xfrm>
            <a:off x="7819164" y="890328"/>
            <a:ext cx="334236" cy="334236"/>
          </a:xfrm>
          <a:prstGeom prst="ellipse">
            <a:avLst/>
          </a:prstGeom>
          <a:gradFill>
            <a:gsLst>
              <a:gs pos="95000">
                <a:schemeClr val="accent2"/>
              </a:gs>
              <a:gs pos="0">
                <a:schemeClr val="accent2">
                  <a:alpha val="0"/>
                </a:schemeClr>
              </a:gs>
            </a:gsLst>
            <a:lin ang="5400000" scaled="1"/>
          </a:gradFill>
          <a:ln>
            <a:noFill/>
          </a:ln>
          <a:effectLst>
            <a:softEdge rad="5080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日期占位符 3"/>
          <p:cNvSpPr>
            <a:spLocks noGrp="1"/>
          </p:cNvSpPr>
          <p:nvPr>
            <p:ph type="dt" sz="half" idx="10"/>
            <p:custDataLst>
              <p:tags r:id="rId11"/>
            </p:custDataLst>
          </p:nvPr>
        </p:nvSpPr>
        <p:spPr/>
        <p:txBody>
          <a:bodyPr wrap="square">
            <a:normAutofit/>
          </a:bodyPr>
          <a:lstStyle/>
          <a:p>
            <a:fld id="{5592522B-0F24-4480-B9DD-A9474A6880D6}" type="datetimeFigureOut">
              <a:rPr lang="zh-CN" altLang="en-US" smtClean="0"/>
            </a:fld>
            <a:endParaRPr lang="zh-CN" altLang="en-US"/>
          </a:p>
        </p:txBody>
      </p:sp>
      <p:sp>
        <p:nvSpPr>
          <p:cNvPr id="5" name="页脚占位符 4"/>
          <p:cNvSpPr>
            <a:spLocks noGrp="1"/>
          </p:cNvSpPr>
          <p:nvPr>
            <p:ph type="ftr" sz="quarter" idx="11"/>
            <p:custDataLst>
              <p:tags r:id="rId12"/>
            </p:custDataLst>
          </p:nvPr>
        </p:nvSpPr>
        <p:spPr/>
        <p:txBody>
          <a:bodyPr/>
          <a:lstStyle/>
          <a:p>
            <a:endParaRPr lang="zh-CN" altLang="en-US"/>
          </a:p>
        </p:txBody>
      </p:sp>
      <p:sp>
        <p:nvSpPr>
          <p:cNvPr id="6" name="灯片编号占位符 5"/>
          <p:cNvSpPr>
            <a:spLocks noGrp="1"/>
          </p:cNvSpPr>
          <p:nvPr>
            <p:ph type="sldNum" sz="quarter" idx="12"/>
            <p:custDataLst>
              <p:tags r:id="rId13"/>
            </p:custDataLst>
          </p:nvPr>
        </p:nvSpPr>
        <p:spPr>
          <a:xfrm>
            <a:off x="8610600" y="6356350"/>
            <a:ext cx="2743200" cy="365125"/>
          </a:xfrm>
        </p:spPr>
        <p:txBody>
          <a:bodyPr wrap="square">
            <a:normAutofit/>
          </a:bodyPr>
          <a:lstStyle/>
          <a:p>
            <a:fld id="{BE5F26B5-172A-4DC2-B0B7-181CFC56B87C}" type="slidenum">
              <a:rPr lang="zh-CN" altLang="en-US" smtClean="0"/>
            </a:fld>
            <a:endParaRPr lang="zh-CN" altLang="en-US"/>
          </a:p>
        </p:txBody>
      </p:sp>
      <p:sp>
        <p:nvSpPr>
          <p:cNvPr id="2" name="标题 1"/>
          <p:cNvSpPr>
            <a:spLocks noGrp="1"/>
          </p:cNvSpPr>
          <p:nvPr>
            <p:ph type="ctrTitle"/>
            <p:custDataLst>
              <p:tags r:id="rId14"/>
            </p:custDataLst>
          </p:nvPr>
        </p:nvSpPr>
        <p:spPr>
          <a:xfrm>
            <a:off x="1063228" y="1775895"/>
            <a:ext cx="5235972" cy="2024362"/>
          </a:xfrm>
        </p:spPr>
        <p:txBody>
          <a:bodyPr wrap="square" anchor="b">
            <a:noAutofit/>
          </a:bodyPr>
          <a:lstStyle>
            <a:lvl1pPr algn="l">
              <a:lnSpc>
                <a:spcPct val="100000"/>
              </a:lnSpc>
              <a:defRPr sz="6400"/>
            </a:lvl1pPr>
          </a:lstStyle>
          <a:p>
            <a:r>
              <a:rPr lang="zh-CN" altLang="en-US" dirty="0"/>
              <a:t>单击此处编辑母版标题样式</a:t>
            </a:r>
            <a:endParaRPr lang="zh-CN" altLang="en-US" dirty="0"/>
          </a:p>
        </p:txBody>
      </p:sp>
      <p:sp>
        <p:nvSpPr>
          <p:cNvPr id="10" name="公司名占位符 6"/>
          <p:cNvSpPr>
            <a:spLocks noGrp="1"/>
          </p:cNvSpPr>
          <p:nvPr>
            <p:ph type="body" sz="quarter" idx="13" hasCustomPrompt="1"/>
            <p:custDataLst>
              <p:tags r:id="rId15"/>
            </p:custDataLst>
          </p:nvPr>
        </p:nvSpPr>
        <p:spPr>
          <a:xfrm>
            <a:off x="8473202" y="667501"/>
            <a:ext cx="2880000" cy="504000"/>
          </a:xfrm>
        </p:spPr>
        <p:txBody>
          <a:bodyPr wrap="square" anchor="ctr">
            <a:normAutofit/>
          </a:bodyPr>
          <a:lstStyle>
            <a:lvl1pPr marL="0" indent="0" algn="r">
              <a:lnSpc>
                <a:spcPct val="100000"/>
              </a:lnSpc>
              <a:buNone/>
              <a:defRPr sz="1600" b="0">
                <a:solidFill>
                  <a:schemeClr val="tx2">
                    <a:alpha val="70000"/>
                  </a:schemeClr>
                </a:solidFill>
              </a:defRPr>
            </a:lvl1pPr>
          </a:lstStyle>
          <a:p>
            <a:pPr lvl="0"/>
            <a:r>
              <a:rPr lang="zh-CN" altLang="en-US" dirty="0"/>
              <a:t>公司名</a:t>
            </a:r>
            <a:endParaRPr lang="zh-CN" altLang="en-US" dirty="0"/>
          </a:p>
        </p:txBody>
      </p:sp>
      <p:sp>
        <p:nvSpPr>
          <p:cNvPr id="22" name="椭圆 21"/>
          <p:cNvSpPr/>
          <p:nvPr>
            <p:custDataLst>
              <p:tags r:id="rId16"/>
            </p:custDataLst>
          </p:nvPr>
        </p:nvSpPr>
        <p:spPr>
          <a:xfrm>
            <a:off x="1074851" y="867326"/>
            <a:ext cx="108000" cy="108000"/>
          </a:xfrm>
          <a:prstGeom prst="ellipse">
            <a:avLst/>
          </a:pr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3" name="椭圆 22"/>
          <p:cNvSpPr/>
          <p:nvPr>
            <p:custDataLst>
              <p:tags r:id="rId17"/>
            </p:custDataLst>
          </p:nvPr>
        </p:nvSpPr>
        <p:spPr>
          <a:xfrm>
            <a:off x="1481123" y="867326"/>
            <a:ext cx="108000" cy="108000"/>
          </a:xfrm>
          <a:prstGeom prst="ellipse">
            <a:avLst/>
          </a:prstGeom>
          <a:solidFill>
            <a:schemeClr val="accent2">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5" name="椭圆 24"/>
          <p:cNvSpPr/>
          <p:nvPr>
            <p:custDataLst>
              <p:tags r:id="rId18"/>
            </p:custDataLst>
          </p:nvPr>
        </p:nvSpPr>
        <p:spPr>
          <a:xfrm>
            <a:off x="1684260" y="867326"/>
            <a:ext cx="108000" cy="108000"/>
          </a:xfrm>
          <a:prstGeom prst="ellipse">
            <a:avLst/>
          </a:prstGeom>
          <a:solidFill>
            <a:schemeClr val="accent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6" name="椭圆 25"/>
          <p:cNvSpPr/>
          <p:nvPr>
            <p:custDataLst>
              <p:tags r:id="rId19"/>
            </p:custDataLst>
          </p:nvPr>
        </p:nvSpPr>
        <p:spPr>
          <a:xfrm>
            <a:off x="1277987" y="867326"/>
            <a:ext cx="108000" cy="108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7" name="椭圆 26"/>
          <p:cNvSpPr/>
          <p:nvPr>
            <p:custDataLst>
              <p:tags r:id="rId20"/>
            </p:custDataLst>
          </p:nvPr>
        </p:nvSpPr>
        <p:spPr>
          <a:xfrm>
            <a:off x="10137187" y="3838727"/>
            <a:ext cx="1174493" cy="1174493"/>
          </a:xfrm>
          <a:prstGeom prst="ellipse">
            <a:avLst/>
          </a:prstGeom>
          <a:gradFill>
            <a:gsLst>
              <a:gs pos="100000">
                <a:schemeClr val="accent2">
                  <a:alpha val="30000"/>
                </a:schemeClr>
              </a:gs>
              <a:gs pos="0">
                <a:schemeClr val="accent2">
                  <a:alpha val="0"/>
                </a:schemeClr>
              </a:gs>
            </a:gsLst>
            <a:lin ang="5400000" scaled="1"/>
          </a:gradFill>
          <a:ln>
            <a:noFill/>
          </a:ln>
          <a:effectLst>
            <a:softEdge rad="17780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8" name="椭圆 27"/>
          <p:cNvSpPr/>
          <p:nvPr>
            <p:custDataLst>
              <p:tags r:id="rId21"/>
            </p:custDataLst>
          </p:nvPr>
        </p:nvSpPr>
        <p:spPr>
          <a:xfrm>
            <a:off x="10741220" y="2120901"/>
            <a:ext cx="828798" cy="828798"/>
          </a:xfrm>
          <a:prstGeom prst="ellipse">
            <a:avLst/>
          </a:prstGeom>
          <a:gradFill>
            <a:gsLst>
              <a:gs pos="100000">
                <a:schemeClr val="accent1"/>
              </a:gs>
              <a:gs pos="52000">
                <a:schemeClr val="accent2"/>
              </a:gs>
              <a:gs pos="0">
                <a:schemeClr val="accent2">
                  <a:alpha val="0"/>
                </a:schemeClr>
              </a:gs>
            </a:gsLst>
            <a:lin ang="5400000" scaled="1"/>
          </a:gradFill>
          <a:ln>
            <a:noFill/>
          </a:ln>
          <a:effectLst>
            <a:softEdge rad="19050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2" name="矩形: 圆角 31"/>
          <p:cNvSpPr/>
          <p:nvPr>
            <p:custDataLst>
              <p:tags r:id="rId22"/>
            </p:custDataLst>
          </p:nvPr>
        </p:nvSpPr>
        <p:spPr>
          <a:xfrm>
            <a:off x="1054100" y="4624668"/>
            <a:ext cx="1889646" cy="540000"/>
          </a:xfrm>
          <a:prstGeom prst="roundRect">
            <a:avLst>
              <a:gd name="adj" fmla="val 50000"/>
            </a:avLst>
          </a:prstGeom>
          <a:gradFill flip="none" rotWithShape="1">
            <a:gsLst>
              <a:gs pos="2000">
                <a:schemeClr val="accent1"/>
              </a:gs>
              <a:gs pos="100000">
                <a:schemeClr val="accent2"/>
              </a:gs>
            </a:gsLst>
            <a:lin ang="13500000" scaled="1"/>
            <a:tileRect/>
          </a:gra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endParaRPr lang="en-US" altLang="zh-CN" sz="2800" b="1" dirty="0">
              <a:latin typeface="+mj-ea"/>
              <a:ea typeface="+mj-ea"/>
              <a:sym typeface="+mn-ea"/>
            </a:endParaRPr>
          </a:p>
        </p:txBody>
      </p:sp>
      <p:pic>
        <p:nvPicPr>
          <p:cNvPr id="33" name="图形 32"/>
          <p:cNvPicPr>
            <a:picLocks noChangeAspect="1"/>
          </p:cNvPicPr>
          <p:nvPr>
            <p:custDataLst>
              <p:tags r:id="rId23"/>
            </p:custDataLst>
          </p:nvPr>
        </p:nvPicPr>
        <p:blipFill>
          <a:blip r:embed="rId24">
            <a:extLst>
              <a:ext uri="{96DAC541-7B7A-43D3-8B79-37D633B846F1}">
                <asvg:svgBlip xmlns:asvg="http://schemas.microsoft.com/office/drawing/2016/SVG/main" r:embed="rId25"/>
              </a:ext>
            </a:extLst>
          </a:blip>
          <a:stretch>
            <a:fillRect/>
          </a:stretch>
        </p:blipFill>
        <p:spPr>
          <a:xfrm rot="2700000">
            <a:off x="1360596" y="4813301"/>
            <a:ext cx="162734" cy="162734"/>
          </a:xfrm>
          <a:prstGeom prst="rect">
            <a:avLst/>
          </a:prstGeom>
        </p:spPr>
      </p:pic>
      <p:sp>
        <p:nvSpPr>
          <p:cNvPr id="34" name="署名占位符 10"/>
          <p:cNvSpPr>
            <a:spLocks noGrp="1"/>
          </p:cNvSpPr>
          <p:nvPr>
            <p:ph type="body" sz="quarter" idx="17" hasCustomPrompt="1"/>
            <p:custDataLst>
              <p:tags r:id="rId26"/>
            </p:custDataLst>
          </p:nvPr>
        </p:nvSpPr>
        <p:spPr>
          <a:xfrm>
            <a:off x="1713688" y="4624668"/>
            <a:ext cx="2880000" cy="540000"/>
          </a:xfrm>
          <a:prstGeom prst="roundRect">
            <a:avLst>
              <a:gd name="adj" fmla="val 50000"/>
            </a:avLst>
          </a:prstGeom>
          <a:solidFill>
            <a:srgbClr val="FFFFFF"/>
          </a:solidFill>
          <a:ln w="12700">
            <a:solidFill>
              <a:schemeClr val="bg2"/>
            </a:solidFill>
          </a:ln>
          <a:effectLst>
            <a:outerShdw blurRad="101600" dist="101600" dir="2700000" algn="tl" rotWithShape="0">
              <a:schemeClr val="accent2">
                <a:alpha val="10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rmAutofit/>
          </a:bodyPr>
          <a:lstStyle>
            <a:lvl1pPr marL="0" indent="0" algn="ctr">
              <a:lnSpc>
                <a:spcPct val="100000"/>
              </a:lnSpc>
              <a:spcBef>
                <a:spcPts val="0"/>
              </a:spcBef>
              <a:buNone/>
              <a:defRPr lang="zh-CN" altLang="en-US" sz="1600" b="1" dirty="0">
                <a:solidFill>
                  <a:srgbClr val="031A2F"/>
                </a:solidFill>
                <a:latin typeface="+mn-ea"/>
                <a:ea typeface="+mn-ea"/>
              </a:defRPr>
            </a:lvl1pPr>
          </a:lstStyle>
          <a:p>
            <a:pPr marL="0" lvl="0" algn="ctr"/>
            <a:r>
              <a:rPr lang="zh-CN" altLang="en-US" dirty="0"/>
              <a:t>署名</a:t>
            </a:r>
            <a:endParaRPr lang="zh-CN" alt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节标题">
    <p:spTree>
      <p:nvGrpSpPr>
        <p:cNvPr id="1" name=""/>
        <p:cNvGrpSpPr/>
        <p:nvPr/>
      </p:nvGrpSpPr>
      <p:grpSpPr>
        <a:xfrm>
          <a:off x="0" y="0"/>
          <a:ext cx="0" cy="0"/>
          <a:chOff x="0" y="0"/>
          <a:chExt cx="0" cy="0"/>
        </a:xfrm>
      </p:grpSpPr>
      <p:grpSp>
        <p:nvGrpSpPr>
          <p:cNvPr id="7" name="组合 6"/>
          <p:cNvGrpSpPr/>
          <p:nvPr userDrawn="1"/>
        </p:nvGrpSpPr>
        <p:grpSpPr>
          <a:xfrm>
            <a:off x="5432523" y="378173"/>
            <a:ext cx="1581937" cy="588878"/>
            <a:chOff x="6096000" y="340164"/>
            <a:chExt cx="2111792" cy="588878"/>
          </a:xfrm>
        </p:grpSpPr>
        <p:sp>
          <p:nvSpPr>
            <p:cNvPr id="8" name="矩形: 圆角 7"/>
            <p:cNvSpPr/>
            <p:nvPr/>
          </p:nvSpPr>
          <p:spPr>
            <a:xfrm>
              <a:off x="6096000" y="340164"/>
              <a:ext cx="2111792" cy="588878"/>
            </a:xfrm>
            <a:prstGeom prst="roundRect">
              <a:avLst>
                <a:gd name="adj" fmla="val 4386"/>
              </a:avLst>
            </a:prstGeom>
            <a:gradFill>
              <a:gsLst>
                <a:gs pos="0">
                  <a:schemeClr val="bg1">
                    <a:lumMod val="85000"/>
                  </a:schemeClr>
                </a:gs>
                <a:gs pos="31000">
                  <a:srgbClr val="EFEFEF"/>
                </a:gs>
                <a:gs pos="97000">
                  <a:schemeClr val="bg1"/>
                </a:gs>
              </a:gsLst>
              <a:lin ang="5400000" scaled="1"/>
            </a:gradFill>
            <a:ln w="2540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sz="2000" b="1"/>
            </a:p>
          </p:txBody>
        </p:sp>
        <p:sp>
          <p:nvSpPr>
            <p:cNvPr id="9" name="矩形: 圆角 8"/>
            <p:cNvSpPr/>
            <p:nvPr/>
          </p:nvSpPr>
          <p:spPr>
            <a:xfrm>
              <a:off x="6128385" y="372993"/>
              <a:ext cx="2042160" cy="523220"/>
            </a:xfrm>
            <a:prstGeom prst="roundRect">
              <a:avLst>
                <a:gd name="adj" fmla="val 5033"/>
              </a:avLst>
            </a:prstGeom>
            <a:solidFill>
              <a:schemeClr val="accent5">
                <a:lumMod val="50000"/>
              </a:schemeClr>
            </a:solidFill>
            <a:ln w="25400">
              <a:noFill/>
            </a:ln>
            <a:effectLst>
              <a:innerShdw blurRad="63500" dist="50800" dir="18900000">
                <a:prstClr val="black">
                  <a:alpha val="14000"/>
                </a:prst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sz="2000" b="1"/>
            </a:p>
          </p:txBody>
        </p:sp>
        <p:sp>
          <p:nvSpPr>
            <p:cNvPr id="10" name="矩形 9"/>
            <p:cNvSpPr/>
            <p:nvPr/>
          </p:nvSpPr>
          <p:spPr>
            <a:xfrm>
              <a:off x="6481066" y="420174"/>
              <a:ext cx="1336798" cy="398780"/>
            </a:xfrm>
            <a:prstGeom prst="rect">
              <a:avLst/>
            </a:prstGeom>
          </p:spPr>
          <p:txBody>
            <a:bodyPr wrap="square">
              <a:spAutoFit/>
            </a:bodyPr>
            <a:lstStyle/>
            <a:p>
              <a:pPr algn="ctr"/>
              <a:r>
                <a:rPr lang="en-US" altLang="zh-CN" sz="2000" b="1" kern="0" dirty="0">
                  <a:solidFill>
                    <a:schemeClr val="bg1"/>
                  </a:solidFill>
                </a:rPr>
                <a:t>Plan</a:t>
              </a:r>
              <a:endParaRPr lang="en-US" altLang="zh-CN" sz="2000" b="1" kern="0" dirty="0">
                <a:solidFill>
                  <a:schemeClr val="bg1"/>
                </a:solidFill>
              </a:endParaRPr>
            </a:p>
          </p:txBody>
        </p:sp>
      </p:grpSp>
      <p:grpSp>
        <p:nvGrpSpPr>
          <p:cNvPr id="11" name="组合 10"/>
          <p:cNvGrpSpPr/>
          <p:nvPr userDrawn="1"/>
        </p:nvGrpSpPr>
        <p:grpSpPr>
          <a:xfrm>
            <a:off x="7072398" y="378173"/>
            <a:ext cx="1581937" cy="588878"/>
            <a:chOff x="6096000" y="340164"/>
            <a:chExt cx="2111792" cy="588878"/>
          </a:xfrm>
        </p:grpSpPr>
        <p:sp>
          <p:nvSpPr>
            <p:cNvPr id="12" name="矩形: 圆角 11"/>
            <p:cNvSpPr/>
            <p:nvPr/>
          </p:nvSpPr>
          <p:spPr>
            <a:xfrm>
              <a:off x="6096000" y="340164"/>
              <a:ext cx="2111792" cy="588878"/>
            </a:xfrm>
            <a:prstGeom prst="roundRect">
              <a:avLst>
                <a:gd name="adj" fmla="val 4386"/>
              </a:avLst>
            </a:prstGeom>
            <a:gradFill>
              <a:gsLst>
                <a:gs pos="0">
                  <a:schemeClr val="bg1">
                    <a:lumMod val="85000"/>
                  </a:schemeClr>
                </a:gs>
                <a:gs pos="31000">
                  <a:srgbClr val="EFEFEF"/>
                </a:gs>
                <a:gs pos="97000">
                  <a:schemeClr val="bg1"/>
                </a:gs>
              </a:gsLst>
              <a:lin ang="5400000" scaled="1"/>
            </a:gradFill>
            <a:ln w="2540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sz="2000" b="1"/>
            </a:p>
          </p:txBody>
        </p:sp>
        <p:sp>
          <p:nvSpPr>
            <p:cNvPr id="13" name="矩形: 圆角 12"/>
            <p:cNvSpPr/>
            <p:nvPr/>
          </p:nvSpPr>
          <p:spPr>
            <a:xfrm>
              <a:off x="6128385" y="372993"/>
              <a:ext cx="2042160" cy="523220"/>
            </a:xfrm>
            <a:prstGeom prst="roundRect">
              <a:avLst>
                <a:gd name="adj" fmla="val 5033"/>
              </a:avLst>
            </a:prstGeom>
            <a:solidFill>
              <a:schemeClr val="bg1">
                <a:lumMod val="75000"/>
              </a:schemeClr>
            </a:solidFill>
            <a:ln w="25400">
              <a:noFill/>
            </a:ln>
            <a:effectLst>
              <a:innerShdw blurRad="63500" dist="50800" dir="18900000">
                <a:prstClr val="black">
                  <a:alpha val="14000"/>
                </a:prst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sz="2000" b="1"/>
            </a:p>
          </p:txBody>
        </p:sp>
        <p:sp>
          <p:nvSpPr>
            <p:cNvPr id="14" name="矩形 13"/>
            <p:cNvSpPr/>
            <p:nvPr/>
          </p:nvSpPr>
          <p:spPr>
            <a:xfrm>
              <a:off x="6481066" y="420174"/>
              <a:ext cx="1336798" cy="398780"/>
            </a:xfrm>
            <a:prstGeom prst="rect">
              <a:avLst/>
            </a:prstGeom>
          </p:spPr>
          <p:txBody>
            <a:bodyPr wrap="square">
              <a:spAutoFit/>
            </a:bodyPr>
            <a:lstStyle/>
            <a:p>
              <a:pPr algn="ctr"/>
              <a:r>
                <a:rPr lang="en-US" altLang="zh-CN" sz="2000" b="1" kern="0" dirty="0">
                  <a:solidFill>
                    <a:schemeClr val="bg1"/>
                  </a:solidFill>
                </a:rPr>
                <a:t>Do</a:t>
              </a:r>
              <a:endParaRPr lang="en-US" altLang="zh-CN" sz="2000" b="1" kern="0" dirty="0">
                <a:solidFill>
                  <a:schemeClr val="bg1"/>
                </a:solidFill>
              </a:endParaRPr>
            </a:p>
          </p:txBody>
        </p:sp>
      </p:grpSp>
      <p:grpSp>
        <p:nvGrpSpPr>
          <p:cNvPr id="15" name="组合 14"/>
          <p:cNvGrpSpPr/>
          <p:nvPr userDrawn="1"/>
        </p:nvGrpSpPr>
        <p:grpSpPr>
          <a:xfrm>
            <a:off x="8712273" y="378173"/>
            <a:ext cx="1581937" cy="588878"/>
            <a:chOff x="6096000" y="340164"/>
            <a:chExt cx="2111792" cy="588878"/>
          </a:xfrm>
        </p:grpSpPr>
        <p:sp>
          <p:nvSpPr>
            <p:cNvPr id="16" name="矩形: 圆角 15"/>
            <p:cNvSpPr/>
            <p:nvPr/>
          </p:nvSpPr>
          <p:spPr>
            <a:xfrm>
              <a:off x="6096000" y="340164"/>
              <a:ext cx="2111792" cy="588878"/>
            </a:xfrm>
            <a:prstGeom prst="roundRect">
              <a:avLst>
                <a:gd name="adj" fmla="val 4386"/>
              </a:avLst>
            </a:prstGeom>
            <a:gradFill>
              <a:gsLst>
                <a:gs pos="0">
                  <a:schemeClr val="bg1">
                    <a:lumMod val="85000"/>
                  </a:schemeClr>
                </a:gs>
                <a:gs pos="31000">
                  <a:srgbClr val="EFEFEF"/>
                </a:gs>
                <a:gs pos="97000">
                  <a:schemeClr val="bg1"/>
                </a:gs>
              </a:gsLst>
              <a:lin ang="5400000" scaled="1"/>
            </a:gradFill>
            <a:ln w="2540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sz="2000" b="1"/>
            </a:p>
          </p:txBody>
        </p:sp>
        <p:sp>
          <p:nvSpPr>
            <p:cNvPr id="17" name="矩形: 圆角 16"/>
            <p:cNvSpPr/>
            <p:nvPr/>
          </p:nvSpPr>
          <p:spPr>
            <a:xfrm>
              <a:off x="6128385" y="372993"/>
              <a:ext cx="2042160" cy="523220"/>
            </a:xfrm>
            <a:prstGeom prst="roundRect">
              <a:avLst>
                <a:gd name="adj" fmla="val 5033"/>
              </a:avLst>
            </a:prstGeom>
            <a:solidFill>
              <a:schemeClr val="bg1">
                <a:lumMod val="75000"/>
              </a:schemeClr>
            </a:solidFill>
            <a:ln w="25400">
              <a:noFill/>
            </a:ln>
            <a:effectLst>
              <a:innerShdw blurRad="63500" dist="50800" dir="18900000">
                <a:prstClr val="black">
                  <a:alpha val="14000"/>
                </a:prst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sz="2000" b="1"/>
            </a:p>
          </p:txBody>
        </p:sp>
        <p:sp>
          <p:nvSpPr>
            <p:cNvPr id="18" name="矩形 17"/>
            <p:cNvSpPr/>
            <p:nvPr/>
          </p:nvSpPr>
          <p:spPr>
            <a:xfrm>
              <a:off x="6481066" y="420174"/>
              <a:ext cx="1336798" cy="398780"/>
            </a:xfrm>
            <a:prstGeom prst="rect">
              <a:avLst/>
            </a:prstGeom>
          </p:spPr>
          <p:txBody>
            <a:bodyPr wrap="square">
              <a:spAutoFit/>
            </a:bodyPr>
            <a:lstStyle/>
            <a:p>
              <a:pPr algn="ctr"/>
              <a:r>
                <a:rPr lang="en-US" altLang="zh-CN" sz="2000" b="1" kern="0" dirty="0">
                  <a:solidFill>
                    <a:schemeClr val="bg1"/>
                  </a:solidFill>
                </a:rPr>
                <a:t>Check</a:t>
              </a:r>
              <a:endParaRPr lang="en-US" altLang="zh-CN" sz="2000" b="1" kern="0" dirty="0">
                <a:solidFill>
                  <a:schemeClr val="bg1"/>
                </a:solidFill>
              </a:endParaRPr>
            </a:p>
          </p:txBody>
        </p:sp>
      </p:grpSp>
      <p:grpSp>
        <p:nvGrpSpPr>
          <p:cNvPr id="19" name="组合 18"/>
          <p:cNvGrpSpPr/>
          <p:nvPr userDrawn="1"/>
        </p:nvGrpSpPr>
        <p:grpSpPr>
          <a:xfrm>
            <a:off x="10352148" y="378173"/>
            <a:ext cx="1581937" cy="588878"/>
            <a:chOff x="6096000" y="340164"/>
            <a:chExt cx="2111792" cy="588878"/>
          </a:xfrm>
        </p:grpSpPr>
        <p:sp>
          <p:nvSpPr>
            <p:cNvPr id="20" name="矩形: 圆角 19"/>
            <p:cNvSpPr/>
            <p:nvPr/>
          </p:nvSpPr>
          <p:spPr>
            <a:xfrm>
              <a:off x="6096000" y="340164"/>
              <a:ext cx="2111792" cy="588878"/>
            </a:xfrm>
            <a:prstGeom prst="roundRect">
              <a:avLst>
                <a:gd name="adj" fmla="val 4386"/>
              </a:avLst>
            </a:prstGeom>
            <a:gradFill>
              <a:gsLst>
                <a:gs pos="0">
                  <a:schemeClr val="bg1">
                    <a:lumMod val="85000"/>
                  </a:schemeClr>
                </a:gs>
                <a:gs pos="31000">
                  <a:srgbClr val="EFEFEF"/>
                </a:gs>
                <a:gs pos="97000">
                  <a:schemeClr val="bg1"/>
                </a:gs>
              </a:gsLst>
              <a:lin ang="5400000" scaled="1"/>
            </a:gradFill>
            <a:ln w="2540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sz="2000" b="1"/>
            </a:p>
          </p:txBody>
        </p:sp>
        <p:sp>
          <p:nvSpPr>
            <p:cNvPr id="21" name="矩形: 圆角 20"/>
            <p:cNvSpPr/>
            <p:nvPr/>
          </p:nvSpPr>
          <p:spPr>
            <a:xfrm>
              <a:off x="6128385" y="372993"/>
              <a:ext cx="2042160" cy="523220"/>
            </a:xfrm>
            <a:prstGeom prst="roundRect">
              <a:avLst>
                <a:gd name="adj" fmla="val 5033"/>
              </a:avLst>
            </a:prstGeom>
            <a:solidFill>
              <a:schemeClr val="bg1">
                <a:lumMod val="75000"/>
              </a:schemeClr>
            </a:solidFill>
            <a:ln w="25400">
              <a:noFill/>
            </a:ln>
            <a:effectLst>
              <a:innerShdw blurRad="63500" dist="50800" dir="18900000">
                <a:prstClr val="black">
                  <a:alpha val="14000"/>
                </a:prst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sz="2000" b="1"/>
            </a:p>
          </p:txBody>
        </p:sp>
        <p:sp>
          <p:nvSpPr>
            <p:cNvPr id="22" name="矩形 21"/>
            <p:cNvSpPr/>
            <p:nvPr/>
          </p:nvSpPr>
          <p:spPr>
            <a:xfrm>
              <a:off x="6391681" y="420174"/>
              <a:ext cx="1521726" cy="398780"/>
            </a:xfrm>
            <a:prstGeom prst="rect">
              <a:avLst/>
            </a:prstGeom>
          </p:spPr>
          <p:txBody>
            <a:bodyPr wrap="square">
              <a:spAutoFit/>
            </a:bodyPr>
            <a:lstStyle/>
            <a:p>
              <a:pPr algn="ctr"/>
              <a:r>
                <a:rPr lang="en-US" altLang="zh-CN" sz="2000" b="1" kern="0" dirty="0">
                  <a:solidFill>
                    <a:schemeClr val="bg1"/>
                  </a:solidFill>
                </a:rPr>
                <a:t>Action</a:t>
              </a:r>
              <a:endParaRPr lang="en-US" altLang="zh-CN" sz="2000" b="1" kern="0" dirty="0">
                <a:solidFill>
                  <a:schemeClr val="bg1"/>
                </a:solidFill>
              </a:endParaRPr>
            </a:p>
          </p:txBody>
        </p:sp>
      </p:grpSp>
    </p:spTree>
  </p:cSld>
  <p:clrMapOvr>
    <a:masterClrMapping/>
  </p:clrMapOvr>
  <mc:AlternateContent xmlns:mc="http://schemas.openxmlformats.org/markup-compatibility/2006">
    <mc:Choice xmlns:p14="http://schemas.microsoft.com/office/powerpoint/2010/main" Requires="p14">
      <p:transition spd="slow" p14:dur="1500"/>
    </mc:Choice>
    <mc:Fallback>
      <p:transition spd="slow"/>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节标题">
    <p:spTree>
      <p:nvGrpSpPr>
        <p:cNvPr id="1" name=""/>
        <p:cNvGrpSpPr/>
        <p:nvPr/>
      </p:nvGrpSpPr>
      <p:grpSpPr>
        <a:xfrm>
          <a:off x="0" y="0"/>
          <a:ext cx="0" cy="0"/>
          <a:chOff x="0" y="0"/>
          <a:chExt cx="0" cy="0"/>
        </a:xfrm>
      </p:grpSpPr>
      <p:grpSp>
        <p:nvGrpSpPr>
          <p:cNvPr id="7" name="组合 6"/>
          <p:cNvGrpSpPr/>
          <p:nvPr userDrawn="1"/>
        </p:nvGrpSpPr>
        <p:grpSpPr>
          <a:xfrm>
            <a:off x="5432523" y="378173"/>
            <a:ext cx="1581937" cy="588878"/>
            <a:chOff x="6096000" y="340164"/>
            <a:chExt cx="2111792" cy="588878"/>
          </a:xfrm>
        </p:grpSpPr>
        <p:sp>
          <p:nvSpPr>
            <p:cNvPr id="8" name="矩形: 圆角 7"/>
            <p:cNvSpPr/>
            <p:nvPr/>
          </p:nvSpPr>
          <p:spPr>
            <a:xfrm>
              <a:off x="6096000" y="340164"/>
              <a:ext cx="2111792" cy="588878"/>
            </a:xfrm>
            <a:prstGeom prst="roundRect">
              <a:avLst>
                <a:gd name="adj" fmla="val 4386"/>
              </a:avLst>
            </a:prstGeom>
            <a:gradFill>
              <a:gsLst>
                <a:gs pos="0">
                  <a:schemeClr val="bg1">
                    <a:lumMod val="85000"/>
                  </a:schemeClr>
                </a:gs>
                <a:gs pos="31000">
                  <a:srgbClr val="EFEFEF"/>
                </a:gs>
                <a:gs pos="97000">
                  <a:schemeClr val="bg1"/>
                </a:gs>
              </a:gsLst>
              <a:lin ang="5400000" scaled="1"/>
            </a:gradFill>
            <a:ln w="2540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sz="2000" b="1"/>
            </a:p>
          </p:txBody>
        </p:sp>
        <p:sp>
          <p:nvSpPr>
            <p:cNvPr id="9" name="矩形: 圆角 8"/>
            <p:cNvSpPr/>
            <p:nvPr/>
          </p:nvSpPr>
          <p:spPr>
            <a:xfrm>
              <a:off x="6128385" y="372993"/>
              <a:ext cx="2042160" cy="523220"/>
            </a:xfrm>
            <a:prstGeom prst="roundRect">
              <a:avLst>
                <a:gd name="adj" fmla="val 5033"/>
              </a:avLst>
            </a:prstGeom>
            <a:solidFill>
              <a:schemeClr val="bg1">
                <a:lumMod val="75000"/>
              </a:schemeClr>
            </a:solidFill>
            <a:ln w="25400">
              <a:noFill/>
            </a:ln>
            <a:effectLst>
              <a:innerShdw blurRad="63500" dist="50800" dir="18900000">
                <a:prstClr val="black">
                  <a:alpha val="14000"/>
                </a:prst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sz="2000" b="1"/>
            </a:p>
          </p:txBody>
        </p:sp>
        <p:sp>
          <p:nvSpPr>
            <p:cNvPr id="10" name="矩形 9"/>
            <p:cNvSpPr/>
            <p:nvPr/>
          </p:nvSpPr>
          <p:spPr>
            <a:xfrm>
              <a:off x="6481066" y="420174"/>
              <a:ext cx="1336798" cy="398780"/>
            </a:xfrm>
            <a:prstGeom prst="rect">
              <a:avLst/>
            </a:prstGeom>
          </p:spPr>
          <p:txBody>
            <a:bodyPr wrap="square">
              <a:spAutoFit/>
            </a:bodyPr>
            <a:lstStyle/>
            <a:p>
              <a:pPr algn="ctr"/>
              <a:r>
                <a:rPr lang="en-US" altLang="zh-CN" sz="2000" b="1" kern="0" dirty="0">
                  <a:solidFill>
                    <a:schemeClr val="bg1"/>
                  </a:solidFill>
                </a:rPr>
                <a:t>Plan</a:t>
              </a:r>
              <a:endParaRPr lang="en-US" altLang="zh-CN" sz="2000" b="1" kern="0" dirty="0">
                <a:solidFill>
                  <a:schemeClr val="bg1"/>
                </a:solidFill>
              </a:endParaRPr>
            </a:p>
          </p:txBody>
        </p:sp>
      </p:grpSp>
      <p:grpSp>
        <p:nvGrpSpPr>
          <p:cNvPr id="11" name="组合 10"/>
          <p:cNvGrpSpPr/>
          <p:nvPr userDrawn="1"/>
        </p:nvGrpSpPr>
        <p:grpSpPr>
          <a:xfrm>
            <a:off x="7072398" y="378173"/>
            <a:ext cx="1581937" cy="588878"/>
            <a:chOff x="6096000" y="340164"/>
            <a:chExt cx="2111792" cy="588878"/>
          </a:xfrm>
        </p:grpSpPr>
        <p:sp>
          <p:nvSpPr>
            <p:cNvPr id="12" name="矩形: 圆角 11"/>
            <p:cNvSpPr/>
            <p:nvPr/>
          </p:nvSpPr>
          <p:spPr>
            <a:xfrm>
              <a:off x="6096000" y="340164"/>
              <a:ext cx="2111792" cy="588878"/>
            </a:xfrm>
            <a:prstGeom prst="roundRect">
              <a:avLst>
                <a:gd name="adj" fmla="val 4386"/>
              </a:avLst>
            </a:prstGeom>
            <a:gradFill>
              <a:gsLst>
                <a:gs pos="0">
                  <a:schemeClr val="bg1">
                    <a:lumMod val="85000"/>
                  </a:schemeClr>
                </a:gs>
                <a:gs pos="31000">
                  <a:srgbClr val="EFEFEF"/>
                </a:gs>
                <a:gs pos="97000">
                  <a:schemeClr val="bg1"/>
                </a:gs>
              </a:gsLst>
              <a:lin ang="5400000" scaled="1"/>
            </a:gradFill>
            <a:ln w="2540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sz="2000" b="1"/>
            </a:p>
          </p:txBody>
        </p:sp>
        <p:sp>
          <p:nvSpPr>
            <p:cNvPr id="13" name="矩形: 圆角 12"/>
            <p:cNvSpPr/>
            <p:nvPr/>
          </p:nvSpPr>
          <p:spPr>
            <a:xfrm>
              <a:off x="6128385" y="372993"/>
              <a:ext cx="2042160" cy="523220"/>
            </a:xfrm>
            <a:prstGeom prst="roundRect">
              <a:avLst>
                <a:gd name="adj" fmla="val 5033"/>
              </a:avLst>
            </a:prstGeom>
            <a:solidFill>
              <a:srgbClr val="65BB52"/>
            </a:solidFill>
            <a:ln w="25400">
              <a:noFill/>
            </a:ln>
            <a:effectLst>
              <a:innerShdw blurRad="63500" dist="50800" dir="18900000">
                <a:prstClr val="black">
                  <a:alpha val="14000"/>
                </a:prst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sz="2000" b="1"/>
            </a:p>
          </p:txBody>
        </p:sp>
        <p:sp>
          <p:nvSpPr>
            <p:cNvPr id="14" name="矩形 13"/>
            <p:cNvSpPr/>
            <p:nvPr/>
          </p:nvSpPr>
          <p:spPr>
            <a:xfrm>
              <a:off x="6481066" y="420174"/>
              <a:ext cx="1336798" cy="398780"/>
            </a:xfrm>
            <a:prstGeom prst="rect">
              <a:avLst/>
            </a:prstGeom>
          </p:spPr>
          <p:txBody>
            <a:bodyPr wrap="square">
              <a:spAutoFit/>
            </a:bodyPr>
            <a:lstStyle/>
            <a:p>
              <a:pPr algn="ctr"/>
              <a:r>
                <a:rPr lang="en-US" altLang="zh-CN" sz="2000" b="1" kern="0" dirty="0">
                  <a:solidFill>
                    <a:schemeClr val="bg1"/>
                  </a:solidFill>
                </a:rPr>
                <a:t>Do</a:t>
              </a:r>
              <a:endParaRPr lang="en-US" altLang="zh-CN" sz="2000" b="1" kern="0" dirty="0">
                <a:solidFill>
                  <a:schemeClr val="bg1"/>
                </a:solidFill>
              </a:endParaRPr>
            </a:p>
          </p:txBody>
        </p:sp>
      </p:grpSp>
      <p:grpSp>
        <p:nvGrpSpPr>
          <p:cNvPr id="15" name="组合 14"/>
          <p:cNvGrpSpPr/>
          <p:nvPr userDrawn="1"/>
        </p:nvGrpSpPr>
        <p:grpSpPr>
          <a:xfrm>
            <a:off x="8712273" y="378173"/>
            <a:ext cx="1581937" cy="588878"/>
            <a:chOff x="6096000" y="340164"/>
            <a:chExt cx="2111792" cy="588878"/>
          </a:xfrm>
        </p:grpSpPr>
        <p:sp>
          <p:nvSpPr>
            <p:cNvPr id="16" name="矩形: 圆角 15"/>
            <p:cNvSpPr/>
            <p:nvPr/>
          </p:nvSpPr>
          <p:spPr>
            <a:xfrm>
              <a:off x="6096000" y="340164"/>
              <a:ext cx="2111792" cy="588878"/>
            </a:xfrm>
            <a:prstGeom prst="roundRect">
              <a:avLst>
                <a:gd name="adj" fmla="val 4386"/>
              </a:avLst>
            </a:prstGeom>
            <a:gradFill>
              <a:gsLst>
                <a:gs pos="0">
                  <a:schemeClr val="bg1">
                    <a:lumMod val="85000"/>
                  </a:schemeClr>
                </a:gs>
                <a:gs pos="31000">
                  <a:srgbClr val="EFEFEF"/>
                </a:gs>
                <a:gs pos="97000">
                  <a:schemeClr val="bg1"/>
                </a:gs>
              </a:gsLst>
              <a:lin ang="5400000" scaled="1"/>
            </a:gradFill>
            <a:ln w="2540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sz="2000" b="1"/>
            </a:p>
          </p:txBody>
        </p:sp>
        <p:sp>
          <p:nvSpPr>
            <p:cNvPr id="17" name="矩形: 圆角 16"/>
            <p:cNvSpPr/>
            <p:nvPr/>
          </p:nvSpPr>
          <p:spPr>
            <a:xfrm>
              <a:off x="6128385" y="372993"/>
              <a:ext cx="2042160" cy="523220"/>
            </a:xfrm>
            <a:prstGeom prst="roundRect">
              <a:avLst>
                <a:gd name="adj" fmla="val 5033"/>
              </a:avLst>
            </a:prstGeom>
            <a:solidFill>
              <a:schemeClr val="bg1">
                <a:lumMod val="75000"/>
              </a:schemeClr>
            </a:solidFill>
            <a:ln w="25400">
              <a:noFill/>
            </a:ln>
            <a:effectLst>
              <a:innerShdw blurRad="63500" dist="50800" dir="18900000">
                <a:prstClr val="black">
                  <a:alpha val="14000"/>
                </a:prst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sz="2000" b="1"/>
            </a:p>
          </p:txBody>
        </p:sp>
        <p:sp>
          <p:nvSpPr>
            <p:cNvPr id="18" name="矩形 17"/>
            <p:cNvSpPr/>
            <p:nvPr/>
          </p:nvSpPr>
          <p:spPr>
            <a:xfrm>
              <a:off x="6481066" y="420174"/>
              <a:ext cx="1336798" cy="398780"/>
            </a:xfrm>
            <a:prstGeom prst="rect">
              <a:avLst/>
            </a:prstGeom>
          </p:spPr>
          <p:txBody>
            <a:bodyPr wrap="square">
              <a:spAutoFit/>
            </a:bodyPr>
            <a:lstStyle/>
            <a:p>
              <a:pPr algn="ctr"/>
              <a:r>
                <a:rPr lang="en-US" altLang="zh-CN" sz="2000" b="1" kern="0" dirty="0">
                  <a:solidFill>
                    <a:schemeClr val="bg1"/>
                  </a:solidFill>
                </a:rPr>
                <a:t>Check</a:t>
              </a:r>
              <a:endParaRPr lang="en-US" altLang="zh-CN" sz="2000" b="1" kern="0" dirty="0">
                <a:solidFill>
                  <a:schemeClr val="bg1"/>
                </a:solidFill>
              </a:endParaRPr>
            </a:p>
          </p:txBody>
        </p:sp>
      </p:grpSp>
      <p:grpSp>
        <p:nvGrpSpPr>
          <p:cNvPr id="19" name="组合 18"/>
          <p:cNvGrpSpPr/>
          <p:nvPr userDrawn="1"/>
        </p:nvGrpSpPr>
        <p:grpSpPr>
          <a:xfrm>
            <a:off x="10352148" y="378173"/>
            <a:ext cx="1581937" cy="588878"/>
            <a:chOff x="6096000" y="340164"/>
            <a:chExt cx="2111792" cy="588878"/>
          </a:xfrm>
        </p:grpSpPr>
        <p:sp>
          <p:nvSpPr>
            <p:cNvPr id="20" name="矩形: 圆角 19"/>
            <p:cNvSpPr/>
            <p:nvPr/>
          </p:nvSpPr>
          <p:spPr>
            <a:xfrm>
              <a:off x="6096000" y="340164"/>
              <a:ext cx="2111792" cy="588878"/>
            </a:xfrm>
            <a:prstGeom prst="roundRect">
              <a:avLst>
                <a:gd name="adj" fmla="val 4386"/>
              </a:avLst>
            </a:prstGeom>
            <a:gradFill>
              <a:gsLst>
                <a:gs pos="0">
                  <a:schemeClr val="bg1">
                    <a:lumMod val="85000"/>
                  </a:schemeClr>
                </a:gs>
                <a:gs pos="31000">
                  <a:srgbClr val="EFEFEF"/>
                </a:gs>
                <a:gs pos="97000">
                  <a:schemeClr val="bg1"/>
                </a:gs>
              </a:gsLst>
              <a:lin ang="5400000" scaled="1"/>
            </a:gradFill>
            <a:ln w="2540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sz="2000" b="1"/>
            </a:p>
          </p:txBody>
        </p:sp>
        <p:sp>
          <p:nvSpPr>
            <p:cNvPr id="21" name="矩形: 圆角 20"/>
            <p:cNvSpPr/>
            <p:nvPr/>
          </p:nvSpPr>
          <p:spPr>
            <a:xfrm>
              <a:off x="6128385" y="372993"/>
              <a:ext cx="2042160" cy="523220"/>
            </a:xfrm>
            <a:prstGeom prst="roundRect">
              <a:avLst>
                <a:gd name="adj" fmla="val 5033"/>
              </a:avLst>
            </a:prstGeom>
            <a:solidFill>
              <a:schemeClr val="bg1">
                <a:lumMod val="75000"/>
              </a:schemeClr>
            </a:solidFill>
            <a:ln w="25400">
              <a:noFill/>
            </a:ln>
            <a:effectLst>
              <a:innerShdw blurRad="63500" dist="50800" dir="18900000">
                <a:prstClr val="black">
                  <a:alpha val="14000"/>
                </a:prst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sz="2000" b="1"/>
            </a:p>
          </p:txBody>
        </p:sp>
        <p:sp>
          <p:nvSpPr>
            <p:cNvPr id="22" name="矩形 21"/>
            <p:cNvSpPr/>
            <p:nvPr/>
          </p:nvSpPr>
          <p:spPr>
            <a:xfrm>
              <a:off x="6391681" y="420174"/>
              <a:ext cx="1521726" cy="398780"/>
            </a:xfrm>
            <a:prstGeom prst="rect">
              <a:avLst/>
            </a:prstGeom>
          </p:spPr>
          <p:txBody>
            <a:bodyPr wrap="square">
              <a:spAutoFit/>
            </a:bodyPr>
            <a:lstStyle/>
            <a:p>
              <a:pPr algn="ctr"/>
              <a:r>
                <a:rPr lang="en-US" altLang="zh-CN" sz="2000" b="1" kern="0" dirty="0">
                  <a:solidFill>
                    <a:schemeClr val="bg1"/>
                  </a:solidFill>
                </a:rPr>
                <a:t>Action</a:t>
              </a:r>
              <a:endParaRPr lang="en-US" altLang="zh-CN" sz="2000" b="1" kern="0" dirty="0">
                <a:solidFill>
                  <a:schemeClr val="bg1"/>
                </a:solidFill>
              </a:endParaRPr>
            </a:p>
          </p:txBody>
        </p:sp>
      </p:grpSp>
    </p:spTree>
  </p:cSld>
  <p:clrMapOvr>
    <a:masterClrMapping/>
  </p:clrMapOvr>
  <mc:AlternateContent xmlns:mc="http://schemas.openxmlformats.org/markup-compatibility/2006">
    <mc:Choice xmlns:p14="http://schemas.microsoft.com/office/powerpoint/2010/main" Requires="p14">
      <p:transition spd="slow" p14:dur="1500"/>
    </mc:Choice>
    <mc:Fallback>
      <p:transition spd="slow"/>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节标题">
    <p:spTree>
      <p:nvGrpSpPr>
        <p:cNvPr id="1" name=""/>
        <p:cNvGrpSpPr/>
        <p:nvPr/>
      </p:nvGrpSpPr>
      <p:grpSpPr>
        <a:xfrm>
          <a:off x="0" y="0"/>
          <a:ext cx="0" cy="0"/>
          <a:chOff x="0" y="0"/>
          <a:chExt cx="0" cy="0"/>
        </a:xfrm>
      </p:grpSpPr>
      <p:grpSp>
        <p:nvGrpSpPr>
          <p:cNvPr id="7" name="组合 6"/>
          <p:cNvGrpSpPr/>
          <p:nvPr userDrawn="1"/>
        </p:nvGrpSpPr>
        <p:grpSpPr>
          <a:xfrm>
            <a:off x="5432523" y="378173"/>
            <a:ext cx="1581937" cy="588878"/>
            <a:chOff x="6096000" y="340164"/>
            <a:chExt cx="2111792" cy="588878"/>
          </a:xfrm>
        </p:grpSpPr>
        <p:sp>
          <p:nvSpPr>
            <p:cNvPr id="8" name="矩形: 圆角 7"/>
            <p:cNvSpPr/>
            <p:nvPr/>
          </p:nvSpPr>
          <p:spPr>
            <a:xfrm>
              <a:off x="6096000" y="340164"/>
              <a:ext cx="2111792" cy="588878"/>
            </a:xfrm>
            <a:prstGeom prst="roundRect">
              <a:avLst>
                <a:gd name="adj" fmla="val 4386"/>
              </a:avLst>
            </a:prstGeom>
            <a:gradFill>
              <a:gsLst>
                <a:gs pos="0">
                  <a:schemeClr val="bg1">
                    <a:lumMod val="85000"/>
                  </a:schemeClr>
                </a:gs>
                <a:gs pos="31000">
                  <a:srgbClr val="EFEFEF"/>
                </a:gs>
                <a:gs pos="97000">
                  <a:schemeClr val="bg1"/>
                </a:gs>
              </a:gsLst>
              <a:lin ang="5400000" scaled="1"/>
            </a:gradFill>
            <a:ln w="2540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sz="2000" b="1"/>
            </a:p>
          </p:txBody>
        </p:sp>
        <p:sp>
          <p:nvSpPr>
            <p:cNvPr id="9" name="矩形: 圆角 8"/>
            <p:cNvSpPr/>
            <p:nvPr/>
          </p:nvSpPr>
          <p:spPr>
            <a:xfrm>
              <a:off x="6128385" y="372993"/>
              <a:ext cx="2042160" cy="523220"/>
            </a:xfrm>
            <a:prstGeom prst="roundRect">
              <a:avLst>
                <a:gd name="adj" fmla="val 5033"/>
              </a:avLst>
            </a:prstGeom>
            <a:solidFill>
              <a:schemeClr val="bg1">
                <a:lumMod val="75000"/>
              </a:schemeClr>
            </a:solidFill>
            <a:ln w="25400">
              <a:noFill/>
            </a:ln>
            <a:effectLst>
              <a:innerShdw blurRad="63500" dist="50800" dir="18900000">
                <a:prstClr val="black">
                  <a:alpha val="14000"/>
                </a:prst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sz="2000" b="1"/>
            </a:p>
          </p:txBody>
        </p:sp>
        <p:sp>
          <p:nvSpPr>
            <p:cNvPr id="10" name="矩形 9"/>
            <p:cNvSpPr/>
            <p:nvPr/>
          </p:nvSpPr>
          <p:spPr>
            <a:xfrm>
              <a:off x="6481066" y="420174"/>
              <a:ext cx="1336798" cy="398780"/>
            </a:xfrm>
            <a:prstGeom prst="rect">
              <a:avLst/>
            </a:prstGeom>
          </p:spPr>
          <p:txBody>
            <a:bodyPr wrap="square">
              <a:spAutoFit/>
            </a:bodyPr>
            <a:lstStyle/>
            <a:p>
              <a:pPr algn="ctr"/>
              <a:r>
                <a:rPr lang="en-US" altLang="zh-CN" sz="2000" b="1" kern="0" dirty="0">
                  <a:solidFill>
                    <a:schemeClr val="bg1"/>
                  </a:solidFill>
                </a:rPr>
                <a:t>Plan</a:t>
              </a:r>
              <a:endParaRPr lang="en-US" altLang="zh-CN" sz="2000" b="1" kern="0" dirty="0">
                <a:solidFill>
                  <a:schemeClr val="bg1"/>
                </a:solidFill>
              </a:endParaRPr>
            </a:p>
          </p:txBody>
        </p:sp>
      </p:grpSp>
      <p:grpSp>
        <p:nvGrpSpPr>
          <p:cNvPr id="11" name="组合 10"/>
          <p:cNvGrpSpPr/>
          <p:nvPr userDrawn="1"/>
        </p:nvGrpSpPr>
        <p:grpSpPr>
          <a:xfrm>
            <a:off x="7072398" y="378173"/>
            <a:ext cx="1581937" cy="588878"/>
            <a:chOff x="6096000" y="340164"/>
            <a:chExt cx="2111792" cy="588878"/>
          </a:xfrm>
        </p:grpSpPr>
        <p:sp>
          <p:nvSpPr>
            <p:cNvPr id="12" name="矩形: 圆角 11"/>
            <p:cNvSpPr/>
            <p:nvPr/>
          </p:nvSpPr>
          <p:spPr>
            <a:xfrm>
              <a:off x="6096000" y="340164"/>
              <a:ext cx="2111792" cy="588878"/>
            </a:xfrm>
            <a:prstGeom prst="roundRect">
              <a:avLst>
                <a:gd name="adj" fmla="val 4386"/>
              </a:avLst>
            </a:prstGeom>
            <a:gradFill>
              <a:gsLst>
                <a:gs pos="0">
                  <a:schemeClr val="bg1">
                    <a:lumMod val="85000"/>
                  </a:schemeClr>
                </a:gs>
                <a:gs pos="31000">
                  <a:srgbClr val="EFEFEF"/>
                </a:gs>
                <a:gs pos="97000">
                  <a:schemeClr val="bg1"/>
                </a:gs>
              </a:gsLst>
              <a:lin ang="5400000" scaled="1"/>
            </a:gradFill>
            <a:ln w="2540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sz="2000" b="1"/>
            </a:p>
          </p:txBody>
        </p:sp>
        <p:sp>
          <p:nvSpPr>
            <p:cNvPr id="13" name="矩形: 圆角 12"/>
            <p:cNvSpPr/>
            <p:nvPr/>
          </p:nvSpPr>
          <p:spPr>
            <a:xfrm>
              <a:off x="6128385" y="372993"/>
              <a:ext cx="2042160" cy="523220"/>
            </a:xfrm>
            <a:prstGeom prst="roundRect">
              <a:avLst>
                <a:gd name="adj" fmla="val 5033"/>
              </a:avLst>
            </a:prstGeom>
            <a:solidFill>
              <a:schemeClr val="bg1">
                <a:lumMod val="75000"/>
              </a:schemeClr>
            </a:solidFill>
            <a:ln w="25400">
              <a:noFill/>
            </a:ln>
            <a:effectLst>
              <a:innerShdw blurRad="63500" dist="50800" dir="18900000">
                <a:prstClr val="black">
                  <a:alpha val="14000"/>
                </a:prst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sz="2000" b="1" dirty="0"/>
            </a:p>
          </p:txBody>
        </p:sp>
        <p:sp>
          <p:nvSpPr>
            <p:cNvPr id="14" name="矩形 13"/>
            <p:cNvSpPr/>
            <p:nvPr/>
          </p:nvSpPr>
          <p:spPr>
            <a:xfrm>
              <a:off x="6481066" y="420174"/>
              <a:ext cx="1336798" cy="398780"/>
            </a:xfrm>
            <a:prstGeom prst="rect">
              <a:avLst/>
            </a:prstGeom>
          </p:spPr>
          <p:txBody>
            <a:bodyPr wrap="square">
              <a:spAutoFit/>
            </a:bodyPr>
            <a:lstStyle/>
            <a:p>
              <a:pPr algn="ctr"/>
              <a:r>
                <a:rPr lang="en-US" altLang="zh-CN" sz="2000" b="1" kern="0" dirty="0">
                  <a:solidFill>
                    <a:schemeClr val="bg1"/>
                  </a:solidFill>
                </a:rPr>
                <a:t>Do</a:t>
              </a:r>
              <a:endParaRPr lang="en-US" altLang="zh-CN" sz="2000" b="1" kern="0" dirty="0">
                <a:solidFill>
                  <a:schemeClr val="bg1"/>
                </a:solidFill>
              </a:endParaRPr>
            </a:p>
          </p:txBody>
        </p:sp>
      </p:grpSp>
      <p:grpSp>
        <p:nvGrpSpPr>
          <p:cNvPr id="15" name="组合 14"/>
          <p:cNvGrpSpPr/>
          <p:nvPr userDrawn="1"/>
        </p:nvGrpSpPr>
        <p:grpSpPr>
          <a:xfrm>
            <a:off x="8712273" y="378173"/>
            <a:ext cx="1581937" cy="588878"/>
            <a:chOff x="6096000" y="340164"/>
            <a:chExt cx="2111792" cy="588878"/>
          </a:xfrm>
        </p:grpSpPr>
        <p:sp>
          <p:nvSpPr>
            <p:cNvPr id="16" name="矩形: 圆角 15"/>
            <p:cNvSpPr/>
            <p:nvPr/>
          </p:nvSpPr>
          <p:spPr>
            <a:xfrm>
              <a:off x="6096000" y="340164"/>
              <a:ext cx="2111792" cy="588878"/>
            </a:xfrm>
            <a:prstGeom prst="roundRect">
              <a:avLst>
                <a:gd name="adj" fmla="val 4386"/>
              </a:avLst>
            </a:prstGeom>
            <a:gradFill>
              <a:gsLst>
                <a:gs pos="0">
                  <a:schemeClr val="bg1">
                    <a:lumMod val="85000"/>
                  </a:schemeClr>
                </a:gs>
                <a:gs pos="31000">
                  <a:srgbClr val="EFEFEF"/>
                </a:gs>
                <a:gs pos="97000">
                  <a:schemeClr val="bg1"/>
                </a:gs>
              </a:gsLst>
              <a:lin ang="5400000" scaled="1"/>
            </a:gradFill>
            <a:ln w="2540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sz="2000" b="1"/>
            </a:p>
          </p:txBody>
        </p:sp>
        <p:sp>
          <p:nvSpPr>
            <p:cNvPr id="17" name="矩形: 圆角 16"/>
            <p:cNvSpPr/>
            <p:nvPr/>
          </p:nvSpPr>
          <p:spPr>
            <a:xfrm>
              <a:off x="6128385" y="372993"/>
              <a:ext cx="2042160" cy="523220"/>
            </a:xfrm>
            <a:prstGeom prst="roundRect">
              <a:avLst>
                <a:gd name="adj" fmla="val 5033"/>
              </a:avLst>
            </a:prstGeom>
            <a:solidFill>
              <a:srgbClr val="F1A72E"/>
            </a:solidFill>
            <a:ln w="25400">
              <a:noFill/>
            </a:ln>
            <a:effectLst>
              <a:innerShdw blurRad="63500" dist="50800" dir="18900000">
                <a:prstClr val="black">
                  <a:alpha val="14000"/>
                </a:prst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sz="2000" b="1"/>
            </a:p>
          </p:txBody>
        </p:sp>
        <p:sp>
          <p:nvSpPr>
            <p:cNvPr id="18" name="矩形 17"/>
            <p:cNvSpPr/>
            <p:nvPr/>
          </p:nvSpPr>
          <p:spPr>
            <a:xfrm>
              <a:off x="6481066" y="420174"/>
              <a:ext cx="1336798" cy="398780"/>
            </a:xfrm>
            <a:prstGeom prst="rect">
              <a:avLst/>
            </a:prstGeom>
          </p:spPr>
          <p:txBody>
            <a:bodyPr wrap="square">
              <a:spAutoFit/>
            </a:bodyPr>
            <a:lstStyle/>
            <a:p>
              <a:pPr algn="ctr"/>
              <a:r>
                <a:rPr lang="en-US" altLang="zh-CN" sz="2000" b="1" kern="0" dirty="0">
                  <a:solidFill>
                    <a:schemeClr val="bg1"/>
                  </a:solidFill>
                </a:rPr>
                <a:t>Check</a:t>
              </a:r>
              <a:endParaRPr lang="en-US" altLang="zh-CN" sz="2000" b="1" kern="0" dirty="0">
                <a:solidFill>
                  <a:schemeClr val="bg1"/>
                </a:solidFill>
              </a:endParaRPr>
            </a:p>
          </p:txBody>
        </p:sp>
      </p:grpSp>
      <p:grpSp>
        <p:nvGrpSpPr>
          <p:cNvPr id="19" name="组合 18"/>
          <p:cNvGrpSpPr/>
          <p:nvPr userDrawn="1"/>
        </p:nvGrpSpPr>
        <p:grpSpPr>
          <a:xfrm>
            <a:off x="10352148" y="378173"/>
            <a:ext cx="1581937" cy="588878"/>
            <a:chOff x="6096000" y="340164"/>
            <a:chExt cx="2111792" cy="588878"/>
          </a:xfrm>
        </p:grpSpPr>
        <p:sp>
          <p:nvSpPr>
            <p:cNvPr id="20" name="矩形: 圆角 19"/>
            <p:cNvSpPr/>
            <p:nvPr/>
          </p:nvSpPr>
          <p:spPr>
            <a:xfrm>
              <a:off x="6096000" y="340164"/>
              <a:ext cx="2111792" cy="588878"/>
            </a:xfrm>
            <a:prstGeom prst="roundRect">
              <a:avLst>
                <a:gd name="adj" fmla="val 4386"/>
              </a:avLst>
            </a:prstGeom>
            <a:gradFill>
              <a:gsLst>
                <a:gs pos="0">
                  <a:schemeClr val="bg1">
                    <a:lumMod val="85000"/>
                  </a:schemeClr>
                </a:gs>
                <a:gs pos="31000">
                  <a:srgbClr val="EFEFEF"/>
                </a:gs>
                <a:gs pos="97000">
                  <a:schemeClr val="bg1"/>
                </a:gs>
              </a:gsLst>
              <a:lin ang="5400000" scaled="1"/>
            </a:gradFill>
            <a:ln w="2540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sz="2000" b="1"/>
            </a:p>
          </p:txBody>
        </p:sp>
        <p:sp>
          <p:nvSpPr>
            <p:cNvPr id="21" name="矩形: 圆角 20"/>
            <p:cNvSpPr/>
            <p:nvPr/>
          </p:nvSpPr>
          <p:spPr>
            <a:xfrm>
              <a:off x="6128385" y="372993"/>
              <a:ext cx="2042160" cy="523220"/>
            </a:xfrm>
            <a:prstGeom prst="roundRect">
              <a:avLst>
                <a:gd name="adj" fmla="val 5033"/>
              </a:avLst>
            </a:prstGeom>
            <a:solidFill>
              <a:schemeClr val="bg1">
                <a:lumMod val="75000"/>
              </a:schemeClr>
            </a:solidFill>
            <a:ln w="25400">
              <a:noFill/>
            </a:ln>
            <a:effectLst>
              <a:innerShdw blurRad="63500" dist="50800" dir="18900000">
                <a:prstClr val="black">
                  <a:alpha val="14000"/>
                </a:prst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sz="2000" b="1"/>
            </a:p>
          </p:txBody>
        </p:sp>
        <p:sp>
          <p:nvSpPr>
            <p:cNvPr id="22" name="矩形 21"/>
            <p:cNvSpPr/>
            <p:nvPr/>
          </p:nvSpPr>
          <p:spPr>
            <a:xfrm>
              <a:off x="6391681" y="420174"/>
              <a:ext cx="1521726" cy="398780"/>
            </a:xfrm>
            <a:prstGeom prst="rect">
              <a:avLst/>
            </a:prstGeom>
          </p:spPr>
          <p:txBody>
            <a:bodyPr wrap="square">
              <a:spAutoFit/>
            </a:bodyPr>
            <a:lstStyle/>
            <a:p>
              <a:pPr algn="ctr"/>
              <a:r>
                <a:rPr lang="en-US" altLang="zh-CN" sz="2000" b="1" kern="0" dirty="0">
                  <a:solidFill>
                    <a:schemeClr val="bg1"/>
                  </a:solidFill>
                </a:rPr>
                <a:t>Action</a:t>
              </a:r>
              <a:endParaRPr lang="en-US" altLang="zh-CN" sz="2000" b="1" kern="0" dirty="0">
                <a:solidFill>
                  <a:schemeClr val="bg1"/>
                </a:solidFill>
              </a:endParaRPr>
            </a:p>
          </p:txBody>
        </p:sp>
      </p:grpSp>
    </p:spTree>
  </p:cSld>
  <p:clrMapOvr>
    <a:masterClrMapping/>
  </p:clrMapOvr>
  <mc:AlternateContent xmlns:mc="http://schemas.openxmlformats.org/markup-compatibility/2006">
    <mc:Choice xmlns:p14="http://schemas.microsoft.com/office/powerpoint/2010/main" Requires="p14">
      <p:transition spd="slow" p14:dur="1500"/>
    </mc:Choice>
    <mc:Fallback>
      <p:transition spd="slow"/>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3_节标题">
    <p:spTree>
      <p:nvGrpSpPr>
        <p:cNvPr id="1" name=""/>
        <p:cNvGrpSpPr/>
        <p:nvPr/>
      </p:nvGrpSpPr>
      <p:grpSpPr>
        <a:xfrm>
          <a:off x="0" y="0"/>
          <a:ext cx="0" cy="0"/>
          <a:chOff x="0" y="0"/>
          <a:chExt cx="0" cy="0"/>
        </a:xfrm>
      </p:grpSpPr>
      <p:grpSp>
        <p:nvGrpSpPr>
          <p:cNvPr id="7" name="组合 6"/>
          <p:cNvGrpSpPr/>
          <p:nvPr userDrawn="1"/>
        </p:nvGrpSpPr>
        <p:grpSpPr>
          <a:xfrm>
            <a:off x="5432523" y="378173"/>
            <a:ext cx="1581937" cy="588878"/>
            <a:chOff x="6096000" y="340164"/>
            <a:chExt cx="2111792" cy="588878"/>
          </a:xfrm>
        </p:grpSpPr>
        <p:sp>
          <p:nvSpPr>
            <p:cNvPr id="8" name="矩形: 圆角 7"/>
            <p:cNvSpPr/>
            <p:nvPr/>
          </p:nvSpPr>
          <p:spPr>
            <a:xfrm>
              <a:off x="6096000" y="340164"/>
              <a:ext cx="2111792" cy="588878"/>
            </a:xfrm>
            <a:prstGeom prst="roundRect">
              <a:avLst>
                <a:gd name="adj" fmla="val 4386"/>
              </a:avLst>
            </a:prstGeom>
            <a:gradFill>
              <a:gsLst>
                <a:gs pos="0">
                  <a:schemeClr val="bg1">
                    <a:lumMod val="85000"/>
                  </a:schemeClr>
                </a:gs>
                <a:gs pos="31000">
                  <a:srgbClr val="EFEFEF"/>
                </a:gs>
                <a:gs pos="97000">
                  <a:schemeClr val="bg1"/>
                </a:gs>
              </a:gsLst>
              <a:lin ang="5400000" scaled="1"/>
            </a:gradFill>
            <a:ln w="2540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sz="2000" b="1"/>
            </a:p>
          </p:txBody>
        </p:sp>
        <p:sp>
          <p:nvSpPr>
            <p:cNvPr id="9" name="矩形: 圆角 8"/>
            <p:cNvSpPr/>
            <p:nvPr/>
          </p:nvSpPr>
          <p:spPr>
            <a:xfrm>
              <a:off x="6128385" y="372993"/>
              <a:ext cx="2042160" cy="523220"/>
            </a:xfrm>
            <a:prstGeom prst="roundRect">
              <a:avLst>
                <a:gd name="adj" fmla="val 5033"/>
              </a:avLst>
            </a:prstGeom>
            <a:solidFill>
              <a:schemeClr val="bg1">
                <a:lumMod val="75000"/>
              </a:schemeClr>
            </a:solidFill>
            <a:ln w="25400">
              <a:noFill/>
            </a:ln>
            <a:effectLst>
              <a:innerShdw blurRad="63500" dist="50800" dir="18900000">
                <a:prstClr val="black">
                  <a:alpha val="14000"/>
                </a:prst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sz="2000" b="1"/>
            </a:p>
          </p:txBody>
        </p:sp>
        <p:sp>
          <p:nvSpPr>
            <p:cNvPr id="10" name="矩形 9"/>
            <p:cNvSpPr/>
            <p:nvPr/>
          </p:nvSpPr>
          <p:spPr>
            <a:xfrm>
              <a:off x="6481066" y="420174"/>
              <a:ext cx="1336798" cy="398780"/>
            </a:xfrm>
            <a:prstGeom prst="rect">
              <a:avLst/>
            </a:prstGeom>
          </p:spPr>
          <p:txBody>
            <a:bodyPr wrap="square">
              <a:spAutoFit/>
            </a:bodyPr>
            <a:lstStyle/>
            <a:p>
              <a:pPr algn="ctr"/>
              <a:r>
                <a:rPr lang="en-US" altLang="zh-CN" sz="2000" b="1" kern="0" dirty="0">
                  <a:solidFill>
                    <a:schemeClr val="bg1"/>
                  </a:solidFill>
                </a:rPr>
                <a:t>Plan</a:t>
              </a:r>
              <a:endParaRPr lang="en-US" altLang="zh-CN" sz="2000" b="1" kern="0" dirty="0">
                <a:solidFill>
                  <a:schemeClr val="bg1"/>
                </a:solidFill>
              </a:endParaRPr>
            </a:p>
          </p:txBody>
        </p:sp>
      </p:grpSp>
      <p:grpSp>
        <p:nvGrpSpPr>
          <p:cNvPr id="11" name="组合 10"/>
          <p:cNvGrpSpPr/>
          <p:nvPr userDrawn="1"/>
        </p:nvGrpSpPr>
        <p:grpSpPr>
          <a:xfrm>
            <a:off x="7072398" y="378173"/>
            <a:ext cx="1581937" cy="588878"/>
            <a:chOff x="6096000" y="340164"/>
            <a:chExt cx="2111792" cy="588878"/>
          </a:xfrm>
        </p:grpSpPr>
        <p:sp>
          <p:nvSpPr>
            <p:cNvPr id="12" name="矩形: 圆角 11"/>
            <p:cNvSpPr/>
            <p:nvPr/>
          </p:nvSpPr>
          <p:spPr>
            <a:xfrm>
              <a:off x="6096000" y="340164"/>
              <a:ext cx="2111792" cy="588878"/>
            </a:xfrm>
            <a:prstGeom prst="roundRect">
              <a:avLst>
                <a:gd name="adj" fmla="val 4386"/>
              </a:avLst>
            </a:prstGeom>
            <a:gradFill>
              <a:gsLst>
                <a:gs pos="0">
                  <a:schemeClr val="bg1">
                    <a:lumMod val="85000"/>
                  </a:schemeClr>
                </a:gs>
                <a:gs pos="31000">
                  <a:srgbClr val="EFEFEF"/>
                </a:gs>
                <a:gs pos="97000">
                  <a:schemeClr val="bg1"/>
                </a:gs>
              </a:gsLst>
              <a:lin ang="5400000" scaled="1"/>
            </a:gradFill>
            <a:ln w="2540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sz="2000" b="1"/>
            </a:p>
          </p:txBody>
        </p:sp>
        <p:sp>
          <p:nvSpPr>
            <p:cNvPr id="13" name="矩形: 圆角 12"/>
            <p:cNvSpPr/>
            <p:nvPr/>
          </p:nvSpPr>
          <p:spPr>
            <a:xfrm>
              <a:off x="6128385" y="372993"/>
              <a:ext cx="2042160" cy="523220"/>
            </a:xfrm>
            <a:prstGeom prst="roundRect">
              <a:avLst>
                <a:gd name="adj" fmla="val 5033"/>
              </a:avLst>
            </a:prstGeom>
            <a:solidFill>
              <a:schemeClr val="bg1">
                <a:lumMod val="75000"/>
              </a:schemeClr>
            </a:solidFill>
            <a:ln w="25400">
              <a:noFill/>
            </a:ln>
            <a:effectLst>
              <a:innerShdw blurRad="63500" dist="50800" dir="18900000">
                <a:prstClr val="black">
                  <a:alpha val="14000"/>
                </a:prst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sz="2000" b="1" dirty="0"/>
            </a:p>
          </p:txBody>
        </p:sp>
        <p:sp>
          <p:nvSpPr>
            <p:cNvPr id="14" name="矩形 13"/>
            <p:cNvSpPr/>
            <p:nvPr/>
          </p:nvSpPr>
          <p:spPr>
            <a:xfrm>
              <a:off x="6481066" y="420174"/>
              <a:ext cx="1336798" cy="398780"/>
            </a:xfrm>
            <a:prstGeom prst="rect">
              <a:avLst/>
            </a:prstGeom>
          </p:spPr>
          <p:txBody>
            <a:bodyPr wrap="square">
              <a:spAutoFit/>
            </a:bodyPr>
            <a:lstStyle/>
            <a:p>
              <a:pPr algn="ctr"/>
              <a:r>
                <a:rPr lang="en-US" altLang="zh-CN" sz="2000" b="1" kern="0" dirty="0">
                  <a:solidFill>
                    <a:schemeClr val="bg1"/>
                  </a:solidFill>
                </a:rPr>
                <a:t>Do</a:t>
              </a:r>
              <a:endParaRPr lang="en-US" altLang="zh-CN" sz="2000" b="1" kern="0" dirty="0">
                <a:solidFill>
                  <a:schemeClr val="bg1"/>
                </a:solidFill>
              </a:endParaRPr>
            </a:p>
          </p:txBody>
        </p:sp>
      </p:grpSp>
      <p:grpSp>
        <p:nvGrpSpPr>
          <p:cNvPr id="15" name="组合 14"/>
          <p:cNvGrpSpPr/>
          <p:nvPr userDrawn="1"/>
        </p:nvGrpSpPr>
        <p:grpSpPr>
          <a:xfrm>
            <a:off x="8712273" y="378173"/>
            <a:ext cx="1581937" cy="588878"/>
            <a:chOff x="6096000" y="340164"/>
            <a:chExt cx="2111792" cy="588878"/>
          </a:xfrm>
        </p:grpSpPr>
        <p:sp>
          <p:nvSpPr>
            <p:cNvPr id="16" name="矩形: 圆角 15"/>
            <p:cNvSpPr/>
            <p:nvPr/>
          </p:nvSpPr>
          <p:spPr>
            <a:xfrm>
              <a:off x="6096000" y="340164"/>
              <a:ext cx="2111792" cy="588878"/>
            </a:xfrm>
            <a:prstGeom prst="roundRect">
              <a:avLst>
                <a:gd name="adj" fmla="val 4386"/>
              </a:avLst>
            </a:prstGeom>
            <a:gradFill>
              <a:gsLst>
                <a:gs pos="0">
                  <a:schemeClr val="bg1">
                    <a:lumMod val="85000"/>
                  </a:schemeClr>
                </a:gs>
                <a:gs pos="31000">
                  <a:srgbClr val="EFEFEF"/>
                </a:gs>
                <a:gs pos="97000">
                  <a:schemeClr val="bg1"/>
                </a:gs>
              </a:gsLst>
              <a:lin ang="5400000" scaled="1"/>
            </a:gradFill>
            <a:ln w="2540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sz="2000" b="1"/>
            </a:p>
          </p:txBody>
        </p:sp>
        <p:sp>
          <p:nvSpPr>
            <p:cNvPr id="17" name="矩形: 圆角 16"/>
            <p:cNvSpPr/>
            <p:nvPr/>
          </p:nvSpPr>
          <p:spPr>
            <a:xfrm>
              <a:off x="6128385" y="372993"/>
              <a:ext cx="2042160" cy="523220"/>
            </a:xfrm>
            <a:prstGeom prst="roundRect">
              <a:avLst>
                <a:gd name="adj" fmla="val 5033"/>
              </a:avLst>
            </a:prstGeom>
            <a:solidFill>
              <a:schemeClr val="bg1">
                <a:lumMod val="75000"/>
              </a:schemeClr>
            </a:solidFill>
            <a:ln w="25400">
              <a:noFill/>
            </a:ln>
            <a:effectLst>
              <a:innerShdw blurRad="63500" dist="50800" dir="18900000">
                <a:prstClr val="black">
                  <a:alpha val="14000"/>
                </a:prst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sz="2000" b="1"/>
            </a:p>
          </p:txBody>
        </p:sp>
        <p:sp>
          <p:nvSpPr>
            <p:cNvPr id="18" name="矩形 17"/>
            <p:cNvSpPr/>
            <p:nvPr/>
          </p:nvSpPr>
          <p:spPr>
            <a:xfrm>
              <a:off x="6481066" y="420174"/>
              <a:ext cx="1336798" cy="398780"/>
            </a:xfrm>
            <a:prstGeom prst="rect">
              <a:avLst/>
            </a:prstGeom>
          </p:spPr>
          <p:txBody>
            <a:bodyPr wrap="square">
              <a:spAutoFit/>
            </a:bodyPr>
            <a:lstStyle/>
            <a:p>
              <a:pPr algn="ctr"/>
              <a:r>
                <a:rPr lang="en-US" altLang="zh-CN" sz="2000" b="1" kern="0" dirty="0">
                  <a:solidFill>
                    <a:schemeClr val="bg1"/>
                  </a:solidFill>
                </a:rPr>
                <a:t>Check</a:t>
              </a:r>
              <a:endParaRPr lang="en-US" altLang="zh-CN" sz="2000" b="1" kern="0" dirty="0">
                <a:solidFill>
                  <a:schemeClr val="bg1"/>
                </a:solidFill>
              </a:endParaRPr>
            </a:p>
          </p:txBody>
        </p:sp>
      </p:grpSp>
      <p:grpSp>
        <p:nvGrpSpPr>
          <p:cNvPr id="19" name="组合 18"/>
          <p:cNvGrpSpPr/>
          <p:nvPr userDrawn="1"/>
        </p:nvGrpSpPr>
        <p:grpSpPr>
          <a:xfrm>
            <a:off x="10352148" y="378173"/>
            <a:ext cx="1581937" cy="588878"/>
            <a:chOff x="6096000" y="340164"/>
            <a:chExt cx="2111792" cy="588878"/>
          </a:xfrm>
        </p:grpSpPr>
        <p:sp>
          <p:nvSpPr>
            <p:cNvPr id="20" name="矩形: 圆角 19"/>
            <p:cNvSpPr/>
            <p:nvPr/>
          </p:nvSpPr>
          <p:spPr>
            <a:xfrm>
              <a:off x="6096000" y="340164"/>
              <a:ext cx="2111792" cy="588878"/>
            </a:xfrm>
            <a:prstGeom prst="roundRect">
              <a:avLst>
                <a:gd name="adj" fmla="val 4386"/>
              </a:avLst>
            </a:prstGeom>
            <a:gradFill>
              <a:gsLst>
                <a:gs pos="0">
                  <a:schemeClr val="bg1">
                    <a:lumMod val="85000"/>
                  </a:schemeClr>
                </a:gs>
                <a:gs pos="31000">
                  <a:srgbClr val="EFEFEF"/>
                </a:gs>
                <a:gs pos="97000">
                  <a:schemeClr val="bg1"/>
                </a:gs>
              </a:gsLst>
              <a:lin ang="5400000" scaled="1"/>
            </a:gradFill>
            <a:ln w="2540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sz="2000" b="1"/>
            </a:p>
          </p:txBody>
        </p:sp>
        <p:sp>
          <p:nvSpPr>
            <p:cNvPr id="21" name="矩形: 圆角 20"/>
            <p:cNvSpPr/>
            <p:nvPr/>
          </p:nvSpPr>
          <p:spPr>
            <a:xfrm>
              <a:off x="6128385" y="372993"/>
              <a:ext cx="2042160" cy="523220"/>
            </a:xfrm>
            <a:prstGeom prst="roundRect">
              <a:avLst>
                <a:gd name="adj" fmla="val 5033"/>
              </a:avLst>
            </a:prstGeom>
            <a:solidFill>
              <a:srgbClr val="C71D2C"/>
            </a:solidFill>
            <a:ln w="25400">
              <a:noFill/>
            </a:ln>
            <a:effectLst>
              <a:innerShdw blurRad="63500" dist="50800" dir="18900000">
                <a:prstClr val="black">
                  <a:alpha val="14000"/>
                </a:prst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sz="2000" b="1"/>
            </a:p>
          </p:txBody>
        </p:sp>
        <p:sp>
          <p:nvSpPr>
            <p:cNvPr id="22" name="矩形 21"/>
            <p:cNvSpPr/>
            <p:nvPr/>
          </p:nvSpPr>
          <p:spPr>
            <a:xfrm>
              <a:off x="6391681" y="420174"/>
              <a:ext cx="1521726" cy="398780"/>
            </a:xfrm>
            <a:prstGeom prst="rect">
              <a:avLst/>
            </a:prstGeom>
          </p:spPr>
          <p:txBody>
            <a:bodyPr wrap="square">
              <a:spAutoFit/>
            </a:bodyPr>
            <a:lstStyle/>
            <a:p>
              <a:pPr algn="ctr"/>
              <a:r>
                <a:rPr lang="en-US" altLang="zh-CN" sz="2000" b="1" kern="0" dirty="0">
                  <a:solidFill>
                    <a:schemeClr val="bg1"/>
                  </a:solidFill>
                </a:rPr>
                <a:t>Action</a:t>
              </a:r>
              <a:endParaRPr lang="en-US" altLang="zh-CN" sz="2000" b="1" kern="0" dirty="0">
                <a:solidFill>
                  <a:schemeClr val="bg1"/>
                </a:solidFill>
              </a:endParaRPr>
            </a:p>
          </p:txBody>
        </p:sp>
      </p:grpSp>
    </p:spTree>
  </p:cSld>
  <p:clrMapOvr>
    <a:masterClrMapping/>
  </p:clrMapOvr>
  <mc:AlternateContent xmlns:mc="http://schemas.openxmlformats.org/markup-compatibility/2006">
    <mc:Choice xmlns:p14="http://schemas.microsoft.com/office/powerpoint/2010/main" Requires="p14">
      <p:transition spd="slow" p14:dur="1500"/>
    </mc:Choice>
    <mc:Fallback>
      <p:transition spd="slow"/>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endParaRPr lang="zh-CN" altLang="en-US"/>
          </a:p>
        </p:txBody>
      </p:sp>
      <p:sp>
        <p:nvSpPr>
          <p:cNvPr id="3" name="内容占位符 2"/>
          <p:cNvSpPr>
            <a:spLocks noGrp="1"/>
          </p:cNvSpPr>
          <p:nvPr>
            <p:ph sz="half" idx="1"/>
          </p:nvPr>
        </p:nvSpPr>
        <p:spPr>
          <a:xfrm>
            <a:off x="838200" y="1825625"/>
            <a:ext cx="5181600" cy="4351338"/>
          </a:xfrm>
          <a:prstGeom prst="rect">
            <a:avLst/>
          </a:prstGeo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4" name="内容占位符 3"/>
          <p:cNvSpPr>
            <a:spLocks noGrp="1"/>
          </p:cNvSpPr>
          <p:nvPr>
            <p:ph sz="half" idx="2"/>
          </p:nvPr>
        </p:nvSpPr>
        <p:spPr>
          <a:xfrm>
            <a:off x="6172200" y="1825625"/>
            <a:ext cx="5181600" cy="4351338"/>
          </a:xfrm>
          <a:prstGeom prst="rect">
            <a:avLst/>
          </a:prstGeo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5" name="日期占位符 4"/>
          <p:cNvSpPr>
            <a:spLocks noGrp="1"/>
          </p:cNvSpPr>
          <p:nvPr>
            <p:ph type="dt" sz="half" idx="10"/>
          </p:nvPr>
        </p:nvSpPr>
        <p:spPr>
          <a:xfrm>
            <a:off x="838200" y="6356350"/>
            <a:ext cx="2743200" cy="365125"/>
          </a:xfrm>
          <a:prstGeom prst="rect">
            <a:avLst/>
          </a:prstGeom>
        </p:spPr>
        <p:txBody>
          <a:bodyPr/>
          <a:lstStyle/>
          <a:p>
            <a:fld id="{0E027C2F-3AC0-44F0-B352-3DD3D8926FE7}" type="datetimeFigureOut">
              <a:rPr lang="zh-CN" altLang="en-US" smtClean="0"/>
            </a:fld>
            <a:endParaRPr lang="zh-CN" altLang="en-US"/>
          </a:p>
        </p:txBody>
      </p:sp>
      <p:sp>
        <p:nvSpPr>
          <p:cNvPr id="6" name="页脚占位符 5"/>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p:cNvSpPr>
            <a:spLocks noGrp="1"/>
          </p:cNvSpPr>
          <p:nvPr>
            <p:ph type="sldNum" sz="quarter" idx="12"/>
          </p:nvPr>
        </p:nvSpPr>
        <p:spPr>
          <a:xfrm>
            <a:off x="8610600" y="6356350"/>
            <a:ext cx="2743200" cy="365125"/>
          </a:xfrm>
          <a:prstGeom prst="rect">
            <a:avLst/>
          </a:prstGeom>
        </p:spPr>
        <p:txBody>
          <a:bodyPr/>
          <a:lstStyle/>
          <a:p>
            <a:fld id="{81236A9F-7AB2-4A35-BEE8-212A188850FC}"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500"/>
    </mc:Choice>
    <mc:Fallback>
      <p:transition spd="slow"/>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a:prstGeom prst="rect">
            <a:avLst/>
          </a:prstGeom>
        </p:spPr>
        <p:txBody>
          <a:bodyPr/>
          <a:lstStyle/>
          <a:p>
            <a:r>
              <a:rPr lang="zh-CN" altLang="en-US"/>
              <a:t>单击此处编辑母版标题样式</a:t>
            </a:r>
            <a:endParaRPr lang="zh-CN" altLang="en-US"/>
          </a:p>
        </p:txBody>
      </p:sp>
      <p:sp>
        <p:nvSpPr>
          <p:cNvPr id="3" name="文本占位符 2"/>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4" name="内容占位符 3"/>
          <p:cNvSpPr>
            <a:spLocks noGrp="1"/>
          </p:cNvSpPr>
          <p:nvPr>
            <p:ph sz="half" idx="2"/>
          </p:nvPr>
        </p:nvSpPr>
        <p:spPr>
          <a:xfrm>
            <a:off x="839788" y="2505075"/>
            <a:ext cx="5157787" cy="3684588"/>
          </a:xfrm>
          <a:prstGeom prst="rect">
            <a:avLst/>
          </a:prstGeo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5" name="文本占位符 4"/>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6" name="内容占位符 5"/>
          <p:cNvSpPr>
            <a:spLocks noGrp="1"/>
          </p:cNvSpPr>
          <p:nvPr>
            <p:ph sz="quarter" idx="4"/>
          </p:nvPr>
        </p:nvSpPr>
        <p:spPr>
          <a:xfrm>
            <a:off x="6172200" y="2505075"/>
            <a:ext cx="5183188" cy="3684588"/>
          </a:xfrm>
          <a:prstGeom prst="rect">
            <a:avLst/>
          </a:prstGeo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7" name="日期占位符 6"/>
          <p:cNvSpPr>
            <a:spLocks noGrp="1"/>
          </p:cNvSpPr>
          <p:nvPr>
            <p:ph type="dt" sz="half" idx="10"/>
          </p:nvPr>
        </p:nvSpPr>
        <p:spPr>
          <a:xfrm>
            <a:off x="838200" y="6356350"/>
            <a:ext cx="2743200" cy="365125"/>
          </a:xfrm>
          <a:prstGeom prst="rect">
            <a:avLst/>
          </a:prstGeom>
        </p:spPr>
        <p:txBody>
          <a:bodyPr/>
          <a:lstStyle/>
          <a:p>
            <a:fld id="{0E027C2F-3AC0-44F0-B352-3DD3D8926FE7}" type="datetimeFigureOut">
              <a:rPr lang="zh-CN" altLang="en-US" smtClean="0"/>
            </a:fld>
            <a:endParaRPr lang="zh-CN" altLang="en-US"/>
          </a:p>
        </p:txBody>
      </p:sp>
      <p:sp>
        <p:nvSpPr>
          <p:cNvPr id="8" name="页脚占位符 7"/>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9" name="灯片编号占位符 8"/>
          <p:cNvSpPr>
            <a:spLocks noGrp="1"/>
          </p:cNvSpPr>
          <p:nvPr>
            <p:ph type="sldNum" sz="quarter" idx="12"/>
          </p:nvPr>
        </p:nvSpPr>
        <p:spPr>
          <a:xfrm>
            <a:off x="8610600" y="6356350"/>
            <a:ext cx="2743200" cy="365125"/>
          </a:xfrm>
          <a:prstGeom prst="rect">
            <a:avLst/>
          </a:prstGeom>
        </p:spPr>
        <p:txBody>
          <a:bodyPr/>
          <a:lstStyle/>
          <a:p>
            <a:fld id="{81236A9F-7AB2-4A35-BEE8-212A188850FC}"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500"/>
    </mc:Choice>
    <mc:Fallback>
      <p:transition spd="slow"/>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endParaRPr lang="zh-CN" altLang="en-US"/>
          </a:p>
        </p:txBody>
      </p:sp>
      <p:sp>
        <p:nvSpPr>
          <p:cNvPr id="3" name="日期占位符 2"/>
          <p:cNvSpPr>
            <a:spLocks noGrp="1"/>
          </p:cNvSpPr>
          <p:nvPr>
            <p:ph type="dt" sz="half" idx="10"/>
          </p:nvPr>
        </p:nvSpPr>
        <p:spPr>
          <a:xfrm>
            <a:off x="838200" y="6356350"/>
            <a:ext cx="2743200" cy="365125"/>
          </a:xfrm>
          <a:prstGeom prst="rect">
            <a:avLst/>
          </a:prstGeom>
        </p:spPr>
        <p:txBody>
          <a:bodyPr/>
          <a:lstStyle/>
          <a:p>
            <a:fld id="{0E027C2F-3AC0-44F0-B352-3DD3D8926FE7}" type="datetimeFigureOut">
              <a:rPr lang="zh-CN" altLang="en-US" smtClean="0"/>
            </a:fld>
            <a:endParaRPr lang="zh-CN" altLang="en-US"/>
          </a:p>
        </p:txBody>
      </p:sp>
      <p:sp>
        <p:nvSpPr>
          <p:cNvPr id="4" name="页脚占位符 3"/>
          <p:cNvSpPr>
            <a:spLocks noGrp="1"/>
          </p:cNvSpPr>
          <p:nvPr>
            <p:ph type="ftr" sz="quarter" idx="11"/>
          </p:nvPr>
        </p:nvSpPr>
        <p:spPr>
          <a:xfrm>
            <a:off x="4038600" y="6356350"/>
            <a:ext cx="4114800" cy="365125"/>
          </a:xfrm>
          <a:prstGeom prst="rect">
            <a:avLst/>
          </a:prstGeom>
        </p:spPr>
        <p:txBody>
          <a:bodyPr/>
          <a:lstStyle/>
          <a:p>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500"/>
    </mc:Choice>
    <mc:Fallback>
      <p:transition spd="slow"/>
    </mc:Fallback>
  </mc:AlternateContent>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8" Type="http://schemas.openxmlformats.org/officeDocument/2006/relationships/theme" Target="../theme/theme1.xml"/><Relationship Id="rId17" Type="http://schemas.openxmlformats.org/officeDocument/2006/relationships/image" Target="../media/image2.png"/><Relationship Id="rId16" Type="http://schemas.openxmlformats.org/officeDocument/2006/relationships/slideLayout" Target="../slideLayouts/slideLayout16.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9" Type="http://schemas.openxmlformats.org/officeDocument/2006/relationships/slideLayout" Target="../slideLayouts/slideLayout25.xml"/><Relationship Id="rId8" Type="http://schemas.openxmlformats.org/officeDocument/2006/relationships/slideLayout" Target="../slideLayouts/slideLayout24.xml"/><Relationship Id="rId7" Type="http://schemas.openxmlformats.org/officeDocument/2006/relationships/slideLayout" Target="../slideLayouts/slideLayout23.xml"/><Relationship Id="rId6" Type="http://schemas.openxmlformats.org/officeDocument/2006/relationships/slideLayout" Target="../slideLayouts/slideLayout22.xml"/><Relationship Id="rId5" Type="http://schemas.openxmlformats.org/officeDocument/2006/relationships/slideLayout" Target="../slideLayouts/slideLayout21.xml"/><Relationship Id="rId4" Type="http://schemas.openxmlformats.org/officeDocument/2006/relationships/slideLayout" Target="../slideLayouts/slideLayout20.xml"/><Relationship Id="rId3" Type="http://schemas.openxmlformats.org/officeDocument/2006/relationships/slideLayout" Target="../slideLayouts/slideLayout19.xml"/><Relationship Id="rId22" Type="http://schemas.openxmlformats.org/officeDocument/2006/relationships/theme" Target="../theme/theme2.xml"/><Relationship Id="rId21" Type="http://schemas.openxmlformats.org/officeDocument/2006/relationships/tags" Target="../tags/tag123.xml"/><Relationship Id="rId20" Type="http://schemas.openxmlformats.org/officeDocument/2006/relationships/tags" Target="../tags/tag122.xml"/><Relationship Id="rId2" Type="http://schemas.openxmlformats.org/officeDocument/2006/relationships/slideLayout" Target="../slideLayouts/slideLayout18.xml"/><Relationship Id="rId19" Type="http://schemas.openxmlformats.org/officeDocument/2006/relationships/tags" Target="../tags/tag121.xml"/><Relationship Id="rId18" Type="http://schemas.openxmlformats.org/officeDocument/2006/relationships/tags" Target="../tags/tag120.xml"/><Relationship Id="rId17" Type="http://schemas.openxmlformats.org/officeDocument/2006/relationships/tags" Target="../tags/tag119.xml"/><Relationship Id="rId16" Type="http://schemas.openxmlformats.org/officeDocument/2006/relationships/tags" Target="../tags/tag118.xml"/><Relationship Id="rId15" Type="http://schemas.openxmlformats.org/officeDocument/2006/relationships/tags" Target="../tags/tag117.xml"/><Relationship Id="rId14" Type="http://schemas.openxmlformats.org/officeDocument/2006/relationships/tags" Target="../tags/tag116.xml"/><Relationship Id="rId13" Type="http://schemas.openxmlformats.org/officeDocument/2006/relationships/tags" Target="../tags/tag115.xml"/><Relationship Id="rId12" Type="http://schemas.openxmlformats.org/officeDocument/2006/relationships/tags" Target="../tags/tag114.xml"/><Relationship Id="rId11" Type="http://schemas.openxmlformats.org/officeDocument/2006/relationships/slideLayout" Target="../slideLayouts/slideLayout27.xml"/><Relationship Id="rId10" Type="http://schemas.openxmlformats.org/officeDocument/2006/relationships/slideLayout" Target="../slideLayouts/slideLayout26.xml"/><Relationship Id="rId1" Type="http://schemas.openxmlformats.org/officeDocument/2006/relationships/slideLayout" Target="../slideLayouts/slideLayout1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pic>
        <p:nvPicPr>
          <p:cNvPr id="2" name="图片 1"/>
          <p:cNvPicPr>
            <a:picLocks noChangeAspect="1"/>
          </p:cNvPicPr>
          <p:nvPr userDrawn="1"/>
        </p:nvPicPr>
        <p:blipFill>
          <a:blip r:embed="rId17"/>
          <a:stretch>
            <a:fillRect/>
          </a:stretch>
        </p:blipFill>
        <p:spPr>
          <a:xfrm>
            <a:off x="0" y="-1"/>
            <a:ext cx="12192000" cy="6851903"/>
          </a:xfrm>
          <a:prstGeom prst="rect">
            <a:avLst/>
          </a:prstGeom>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Lst>
  <mc:AlternateContent xmlns:mc="http://schemas.openxmlformats.org/markup-compatibility/2006">
    <mc:Choice xmlns:p14="http://schemas.microsoft.com/office/powerpoint/2010/main" Requires="p14">
      <p:transition spd="slow" p14:dur="1500"/>
    </mc:Choice>
    <mc:Fallback>
      <p:transition spd="slow"/>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8" name="矩形 7"/>
          <p:cNvSpPr/>
          <p:nvPr>
            <p:custDataLst>
              <p:tags r:id="rId12"/>
            </p:custDataLst>
          </p:nvPr>
        </p:nvSpPr>
        <p:spPr>
          <a:xfrm>
            <a:off x="0" y="0"/>
            <a:ext cx="12192000" cy="6837002"/>
          </a:xfrm>
          <a:prstGeom prst="rect">
            <a:avLst/>
          </a:prstGeom>
          <a:gradFill flip="none" rotWithShape="1">
            <a:gsLst>
              <a:gs pos="0">
                <a:schemeClr val="bg1">
                  <a:alpha val="0"/>
                </a:schemeClr>
              </a:gs>
              <a:gs pos="100000">
                <a:schemeClr val="accent2">
                  <a:alpha val="15000"/>
                </a:schemeClr>
              </a:gs>
            </a:gsLst>
            <a:lin ang="189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椭圆 8"/>
          <p:cNvSpPr/>
          <p:nvPr>
            <p:custDataLst>
              <p:tags r:id="rId13"/>
            </p:custDataLst>
          </p:nvPr>
        </p:nvSpPr>
        <p:spPr>
          <a:xfrm>
            <a:off x="10767139" y="296501"/>
            <a:ext cx="742236" cy="742238"/>
          </a:xfrm>
          <a:prstGeom prst="ellipse">
            <a:avLst/>
          </a:prstGeom>
          <a:gradFill>
            <a:gsLst>
              <a:gs pos="100000">
                <a:schemeClr val="accent2">
                  <a:alpha val="50000"/>
                </a:schemeClr>
              </a:gs>
              <a:gs pos="0">
                <a:schemeClr val="accent2">
                  <a:alpha val="0"/>
                </a:schemeClr>
              </a:gs>
            </a:gsLst>
            <a:lin ang="5400000" scaled="1"/>
          </a:gradFill>
          <a:ln>
            <a:noFill/>
          </a:ln>
          <a:effectLst>
            <a:softEdge rad="7620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任意多边形: 形状 10"/>
          <p:cNvSpPr/>
          <p:nvPr>
            <p:custDataLst>
              <p:tags r:id="rId14"/>
            </p:custDataLst>
          </p:nvPr>
        </p:nvSpPr>
        <p:spPr>
          <a:xfrm>
            <a:off x="10975832" y="261411"/>
            <a:ext cx="1216167" cy="936058"/>
          </a:xfrm>
          <a:custGeom>
            <a:avLst/>
            <a:gdLst>
              <a:gd name="connsiteX0" fmla="*/ 1762548 w 1762548"/>
              <a:gd name="connsiteY0" fmla="*/ 0 h 1540757"/>
              <a:gd name="connsiteX1" fmla="*/ 1762548 w 1762548"/>
              <a:gd name="connsiteY1" fmla="*/ 1540757 h 1540757"/>
              <a:gd name="connsiteX2" fmla="*/ 0 w 1762548"/>
              <a:gd name="connsiteY2" fmla="*/ 1540757 h 1540757"/>
              <a:gd name="connsiteX3" fmla="*/ 18169 w 1762548"/>
              <a:gd name="connsiteY3" fmla="*/ 1421710 h 1540757"/>
              <a:gd name="connsiteX4" fmla="*/ 1762548 w 1762548"/>
              <a:gd name="connsiteY4" fmla="*/ 0 h 15407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62548" h="1540757">
                <a:moveTo>
                  <a:pt x="1762548" y="0"/>
                </a:moveTo>
                <a:lnTo>
                  <a:pt x="1762548" y="1540757"/>
                </a:lnTo>
                <a:lnTo>
                  <a:pt x="0" y="1540757"/>
                </a:lnTo>
                <a:lnTo>
                  <a:pt x="18169" y="1421710"/>
                </a:lnTo>
                <a:cubicBezTo>
                  <a:pt x="184199" y="610342"/>
                  <a:pt x="902097" y="0"/>
                  <a:pt x="1762548" y="0"/>
                </a:cubicBezTo>
                <a:close/>
              </a:path>
            </a:pathLst>
          </a:custGeom>
          <a:gradFill flip="none" rotWithShape="1">
            <a:gsLst>
              <a:gs pos="83000">
                <a:schemeClr val="bg1">
                  <a:alpha val="50000"/>
                </a:schemeClr>
              </a:gs>
              <a:gs pos="39000">
                <a:schemeClr val="bg1">
                  <a:alpha val="5000"/>
                </a:schemeClr>
              </a:gs>
            </a:gsLst>
            <a:lin ang="13500000" scaled="1"/>
            <a:tileRect/>
          </a:gradFill>
          <a:ln w="6350">
            <a:gradFill flip="none" rotWithShape="1">
              <a:gsLst>
                <a:gs pos="17000">
                  <a:schemeClr val="bg1"/>
                </a:gs>
                <a:gs pos="43000">
                  <a:schemeClr val="bg1">
                    <a:alpha val="0"/>
                  </a:schemeClr>
                </a:gs>
              </a:gsLst>
              <a:lin ang="2700000" scaled="1"/>
              <a:tileRect/>
            </a:gra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16" name="矩形 15"/>
          <p:cNvSpPr/>
          <p:nvPr>
            <p:custDataLst>
              <p:tags r:id="rId15"/>
            </p:custDataLst>
          </p:nvPr>
        </p:nvSpPr>
        <p:spPr>
          <a:xfrm>
            <a:off x="0" y="6585002"/>
            <a:ext cx="12192000" cy="272998"/>
          </a:xfrm>
          <a:prstGeom prst="rect">
            <a:avLst/>
          </a:prstGeom>
          <a:gradFill flip="none" rotWithShape="1">
            <a:gsLst>
              <a:gs pos="0">
                <a:schemeClr val="accent2">
                  <a:lumMod val="20000"/>
                  <a:lumOff val="80000"/>
                  <a:alpha val="0"/>
                </a:schemeClr>
              </a:gs>
              <a:gs pos="100000">
                <a:schemeClr val="accent2">
                  <a:lumMod val="20000"/>
                  <a:lumOff val="80000"/>
                </a:schemeClr>
              </a:gs>
            </a:gsLst>
            <a:lin ang="10800000" scaled="1"/>
            <a:tileRect/>
          </a:gradFill>
          <a:ln>
            <a:noFill/>
          </a:ln>
          <a:effectLst>
            <a:softEdge rad="0"/>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4" name="日期占位符 3"/>
          <p:cNvSpPr>
            <a:spLocks noGrp="1"/>
          </p:cNvSpPr>
          <p:nvPr>
            <p:ph type="dt" sz="half" idx="2"/>
            <p:custDataLst>
              <p:tags r:id="rId16"/>
            </p:custDataLst>
          </p:nvPr>
        </p:nvSpPr>
        <p:spPr>
          <a:xfrm>
            <a:off x="695960" y="6356350"/>
            <a:ext cx="2743200" cy="365125"/>
          </a:xfrm>
          <a:prstGeom prst="rect">
            <a:avLst/>
          </a:prstGeom>
        </p:spPr>
        <p:txBody>
          <a:bodyPr vert="horz" wrap="square" lIns="91440" tIns="45720" rIns="91440" bIns="45720" rtlCol="0" anchor="ctr">
            <a:normAutofit/>
          </a:bodyPr>
          <a:lstStyle>
            <a:lvl1pPr algn="l">
              <a:defRPr sz="1200">
                <a:solidFill>
                  <a:schemeClr val="tx1">
                    <a:tint val="75000"/>
                  </a:schemeClr>
                </a:solidFill>
              </a:defRPr>
            </a:lvl1pPr>
          </a:lstStyle>
          <a:p>
            <a:fld id="{5592522B-0F24-4480-B9DD-A9474A6880D6}" type="datetimeFigureOut">
              <a:rPr lang="zh-CN" altLang="en-US" smtClean="0"/>
            </a:fld>
            <a:endParaRPr lang="zh-CN" altLang="en-US"/>
          </a:p>
        </p:txBody>
      </p:sp>
      <p:sp>
        <p:nvSpPr>
          <p:cNvPr id="5" name="页脚占位符 4"/>
          <p:cNvSpPr>
            <a:spLocks noGrp="1"/>
          </p:cNvSpPr>
          <p:nvPr>
            <p:ph type="ftr" sz="quarter" idx="3"/>
            <p:custDataLst>
              <p:tags r:id="rId17"/>
            </p:custDataLst>
          </p:nvPr>
        </p:nvSpPr>
        <p:spPr>
          <a:xfrm>
            <a:off x="4038600" y="6356350"/>
            <a:ext cx="4114800" cy="365125"/>
          </a:xfrm>
          <a:prstGeom prst="rect">
            <a:avLst/>
          </a:prstGeom>
        </p:spPr>
        <p:txBody>
          <a:bodyPr vert="horz" lIns="91440" tIns="45720" rIns="91440" bIns="45720" rtlCol="0" anchor="ctr">
            <a:normAutofit/>
          </a:bodyPr>
          <a:lstStyle>
            <a:lvl1pPr algn="ctr">
              <a:defRPr sz="1200">
                <a:solidFill>
                  <a:schemeClr val="tx1">
                    <a:tint val="75000"/>
                  </a:schemeClr>
                </a:solidFill>
              </a:defRPr>
            </a:lvl1pPr>
          </a:lstStyle>
          <a:p>
            <a:endParaRPr lang="zh-CN" altLang="en-US" dirty="0"/>
          </a:p>
        </p:txBody>
      </p:sp>
      <p:sp>
        <p:nvSpPr>
          <p:cNvPr id="6" name="灯片编号占位符 5"/>
          <p:cNvSpPr>
            <a:spLocks noGrp="1"/>
          </p:cNvSpPr>
          <p:nvPr>
            <p:ph type="sldNum" sz="quarter" idx="4"/>
            <p:custDataLst>
              <p:tags r:id="rId18"/>
            </p:custDataLst>
          </p:nvPr>
        </p:nvSpPr>
        <p:spPr>
          <a:xfrm>
            <a:off x="8753983" y="6356350"/>
            <a:ext cx="2743200" cy="365125"/>
          </a:xfrm>
          <a:prstGeom prst="rect">
            <a:avLst/>
          </a:prstGeom>
        </p:spPr>
        <p:txBody>
          <a:bodyPr vert="horz" wrap="square" lIns="91440" tIns="45720" rIns="91440" bIns="45720" rtlCol="0" anchor="ctr">
            <a:normAutofit/>
          </a:bodyPr>
          <a:lstStyle>
            <a:lvl1pPr algn="r">
              <a:defRPr sz="1200">
                <a:solidFill>
                  <a:schemeClr val="tx1">
                    <a:tint val="75000"/>
                  </a:schemeClr>
                </a:solidFill>
              </a:defRPr>
            </a:lvl1pPr>
          </a:lstStyle>
          <a:p>
            <a:fld id="{BE5F26B5-172A-4DC2-B0B7-181CFC56B87C}" type="slidenum">
              <a:rPr lang="zh-CN" altLang="en-US" smtClean="0"/>
            </a:fld>
            <a:endParaRPr lang="zh-CN" altLang="en-US"/>
          </a:p>
        </p:txBody>
      </p:sp>
      <p:sp>
        <p:nvSpPr>
          <p:cNvPr id="2" name="标题占位符 1"/>
          <p:cNvSpPr>
            <a:spLocks noGrp="1"/>
          </p:cNvSpPr>
          <p:nvPr>
            <p:ph type="title"/>
            <p:custDataLst>
              <p:tags r:id="rId19"/>
            </p:custDataLst>
          </p:nvPr>
        </p:nvSpPr>
        <p:spPr>
          <a:xfrm>
            <a:off x="695960" y="360000"/>
            <a:ext cx="10800000" cy="720000"/>
          </a:xfrm>
          <a:prstGeom prst="rect">
            <a:avLst/>
          </a:prstGeom>
        </p:spPr>
        <p:txBody>
          <a:bodyPr vert="horz" wrap="square" lIns="0" tIns="0" rIns="0" bIns="0" rtlCol="0" anchor="b" anchorCtr="0">
            <a:normAutofit/>
          </a:bodyPr>
          <a:lstStyle/>
          <a:p>
            <a:r>
              <a:rPr lang="zh-CN" altLang="en-US" dirty="0"/>
              <a:t>单击此处编辑母版标题样式</a:t>
            </a:r>
            <a:endParaRPr lang="zh-CN" altLang="en-US" dirty="0"/>
          </a:p>
        </p:txBody>
      </p:sp>
      <p:sp>
        <p:nvSpPr>
          <p:cNvPr id="3" name="文本占位符 2"/>
          <p:cNvSpPr>
            <a:spLocks noGrp="1"/>
          </p:cNvSpPr>
          <p:nvPr>
            <p:ph type="body" idx="1"/>
            <p:custDataLst>
              <p:tags r:id="rId20"/>
            </p:custDataLst>
          </p:nvPr>
        </p:nvSpPr>
        <p:spPr>
          <a:xfrm>
            <a:off x="695960" y="1301749"/>
            <a:ext cx="10800000" cy="4873625"/>
          </a:xfrm>
          <a:prstGeom prst="rect">
            <a:avLst/>
          </a:prstGeom>
        </p:spPr>
        <p:txBody>
          <a:bodyPr vert="horz" wrap="square" lIns="0" tIns="0" rIns="0" bIns="0" rtlCol="0">
            <a:normAutofit/>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sym typeface="+mn-ea"/>
              </a:rPr>
              <a:t>第</a:t>
            </a:r>
            <a:r>
              <a:rPr lang="zh-CN" altLang="en-US" dirty="0"/>
              <a:t>三级</a:t>
            </a:r>
            <a:endParaRPr lang="zh-CN" altLang="en-US" dirty="0"/>
          </a:p>
          <a:p>
            <a:pPr lvl="3"/>
            <a:r>
              <a:rPr lang="zh-CN" altLang="en-US" dirty="0">
                <a:sym typeface="+mn-ea"/>
              </a:rPr>
              <a:t>第</a:t>
            </a:r>
            <a:r>
              <a:rPr lang="zh-CN" altLang="en-US" dirty="0"/>
              <a:t>四级</a:t>
            </a:r>
            <a:endParaRPr lang="zh-CN" altLang="en-US" dirty="0"/>
          </a:p>
          <a:p>
            <a:pPr lvl="4"/>
            <a:r>
              <a:rPr lang="zh-CN" altLang="en-US" dirty="0">
                <a:sym typeface="+mn-ea"/>
              </a:rPr>
              <a:t>第</a:t>
            </a:r>
            <a:r>
              <a:rPr lang="zh-CN" altLang="en-US" dirty="0"/>
              <a:t>五级</a:t>
            </a:r>
            <a:endParaRPr lang="zh-CN" altLang="en-US" dirty="0"/>
          </a:p>
        </p:txBody>
      </p:sp>
      <p:sp>
        <p:nvSpPr>
          <p:cNvPr id="10" name="KSO_TEMPLATE" hidden="1"/>
          <p:cNvSpPr/>
          <p:nvPr>
            <p:custDataLst>
              <p:tags r:id="rId21"/>
            </p:custDataLst>
          </p:nvPr>
        </p:nvSpPr>
        <p:spPr>
          <a:xfrm>
            <a:off x="0" y="0"/>
            <a:ext cx="0" cy="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p>
            <a:pPr algn="ctr"/>
            <a:endParaRPr lang="zh-CN" altLang="en-US"/>
          </a:p>
        </p:txBody>
      </p:sp>
    </p:spTree>
  </p:cSld>
  <p:clrMap bg1="lt1" tx1="dk1" bg2="lt2" tx2="dk2" accent1="accent1" accent2="accent2" accent3="accent3" accent4="accent4" accent5="accent5" accent6="accent6" hlink="hlink" folHlink="folHlink"/>
  <p:sldLayoutIdLst>
    <p:sldLayoutId id="2147483666" r:id="rId1"/>
    <p:sldLayoutId id="2147483667" r:id="rId2"/>
    <p:sldLayoutId id="2147483668" r:id="rId3"/>
    <p:sldLayoutId id="2147483669" r:id="rId4"/>
    <p:sldLayoutId id="2147483670" r:id="rId5"/>
    <p:sldLayoutId id="2147483671" r:id="rId6"/>
    <p:sldLayoutId id="2147483672" r:id="rId7"/>
    <p:sldLayoutId id="2147483673" r:id="rId8"/>
    <p:sldLayoutId id="2147483674" r:id="rId9"/>
    <p:sldLayoutId id="2147483675" r:id="rId10"/>
    <p:sldLayoutId id="2147483676" r:id="rId11"/>
  </p:sldLayoutIdLst>
  <p:txStyles>
    <p:titleStyle>
      <a:lvl1pPr algn="l" defTabSz="914400" rtl="0" eaLnBrk="1" latinLnBrk="0" hangingPunct="1">
        <a:lnSpc>
          <a:spcPct val="100000"/>
        </a:lnSpc>
        <a:spcBef>
          <a:spcPct val="0"/>
        </a:spcBef>
        <a:buNone/>
        <a:defRPr sz="3200" b="1" kern="1200">
          <a:solidFill>
            <a:schemeClr val="tx2"/>
          </a:solidFill>
          <a:latin typeface="+mj-lt"/>
          <a:ea typeface="+mj-ea"/>
          <a:cs typeface="+mj-cs"/>
        </a:defRPr>
      </a:lvl1pPr>
    </p:titleStyle>
    <p:bodyStyle>
      <a:lvl1pPr marL="228600" indent="-228600" algn="l" defTabSz="914400" rtl="0" eaLnBrk="1" latinLnBrk="0" hangingPunct="1">
        <a:lnSpc>
          <a:spcPct val="130000"/>
        </a:lnSpc>
        <a:spcBef>
          <a:spcPts val="1000"/>
        </a:spcBef>
        <a:buFont typeface="Arial" panose="020B0604020202020204" pitchFamily="34" charset="0"/>
        <a:buChar char="•"/>
        <a:defRPr sz="2400" kern="1200">
          <a:solidFill>
            <a:schemeClr val="tx1"/>
          </a:solidFill>
          <a:latin typeface="+mn-lt"/>
          <a:ea typeface="+mn-ea"/>
          <a:cs typeface="+mn-cs"/>
        </a:defRPr>
      </a:lvl1pPr>
      <a:lvl2pPr marL="538480" indent="-206375" algn="l" defTabSz="914400" rtl="0" eaLnBrk="1" latinLnBrk="0" hangingPunct="1">
        <a:lnSpc>
          <a:spcPct val="130000"/>
        </a:lnSpc>
        <a:spcBef>
          <a:spcPts val="0"/>
        </a:spcBef>
        <a:buFont typeface="Arial" panose="020B0604020202020204" pitchFamily="34" charset="0"/>
        <a:buChar char="•"/>
        <a:defRPr sz="2000" kern="1200">
          <a:solidFill>
            <a:schemeClr val="tx1">
              <a:lumMod val="65000"/>
              <a:lumOff val="35000"/>
            </a:schemeClr>
          </a:solidFill>
          <a:latin typeface="+mn-lt"/>
          <a:ea typeface="+mn-ea"/>
          <a:cs typeface="+mn-cs"/>
        </a:defRPr>
      </a:lvl2pPr>
      <a:lvl3pPr marL="798830" indent="-161925" algn="l" defTabSz="914400" rtl="0" eaLnBrk="1" latinLnBrk="0" hangingPunct="1">
        <a:lnSpc>
          <a:spcPct val="130000"/>
        </a:lnSpc>
        <a:spcBef>
          <a:spcPts val="0"/>
        </a:spcBef>
        <a:buFont typeface="Arial" panose="020B0604020202020204" pitchFamily="34" charset="0"/>
        <a:buChar char="•"/>
        <a:defRPr sz="1800" kern="1200">
          <a:solidFill>
            <a:schemeClr val="tx1">
              <a:lumMod val="65000"/>
              <a:lumOff val="35000"/>
            </a:schemeClr>
          </a:solidFill>
          <a:latin typeface="+mn-lt"/>
          <a:ea typeface="+mn-ea"/>
          <a:cs typeface="+mn-cs"/>
        </a:defRPr>
      </a:lvl3pPr>
      <a:lvl4pPr marL="1030605" indent="-149225" algn="l" defTabSz="914400" rtl="0" eaLnBrk="1" latinLnBrk="0" hangingPunct="1">
        <a:lnSpc>
          <a:spcPct val="130000"/>
        </a:lnSpc>
        <a:spcBef>
          <a:spcPts val="0"/>
        </a:spcBef>
        <a:buFont typeface="Arial" panose="020B0604020202020204" pitchFamily="34" charset="0"/>
        <a:buChar char="•"/>
        <a:defRPr sz="1600" kern="1200">
          <a:solidFill>
            <a:schemeClr val="tx1">
              <a:lumMod val="65000"/>
              <a:lumOff val="35000"/>
            </a:schemeClr>
          </a:solidFill>
          <a:latin typeface="+mn-lt"/>
          <a:ea typeface="+mn-ea"/>
          <a:cs typeface="+mn-cs"/>
        </a:defRPr>
      </a:lvl4pPr>
      <a:lvl5pPr marL="1235075" indent="-127000" algn="l" defTabSz="914400" rtl="0" eaLnBrk="1" latinLnBrk="0" hangingPunct="1">
        <a:lnSpc>
          <a:spcPct val="130000"/>
        </a:lnSpc>
        <a:spcBef>
          <a:spcPts val="0"/>
        </a:spcBef>
        <a:buFont typeface="Arial" panose="020B0604020202020204" pitchFamily="34" charset="0"/>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5" Type="http://schemas.openxmlformats.org/officeDocument/2006/relationships/notesSlide" Target="../notesSlides/notesSlide1.xml"/><Relationship Id="rId4" Type="http://schemas.openxmlformats.org/officeDocument/2006/relationships/slideLayout" Target="../slideLayouts/slideLayout17.xml"/><Relationship Id="rId3" Type="http://schemas.openxmlformats.org/officeDocument/2006/relationships/tags" Target="../tags/tag125.xml"/><Relationship Id="rId2" Type="http://schemas.openxmlformats.org/officeDocument/2006/relationships/image" Target="../media/image6.png"/><Relationship Id="rId1" Type="http://schemas.openxmlformats.org/officeDocument/2006/relationships/tags" Target="../tags/tag124.xml"/></Relationships>
</file>

<file path=ppt/slides/_rels/slide10.xml.rels><?xml version="1.0" encoding="UTF-8" standalone="yes"?>
<Relationships xmlns="http://schemas.openxmlformats.org/package/2006/relationships"><Relationship Id="rId8" Type="http://schemas.openxmlformats.org/officeDocument/2006/relationships/slideLayout" Target="../slideLayouts/slideLayout18.xml"/><Relationship Id="rId7" Type="http://schemas.openxmlformats.org/officeDocument/2006/relationships/tags" Target="../tags/tag194.xml"/><Relationship Id="rId6" Type="http://schemas.openxmlformats.org/officeDocument/2006/relationships/image" Target="../media/image6.png"/><Relationship Id="rId5" Type="http://schemas.openxmlformats.org/officeDocument/2006/relationships/tags" Target="../tags/tag193.xml"/><Relationship Id="rId4" Type="http://schemas.openxmlformats.org/officeDocument/2006/relationships/tags" Target="../tags/tag192.xml"/><Relationship Id="rId3" Type="http://schemas.openxmlformats.org/officeDocument/2006/relationships/tags" Target="../tags/tag191.xml"/><Relationship Id="rId2" Type="http://schemas.openxmlformats.org/officeDocument/2006/relationships/tags" Target="../tags/tag190.xml"/><Relationship Id="rId1" Type="http://schemas.openxmlformats.org/officeDocument/2006/relationships/tags" Target="../tags/tag189.xml"/></Relationships>
</file>

<file path=ppt/slides/_rels/slide11.xml.rels><?xml version="1.0" encoding="UTF-8" standalone="yes"?>
<Relationships xmlns="http://schemas.openxmlformats.org/package/2006/relationships"><Relationship Id="rId9" Type="http://schemas.openxmlformats.org/officeDocument/2006/relationships/image" Target="../media/image20.jpeg"/><Relationship Id="rId8" Type="http://schemas.openxmlformats.org/officeDocument/2006/relationships/tags" Target="../tags/tag200.xml"/><Relationship Id="rId7" Type="http://schemas.openxmlformats.org/officeDocument/2006/relationships/tags" Target="../tags/tag199.xml"/><Relationship Id="rId6" Type="http://schemas.openxmlformats.org/officeDocument/2006/relationships/image" Target="../media/image19.jpeg"/><Relationship Id="rId5" Type="http://schemas.openxmlformats.org/officeDocument/2006/relationships/tags" Target="../tags/tag198.xml"/><Relationship Id="rId4" Type="http://schemas.openxmlformats.org/officeDocument/2006/relationships/tags" Target="../tags/tag197.xml"/><Relationship Id="rId3" Type="http://schemas.openxmlformats.org/officeDocument/2006/relationships/image" Target="../media/image18.png"/><Relationship Id="rId2" Type="http://schemas.openxmlformats.org/officeDocument/2006/relationships/tags" Target="../tags/tag196.xml"/><Relationship Id="rId17" Type="http://schemas.openxmlformats.org/officeDocument/2006/relationships/slideLayout" Target="../slideLayouts/slideLayout18.xml"/><Relationship Id="rId16" Type="http://schemas.openxmlformats.org/officeDocument/2006/relationships/tags" Target="../tags/tag205.xml"/><Relationship Id="rId15" Type="http://schemas.openxmlformats.org/officeDocument/2006/relationships/image" Target="../media/image6.png"/><Relationship Id="rId14" Type="http://schemas.openxmlformats.org/officeDocument/2006/relationships/tags" Target="../tags/tag204.xml"/><Relationship Id="rId13" Type="http://schemas.openxmlformats.org/officeDocument/2006/relationships/tags" Target="../tags/tag203.xml"/><Relationship Id="rId12" Type="http://schemas.openxmlformats.org/officeDocument/2006/relationships/image" Target="../media/image21.jpeg"/><Relationship Id="rId11" Type="http://schemas.openxmlformats.org/officeDocument/2006/relationships/tags" Target="../tags/tag202.xml"/><Relationship Id="rId10" Type="http://schemas.openxmlformats.org/officeDocument/2006/relationships/tags" Target="../tags/tag201.xml"/><Relationship Id="rId1" Type="http://schemas.openxmlformats.org/officeDocument/2006/relationships/tags" Target="../tags/tag195.xml"/></Relationships>
</file>

<file path=ppt/slides/_rels/slide12.xml.rels><?xml version="1.0" encoding="UTF-8" standalone="yes"?>
<Relationships xmlns="http://schemas.openxmlformats.org/package/2006/relationships"><Relationship Id="rId6" Type="http://schemas.openxmlformats.org/officeDocument/2006/relationships/slideLayout" Target="../slideLayouts/slideLayout23.xml"/><Relationship Id="rId5" Type="http://schemas.openxmlformats.org/officeDocument/2006/relationships/tags" Target="../tags/tag208.xml"/><Relationship Id="rId4" Type="http://schemas.openxmlformats.org/officeDocument/2006/relationships/image" Target="../media/image6.png"/><Relationship Id="rId3" Type="http://schemas.openxmlformats.org/officeDocument/2006/relationships/tags" Target="../tags/tag207.xml"/><Relationship Id="rId2" Type="http://schemas.openxmlformats.org/officeDocument/2006/relationships/image" Target="../media/image22.png"/><Relationship Id="rId1" Type="http://schemas.openxmlformats.org/officeDocument/2006/relationships/tags" Target="../tags/tag206.xml"/></Relationships>
</file>

<file path=ppt/slides/_rels/slide13.xml.rels><?xml version="1.0" encoding="UTF-8" standalone="yes"?>
<Relationships xmlns="http://schemas.openxmlformats.org/package/2006/relationships"><Relationship Id="rId7" Type="http://schemas.openxmlformats.org/officeDocument/2006/relationships/slideLayout" Target="../slideLayouts/slideLayout18.xml"/><Relationship Id="rId6" Type="http://schemas.openxmlformats.org/officeDocument/2006/relationships/tags" Target="../tags/tag212.xml"/><Relationship Id="rId5" Type="http://schemas.openxmlformats.org/officeDocument/2006/relationships/image" Target="../media/image6.png"/><Relationship Id="rId4" Type="http://schemas.openxmlformats.org/officeDocument/2006/relationships/tags" Target="../tags/tag211.xml"/><Relationship Id="rId3" Type="http://schemas.openxmlformats.org/officeDocument/2006/relationships/image" Target="../media/image23.png"/><Relationship Id="rId2" Type="http://schemas.openxmlformats.org/officeDocument/2006/relationships/tags" Target="../tags/tag210.xml"/><Relationship Id="rId1" Type="http://schemas.openxmlformats.org/officeDocument/2006/relationships/tags" Target="../tags/tag209.xml"/></Relationships>
</file>

<file path=ppt/slides/_rels/slide14.xml.rels><?xml version="1.0" encoding="UTF-8" standalone="yes"?>
<Relationships xmlns="http://schemas.openxmlformats.org/package/2006/relationships"><Relationship Id="rId8" Type="http://schemas.openxmlformats.org/officeDocument/2006/relationships/slideLayout" Target="../slideLayouts/slideLayout18.xml"/><Relationship Id="rId7" Type="http://schemas.openxmlformats.org/officeDocument/2006/relationships/tags" Target="../tags/tag217.xml"/><Relationship Id="rId6" Type="http://schemas.openxmlformats.org/officeDocument/2006/relationships/image" Target="../media/image6.png"/><Relationship Id="rId5" Type="http://schemas.openxmlformats.org/officeDocument/2006/relationships/tags" Target="../tags/tag216.xml"/><Relationship Id="rId4" Type="http://schemas.openxmlformats.org/officeDocument/2006/relationships/image" Target="../media/image24.jpeg"/><Relationship Id="rId3" Type="http://schemas.openxmlformats.org/officeDocument/2006/relationships/tags" Target="../tags/tag215.xml"/><Relationship Id="rId2" Type="http://schemas.openxmlformats.org/officeDocument/2006/relationships/tags" Target="../tags/tag214.xml"/><Relationship Id="rId1" Type="http://schemas.openxmlformats.org/officeDocument/2006/relationships/tags" Target="../tags/tag213.xml"/></Relationships>
</file>

<file path=ppt/slides/_rels/slide15.xml.rels><?xml version="1.0" encoding="UTF-8" standalone="yes"?>
<Relationships xmlns="http://schemas.openxmlformats.org/package/2006/relationships"><Relationship Id="rId8" Type="http://schemas.openxmlformats.org/officeDocument/2006/relationships/slideLayout" Target="../slideLayouts/slideLayout18.xml"/><Relationship Id="rId7" Type="http://schemas.openxmlformats.org/officeDocument/2006/relationships/tags" Target="../tags/tag222.xml"/><Relationship Id="rId6" Type="http://schemas.openxmlformats.org/officeDocument/2006/relationships/image" Target="../media/image6.png"/><Relationship Id="rId5" Type="http://schemas.openxmlformats.org/officeDocument/2006/relationships/tags" Target="../tags/tag221.xml"/><Relationship Id="rId4" Type="http://schemas.openxmlformats.org/officeDocument/2006/relationships/image" Target="../media/image25.jpeg"/><Relationship Id="rId3" Type="http://schemas.openxmlformats.org/officeDocument/2006/relationships/tags" Target="../tags/tag220.xml"/><Relationship Id="rId2" Type="http://schemas.openxmlformats.org/officeDocument/2006/relationships/tags" Target="../tags/tag219.xml"/><Relationship Id="rId1" Type="http://schemas.openxmlformats.org/officeDocument/2006/relationships/tags" Target="../tags/tag218.xml"/></Relationships>
</file>

<file path=ppt/slides/_rels/slide16.xml.rels><?xml version="1.0" encoding="UTF-8" standalone="yes"?>
<Relationships xmlns="http://schemas.openxmlformats.org/package/2006/relationships"><Relationship Id="rId9" Type="http://schemas.openxmlformats.org/officeDocument/2006/relationships/tags" Target="../tags/tag228.xml"/><Relationship Id="rId8" Type="http://schemas.openxmlformats.org/officeDocument/2006/relationships/image" Target="../media/image6.png"/><Relationship Id="rId7" Type="http://schemas.openxmlformats.org/officeDocument/2006/relationships/tags" Target="../tags/tag227.xml"/><Relationship Id="rId6" Type="http://schemas.openxmlformats.org/officeDocument/2006/relationships/image" Target="../media/image27.jpeg"/><Relationship Id="rId5" Type="http://schemas.openxmlformats.org/officeDocument/2006/relationships/tags" Target="../tags/tag226.xml"/><Relationship Id="rId4" Type="http://schemas.openxmlformats.org/officeDocument/2006/relationships/image" Target="../media/image26.png"/><Relationship Id="rId3" Type="http://schemas.openxmlformats.org/officeDocument/2006/relationships/tags" Target="../tags/tag225.xml"/><Relationship Id="rId2" Type="http://schemas.openxmlformats.org/officeDocument/2006/relationships/tags" Target="../tags/tag224.xml"/><Relationship Id="rId10" Type="http://schemas.openxmlformats.org/officeDocument/2006/relationships/slideLayout" Target="../slideLayouts/slideLayout18.xml"/><Relationship Id="rId1" Type="http://schemas.openxmlformats.org/officeDocument/2006/relationships/tags" Target="../tags/tag223.xml"/></Relationships>
</file>

<file path=ppt/slides/_rels/slide17.xml.rels><?xml version="1.0" encoding="UTF-8" standalone="yes"?>
<Relationships xmlns="http://schemas.openxmlformats.org/package/2006/relationships"><Relationship Id="rId9" Type="http://schemas.openxmlformats.org/officeDocument/2006/relationships/tags" Target="../tags/tag234.xml"/><Relationship Id="rId8" Type="http://schemas.openxmlformats.org/officeDocument/2006/relationships/image" Target="../media/image30.png"/><Relationship Id="rId7" Type="http://schemas.openxmlformats.org/officeDocument/2006/relationships/tags" Target="../tags/tag233.xml"/><Relationship Id="rId6" Type="http://schemas.openxmlformats.org/officeDocument/2006/relationships/tags" Target="../tags/tag232.xml"/><Relationship Id="rId5" Type="http://schemas.openxmlformats.org/officeDocument/2006/relationships/image" Target="../media/image29.png"/><Relationship Id="rId4" Type="http://schemas.openxmlformats.org/officeDocument/2006/relationships/tags" Target="../tags/tag231.xml"/><Relationship Id="rId3" Type="http://schemas.openxmlformats.org/officeDocument/2006/relationships/image" Target="../media/image28.png"/><Relationship Id="rId2" Type="http://schemas.openxmlformats.org/officeDocument/2006/relationships/tags" Target="../tags/tag230.xml"/><Relationship Id="rId16" Type="http://schemas.openxmlformats.org/officeDocument/2006/relationships/slideLayout" Target="../slideLayouts/slideLayout18.xml"/><Relationship Id="rId15" Type="http://schemas.openxmlformats.org/officeDocument/2006/relationships/tags" Target="../tags/tag239.xml"/><Relationship Id="rId14" Type="http://schemas.openxmlformats.org/officeDocument/2006/relationships/image" Target="../media/image6.png"/><Relationship Id="rId13" Type="http://schemas.openxmlformats.org/officeDocument/2006/relationships/tags" Target="../tags/tag238.xml"/><Relationship Id="rId12" Type="http://schemas.openxmlformats.org/officeDocument/2006/relationships/tags" Target="../tags/tag237.xml"/><Relationship Id="rId11" Type="http://schemas.openxmlformats.org/officeDocument/2006/relationships/tags" Target="../tags/tag236.xml"/><Relationship Id="rId10" Type="http://schemas.openxmlformats.org/officeDocument/2006/relationships/tags" Target="../tags/tag235.xml"/><Relationship Id="rId1" Type="http://schemas.openxmlformats.org/officeDocument/2006/relationships/tags" Target="../tags/tag229.xml"/></Relationships>
</file>

<file path=ppt/slides/_rels/slide18.xml.rels><?xml version="1.0" encoding="UTF-8" standalone="yes"?>
<Relationships xmlns="http://schemas.openxmlformats.org/package/2006/relationships"><Relationship Id="rId9" Type="http://schemas.openxmlformats.org/officeDocument/2006/relationships/tags" Target="../tags/tag248.xml"/><Relationship Id="rId8" Type="http://schemas.openxmlformats.org/officeDocument/2006/relationships/tags" Target="../tags/tag247.xml"/><Relationship Id="rId7" Type="http://schemas.openxmlformats.org/officeDocument/2006/relationships/tags" Target="../tags/tag246.xml"/><Relationship Id="rId6" Type="http://schemas.openxmlformats.org/officeDocument/2006/relationships/tags" Target="../tags/tag245.xml"/><Relationship Id="rId5" Type="http://schemas.openxmlformats.org/officeDocument/2006/relationships/tags" Target="../tags/tag244.xml"/><Relationship Id="rId4" Type="http://schemas.openxmlformats.org/officeDocument/2006/relationships/tags" Target="../tags/tag243.xml"/><Relationship Id="rId3" Type="http://schemas.openxmlformats.org/officeDocument/2006/relationships/tags" Target="../tags/tag242.xml"/><Relationship Id="rId2" Type="http://schemas.openxmlformats.org/officeDocument/2006/relationships/tags" Target="../tags/tag241.xml"/><Relationship Id="rId12" Type="http://schemas.openxmlformats.org/officeDocument/2006/relationships/slideLayout" Target="../slideLayouts/slideLayout18.xml"/><Relationship Id="rId11" Type="http://schemas.openxmlformats.org/officeDocument/2006/relationships/tags" Target="../tags/tag250.xml"/><Relationship Id="rId10" Type="http://schemas.openxmlformats.org/officeDocument/2006/relationships/tags" Target="../tags/tag249.xml"/><Relationship Id="rId1" Type="http://schemas.openxmlformats.org/officeDocument/2006/relationships/tags" Target="../tags/tag240.xml"/></Relationships>
</file>

<file path=ppt/slides/_rels/slide19.xml.rels><?xml version="1.0" encoding="UTF-8" standalone="yes"?>
<Relationships xmlns="http://schemas.openxmlformats.org/package/2006/relationships"><Relationship Id="rId5" Type="http://schemas.openxmlformats.org/officeDocument/2006/relationships/slideLayout" Target="../slideLayouts/slideLayout18.xml"/><Relationship Id="rId4" Type="http://schemas.openxmlformats.org/officeDocument/2006/relationships/tags" Target="../tags/tag253.xml"/><Relationship Id="rId3" Type="http://schemas.openxmlformats.org/officeDocument/2006/relationships/image" Target="../media/image6.png"/><Relationship Id="rId2" Type="http://schemas.openxmlformats.org/officeDocument/2006/relationships/tags" Target="../tags/tag252.xml"/><Relationship Id="rId1" Type="http://schemas.openxmlformats.org/officeDocument/2006/relationships/tags" Target="../tags/tag251.xml"/></Relationships>
</file>

<file path=ppt/slides/_rels/slide2.xml.rels><?xml version="1.0" encoding="UTF-8" standalone="yes"?>
<Relationships xmlns="http://schemas.openxmlformats.org/package/2006/relationships"><Relationship Id="rId9" Type="http://schemas.openxmlformats.org/officeDocument/2006/relationships/tags" Target="../tags/tag134.xml"/><Relationship Id="rId8" Type="http://schemas.openxmlformats.org/officeDocument/2006/relationships/tags" Target="../tags/tag133.xml"/><Relationship Id="rId7" Type="http://schemas.openxmlformats.org/officeDocument/2006/relationships/tags" Target="../tags/tag132.xml"/><Relationship Id="rId6" Type="http://schemas.openxmlformats.org/officeDocument/2006/relationships/tags" Target="../tags/tag131.xml"/><Relationship Id="rId5" Type="http://schemas.openxmlformats.org/officeDocument/2006/relationships/tags" Target="../tags/tag130.xml"/><Relationship Id="rId4" Type="http://schemas.openxmlformats.org/officeDocument/2006/relationships/tags" Target="../tags/tag129.xml"/><Relationship Id="rId3" Type="http://schemas.openxmlformats.org/officeDocument/2006/relationships/tags" Target="../tags/tag128.xml"/><Relationship Id="rId2" Type="http://schemas.openxmlformats.org/officeDocument/2006/relationships/tags" Target="../tags/tag127.xml"/><Relationship Id="rId16" Type="http://schemas.openxmlformats.org/officeDocument/2006/relationships/slideLayout" Target="../slideLayouts/slideLayout19.xml"/><Relationship Id="rId15" Type="http://schemas.openxmlformats.org/officeDocument/2006/relationships/tags" Target="../tags/tag139.xml"/><Relationship Id="rId14" Type="http://schemas.openxmlformats.org/officeDocument/2006/relationships/image" Target="../media/image6.png"/><Relationship Id="rId13" Type="http://schemas.openxmlformats.org/officeDocument/2006/relationships/tags" Target="../tags/tag138.xml"/><Relationship Id="rId12" Type="http://schemas.openxmlformats.org/officeDocument/2006/relationships/tags" Target="../tags/tag137.xml"/><Relationship Id="rId11" Type="http://schemas.openxmlformats.org/officeDocument/2006/relationships/tags" Target="../tags/tag136.xml"/><Relationship Id="rId10" Type="http://schemas.openxmlformats.org/officeDocument/2006/relationships/tags" Target="../tags/tag135.xml"/><Relationship Id="rId1" Type="http://schemas.openxmlformats.org/officeDocument/2006/relationships/tags" Target="../tags/tag126.xml"/></Relationships>
</file>

<file path=ppt/slides/_rels/slide20.xml.rels><?xml version="1.0" encoding="UTF-8" standalone="yes"?>
<Relationships xmlns="http://schemas.openxmlformats.org/package/2006/relationships"><Relationship Id="rId9" Type="http://schemas.openxmlformats.org/officeDocument/2006/relationships/tags" Target="../tags/tag260.xml"/><Relationship Id="rId8" Type="http://schemas.openxmlformats.org/officeDocument/2006/relationships/tags" Target="../tags/tag259.xml"/><Relationship Id="rId7" Type="http://schemas.openxmlformats.org/officeDocument/2006/relationships/tags" Target="../tags/tag258.xml"/><Relationship Id="rId6" Type="http://schemas.openxmlformats.org/officeDocument/2006/relationships/tags" Target="../tags/tag257.xml"/><Relationship Id="rId5" Type="http://schemas.openxmlformats.org/officeDocument/2006/relationships/image" Target="../media/image32.png"/><Relationship Id="rId4" Type="http://schemas.openxmlformats.org/officeDocument/2006/relationships/tags" Target="../tags/tag256.xml"/><Relationship Id="rId3" Type="http://schemas.openxmlformats.org/officeDocument/2006/relationships/image" Target="../media/image31.png"/><Relationship Id="rId24" Type="http://schemas.openxmlformats.org/officeDocument/2006/relationships/slideLayout" Target="../slideLayouts/slideLayout18.xml"/><Relationship Id="rId23" Type="http://schemas.openxmlformats.org/officeDocument/2006/relationships/tags" Target="../tags/tag273.xml"/><Relationship Id="rId22" Type="http://schemas.openxmlformats.org/officeDocument/2006/relationships/image" Target="../media/image6.png"/><Relationship Id="rId21" Type="http://schemas.openxmlformats.org/officeDocument/2006/relationships/tags" Target="../tags/tag272.xml"/><Relationship Id="rId20" Type="http://schemas.openxmlformats.org/officeDocument/2006/relationships/tags" Target="../tags/tag271.xml"/><Relationship Id="rId2" Type="http://schemas.openxmlformats.org/officeDocument/2006/relationships/tags" Target="../tags/tag255.xml"/><Relationship Id="rId19" Type="http://schemas.openxmlformats.org/officeDocument/2006/relationships/tags" Target="../tags/tag270.xml"/><Relationship Id="rId18" Type="http://schemas.openxmlformats.org/officeDocument/2006/relationships/tags" Target="../tags/tag269.xml"/><Relationship Id="rId17" Type="http://schemas.openxmlformats.org/officeDocument/2006/relationships/tags" Target="../tags/tag268.xml"/><Relationship Id="rId16" Type="http://schemas.openxmlformats.org/officeDocument/2006/relationships/tags" Target="../tags/tag267.xml"/><Relationship Id="rId15" Type="http://schemas.openxmlformats.org/officeDocument/2006/relationships/tags" Target="../tags/tag266.xml"/><Relationship Id="rId14" Type="http://schemas.openxmlformats.org/officeDocument/2006/relationships/tags" Target="../tags/tag265.xml"/><Relationship Id="rId13" Type="http://schemas.openxmlformats.org/officeDocument/2006/relationships/tags" Target="../tags/tag264.xml"/><Relationship Id="rId12" Type="http://schemas.openxmlformats.org/officeDocument/2006/relationships/tags" Target="../tags/tag263.xml"/><Relationship Id="rId11" Type="http://schemas.openxmlformats.org/officeDocument/2006/relationships/tags" Target="../tags/tag262.xml"/><Relationship Id="rId10" Type="http://schemas.openxmlformats.org/officeDocument/2006/relationships/tags" Target="../tags/tag261.xml"/><Relationship Id="rId1" Type="http://schemas.openxmlformats.org/officeDocument/2006/relationships/tags" Target="../tags/tag254.xml"/></Relationships>
</file>

<file path=ppt/slides/_rels/slide21.xml.rels><?xml version="1.0" encoding="UTF-8" standalone="yes"?>
<Relationships xmlns="http://schemas.openxmlformats.org/package/2006/relationships"><Relationship Id="rId9" Type="http://schemas.openxmlformats.org/officeDocument/2006/relationships/image" Target="../media/image35.jpeg"/><Relationship Id="rId8" Type="http://schemas.openxmlformats.org/officeDocument/2006/relationships/tags" Target="../tags/tag279.xml"/><Relationship Id="rId7" Type="http://schemas.openxmlformats.org/officeDocument/2006/relationships/tags" Target="../tags/tag278.xml"/><Relationship Id="rId6" Type="http://schemas.openxmlformats.org/officeDocument/2006/relationships/image" Target="../media/image34.png"/><Relationship Id="rId5" Type="http://schemas.openxmlformats.org/officeDocument/2006/relationships/tags" Target="../tags/tag277.xml"/><Relationship Id="rId4" Type="http://schemas.openxmlformats.org/officeDocument/2006/relationships/tags" Target="../tags/tag276.xml"/><Relationship Id="rId3" Type="http://schemas.openxmlformats.org/officeDocument/2006/relationships/image" Target="../media/image33.jpeg"/><Relationship Id="rId2" Type="http://schemas.openxmlformats.org/officeDocument/2006/relationships/tags" Target="../tags/tag275.xml"/><Relationship Id="rId18" Type="http://schemas.openxmlformats.org/officeDocument/2006/relationships/slideLayout" Target="../slideLayouts/slideLayout18.xml"/><Relationship Id="rId17" Type="http://schemas.openxmlformats.org/officeDocument/2006/relationships/tags" Target="../tags/tag285.xml"/><Relationship Id="rId16" Type="http://schemas.openxmlformats.org/officeDocument/2006/relationships/image" Target="../media/image6.png"/><Relationship Id="rId15" Type="http://schemas.openxmlformats.org/officeDocument/2006/relationships/tags" Target="../tags/tag284.xml"/><Relationship Id="rId14" Type="http://schemas.openxmlformats.org/officeDocument/2006/relationships/tags" Target="../tags/tag283.xml"/><Relationship Id="rId13" Type="http://schemas.openxmlformats.org/officeDocument/2006/relationships/tags" Target="../tags/tag282.xml"/><Relationship Id="rId12" Type="http://schemas.openxmlformats.org/officeDocument/2006/relationships/image" Target="../media/image36.jpeg"/><Relationship Id="rId11" Type="http://schemas.openxmlformats.org/officeDocument/2006/relationships/tags" Target="../tags/tag281.xml"/><Relationship Id="rId10" Type="http://schemas.openxmlformats.org/officeDocument/2006/relationships/tags" Target="../tags/tag280.xml"/><Relationship Id="rId1" Type="http://schemas.openxmlformats.org/officeDocument/2006/relationships/tags" Target="../tags/tag274.xml"/></Relationships>
</file>

<file path=ppt/slides/_rels/slide22.xml.rels><?xml version="1.0" encoding="UTF-8" standalone="yes"?>
<Relationships xmlns="http://schemas.openxmlformats.org/package/2006/relationships"><Relationship Id="rId9" Type="http://schemas.openxmlformats.org/officeDocument/2006/relationships/image" Target="../media/image6.png"/><Relationship Id="rId8" Type="http://schemas.openxmlformats.org/officeDocument/2006/relationships/tags" Target="../tags/tag290.xml"/><Relationship Id="rId7" Type="http://schemas.openxmlformats.org/officeDocument/2006/relationships/image" Target="../media/image39.png"/><Relationship Id="rId6" Type="http://schemas.openxmlformats.org/officeDocument/2006/relationships/tags" Target="../tags/tag289.xml"/><Relationship Id="rId5" Type="http://schemas.openxmlformats.org/officeDocument/2006/relationships/image" Target="../media/image38.png"/><Relationship Id="rId4" Type="http://schemas.openxmlformats.org/officeDocument/2006/relationships/tags" Target="../tags/tag288.xml"/><Relationship Id="rId3" Type="http://schemas.openxmlformats.org/officeDocument/2006/relationships/image" Target="../media/image37.png"/><Relationship Id="rId2" Type="http://schemas.openxmlformats.org/officeDocument/2006/relationships/tags" Target="../tags/tag287.xml"/><Relationship Id="rId11" Type="http://schemas.openxmlformats.org/officeDocument/2006/relationships/slideLayout" Target="../slideLayouts/slideLayout18.xml"/><Relationship Id="rId10" Type="http://schemas.openxmlformats.org/officeDocument/2006/relationships/tags" Target="../tags/tag291.xml"/><Relationship Id="rId1" Type="http://schemas.openxmlformats.org/officeDocument/2006/relationships/tags" Target="../tags/tag286.xml"/></Relationships>
</file>

<file path=ppt/slides/_rels/slide23.xml.rels><?xml version="1.0" encoding="UTF-8" standalone="yes"?>
<Relationships xmlns="http://schemas.openxmlformats.org/package/2006/relationships"><Relationship Id="rId9" Type="http://schemas.openxmlformats.org/officeDocument/2006/relationships/tags" Target="../tags/tag297.xml"/><Relationship Id="rId8" Type="http://schemas.openxmlformats.org/officeDocument/2006/relationships/image" Target="../media/image42.png"/><Relationship Id="rId7" Type="http://schemas.openxmlformats.org/officeDocument/2006/relationships/tags" Target="../tags/tag296.xml"/><Relationship Id="rId6" Type="http://schemas.openxmlformats.org/officeDocument/2006/relationships/image" Target="../media/image41.jpeg"/><Relationship Id="rId5" Type="http://schemas.openxmlformats.org/officeDocument/2006/relationships/tags" Target="../tags/tag295.xml"/><Relationship Id="rId4" Type="http://schemas.openxmlformats.org/officeDocument/2006/relationships/image" Target="../media/image40.jpeg"/><Relationship Id="rId3" Type="http://schemas.openxmlformats.org/officeDocument/2006/relationships/tags" Target="../tags/tag294.xml"/><Relationship Id="rId2" Type="http://schemas.openxmlformats.org/officeDocument/2006/relationships/tags" Target="../tags/tag293.xml"/><Relationship Id="rId15" Type="http://schemas.openxmlformats.org/officeDocument/2006/relationships/slideLayout" Target="../slideLayouts/slideLayout18.xml"/><Relationship Id="rId14" Type="http://schemas.openxmlformats.org/officeDocument/2006/relationships/tags" Target="../tags/tag301.xml"/><Relationship Id="rId13" Type="http://schemas.openxmlformats.org/officeDocument/2006/relationships/image" Target="../media/image6.png"/><Relationship Id="rId12" Type="http://schemas.openxmlformats.org/officeDocument/2006/relationships/tags" Target="../tags/tag300.xml"/><Relationship Id="rId11" Type="http://schemas.openxmlformats.org/officeDocument/2006/relationships/tags" Target="../tags/tag299.xml"/><Relationship Id="rId10" Type="http://schemas.openxmlformats.org/officeDocument/2006/relationships/tags" Target="../tags/tag298.xml"/><Relationship Id="rId1" Type="http://schemas.openxmlformats.org/officeDocument/2006/relationships/tags" Target="../tags/tag292.xml"/></Relationships>
</file>

<file path=ppt/slides/_rels/slide24.xml.rels><?xml version="1.0" encoding="UTF-8" standalone="yes"?>
<Relationships xmlns="http://schemas.openxmlformats.org/package/2006/relationships"><Relationship Id="rId9" Type="http://schemas.openxmlformats.org/officeDocument/2006/relationships/tags" Target="../tags/tag307.xml"/><Relationship Id="rId8" Type="http://schemas.openxmlformats.org/officeDocument/2006/relationships/image" Target="../media/image45.jpeg"/><Relationship Id="rId7" Type="http://schemas.openxmlformats.org/officeDocument/2006/relationships/tags" Target="../tags/tag306.xml"/><Relationship Id="rId6" Type="http://schemas.openxmlformats.org/officeDocument/2006/relationships/image" Target="../media/image44.jpeg"/><Relationship Id="rId5" Type="http://schemas.openxmlformats.org/officeDocument/2006/relationships/tags" Target="../tags/tag305.xml"/><Relationship Id="rId4" Type="http://schemas.openxmlformats.org/officeDocument/2006/relationships/image" Target="../media/image43.jpeg"/><Relationship Id="rId3" Type="http://schemas.openxmlformats.org/officeDocument/2006/relationships/tags" Target="../tags/tag304.xml"/><Relationship Id="rId2" Type="http://schemas.openxmlformats.org/officeDocument/2006/relationships/tags" Target="../tags/tag303.xml"/><Relationship Id="rId14" Type="http://schemas.openxmlformats.org/officeDocument/2006/relationships/slideLayout" Target="../slideLayouts/slideLayout18.xml"/><Relationship Id="rId13" Type="http://schemas.openxmlformats.org/officeDocument/2006/relationships/tags" Target="../tags/tag310.xml"/><Relationship Id="rId12" Type="http://schemas.openxmlformats.org/officeDocument/2006/relationships/image" Target="../media/image6.png"/><Relationship Id="rId11" Type="http://schemas.openxmlformats.org/officeDocument/2006/relationships/tags" Target="../tags/tag309.xml"/><Relationship Id="rId10" Type="http://schemas.openxmlformats.org/officeDocument/2006/relationships/tags" Target="../tags/tag308.xml"/><Relationship Id="rId1" Type="http://schemas.openxmlformats.org/officeDocument/2006/relationships/tags" Target="../tags/tag302.xml"/></Relationships>
</file>

<file path=ppt/slides/_rels/slide25.xml.rels><?xml version="1.0" encoding="UTF-8" standalone="yes"?>
<Relationships xmlns="http://schemas.openxmlformats.org/package/2006/relationships"><Relationship Id="rId8" Type="http://schemas.openxmlformats.org/officeDocument/2006/relationships/slideLayout" Target="../slideLayouts/slideLayout24.xml"/><Relationship Id="rId7" Type="http://schemas.openxmlformats.org/officeDocument/2006/relationships/tags" Target="../tags/tag314.xml"/><Relationship Id="rId6" Type="http://schemas.openxmlformats.org/officeDocument/2006/relationships/image" Target="../media/image6.png"/><Relationship Id="rId5" Type="http://schemas.openxmlformats.org/officeDocument/2006/relationships/image" Target="../media/image47.jpeg"/><Relationship Id="rId4" Type="http://schemas.openxmlformats.org/officeDocument/2006/relationships/tags" Target="../tags/tag313.xml"/><Relationship Id="rId3" Type="http://schemas.openxmlformats.org/officeDocument/2006/relationships/image" Target="../media/image46.png"/><Relationship Id="rId2" Type="http://schemas.openxmlformats.org/officeDocument/2006/relationships/tags" Target="../tags/tag312.xml"/><Relationship Id="rId1" Type="http://schemas.openxmlformats.org/officeDocument/2006/relationships/tags" Target="../tags/tag311.xml"/></Relationships>
</file>

<file path=ppt/slides/_rels/slide26.xml.rels><?xml version="1.0" encoding="UTF-8" standalone="yes"?>
<Relationships xmlns="http://schemas.openxmlformats.org/package/2006/relationships"><Relationship Id="rId6" Type="http://schemas.openxmlformats.org/officeDocument/2006/relationships/slideLayout" Target="../slideLayouts/slideLayout24.xml"/><Relationship Id="rId5" Type="http://schemas.openxmlformats.org/officeDocument/2006/relationships/tags" Target="../tags/tag317.xml"/><Relationship Id="rId4" Type="http://schemas.openxmlformats.org/officeDocument/2006/relationships/image" Target="../media/image6.png"/><Relationship Id="rId3" Type="http://schemas.openxmlformats.org/officeDocument/2006/relationships/image" Target="../media/image48.jpeg"/><Relationship Id="rId2" Type="http://schemas.openxmlformats.org/officeDocument/2006/relationships/tags" Target="../tags/tag316.xml"/><Relationship Id="rId1" Type="http://schemas.openxmlformats.org/officeDocument/2006/relationships/tags" Target="../tags/tag315.xml"/></Relationships>
</file>

<file path=ppt/slides/_rels/slide27.xml.rels><?xml version="1.0" encoding="UTF-8" standalone="yes"?>
<Relationships xmlns="http://schemas.openxmlformats.org/package/2006/relationships"><Relationship Id="rId9" Type="http://schemas.openxmlformats.org/officeDocument/2006/relationships/tags" Target="../tags/tag324.xml"/><Relationship Id="rId8" Type="http://schemas.openxmlformats.org/officeDocument/2006/relationships/image" Target="../media/image6.png"/><Relationship Id="rId7" Type="http://schemas.openxmlformats.org/officeDocument/2006/relationships/tags" Target="../tags/tag323.xml"/><Relationship Id="rId6" Type="http://schemas.openxmlformats.org/officeDocument/2006/relationships/image" Target="../media/image49.jpeg"/><Relationship Id="rId5" Type="http://schemas.openxmlformats.org/officeDocument/2006/relationships/tags" Target="../tags/tag322.xml"/><Relationship Id="rId4" Type="http://schemas.openxmlformats.org/officeDocument/2006/relationships/tags" Target="../tags/tag321.xml"/><Relationship Id="rId3" Type="http://schemas.openxmlformats.org/officeDocument/2006/relationships/tags" Target="../tags/tag320.xml"/><Relationship Id="rId2" Type="http://schemas.openxmlformats.org/officeDocument/2006/relationships/tags" Target="../tags/tag319.xml"/><Relationship Id="rId10" Type="http://schemas.openxmlformats.org/officeDocument/2006/relationships/slideLayout" Target="../slideLayouts/slideLayout18.xml"/><Relationship Id="rId1" Type="http://schemas.openxmlformats.org/officeDocument/2006/relationships/tags" Target="../tags/tag318.xml"/></Relationships>
</file>

<file path=ppt/slides/_rels/slide28.xml.rels><?xml version="1.0" encoding="UTF-8" standalone="yes"?>
<Relationships xmlns="http://schemas.openxmlformats.org/package/2006/relationships"><Relationship Id="rId8" Type="http://schemas.openxmlformats.org/officeDocument/2006/relationships/slideLayout" Target="../slideLayouts/slideLayout23.xml"/><Relationship Id="rId7" Type="http://schemas.openxmlformats.org/officeDocument/2006/relationships/tags" Target="../tags/tag328.xml"/><Relationship Id="rId6" Type="http://schemas.openxmlformats.org/officeDocument/2006/relationships/image" Target="../media/image6.png"/><Relationship Id="rId5" Type="http://schemas.openxmlformats.org/officeDocument/2006/relationships/tags" Target="../tags/tag327.xml"/><Relationship Id="rId4" Type="http://schemas.openxmlformats.org/officeDocument/2006/relationships/image" Target="../media/image49.jpeg"/><Relationship Id="rId3" Type="http://schemas.openxmlformats.org/officeDocument/2006/relationships/tags" Target="../tags/tag326.xml"/><Relationship Id="rId2" Type="http://schemas.openxmlformats.org/officeDocument/2006/relationships/image" Target="../media/image50.jpeg"/><Relationship Id="rId1" Type="http://schemas.openxmlformats.org/officeDocument/2006/relationships/tags" Target="../tags/tag325.xml"/></Relationships>
</file>

<file path=ppt/slides/_rels/slide29.xml.rels><?xml version="1.0" encoding="UTF-8" standalone="yes"?>
<Relationships xmlns="http://schemas.openxmlformats.org/package/2006/relationships"><Relationship Id="rId7" Type="http://schemas.openxmlformats.org/officeDocument/2006/relationships/slideLayout" Target="../slideLayouts/slideLayout18.xml"/><Relationship Id="rId6" Type="http://schemas.openxmlformats.org/officeDocument/2006/relationships/tags" Target="../tags/tag333.xml"/><Relationship Id="rId5" Type="http://schemas.openxmlformats.org/officeDocument/2006/relationships/image" Target="../media/image6.png"/><Relationship Id="rId4" Type="http://schemas.openxmlformats.org/officeDocument/2006/relationships/tags" Target="../tags/tag332.xml"/><Relationship Id="rId3" Type="http://schemas.openxmlformats.org/officeDocument/2006/relationships/tags" Target="../tags/tag331.xml"/><Relationship Id="rId2" Type="http://schemas.openxmlformats.org/officeDocument/2006/relationships/tags" Target="../tags/tag330.xml"/><Relationship Id="rId1" Type="http://schemas.openxmlformats.org/officeDocument/2006/relationships/tags" Target="../tags/tag329.xml"/></Relationships>
</file>

<file path=ppt/slides/_rels/slide3.xml.rels><?xml version="1.0" encoding="UTF-8" standalone="yes"?>
<Relationships xmlns="http://schemas.openxmlformats.org/package/2006/relationships"><Relationship Id="rId7" Type="http://schemas.openxmlformats.org/officeDocument/2006/relationships/slideLayout" Target="../slideLayouts/slideLayout18.xml"/><Relationship Id="rId6" Type="http://schemas.openxmlformats.org/officeDocument/2006/relationships/tags" Target="../tags/tag144.xml"/><Relationship Id="rId5" Type="http://schemas.openxmlformats.org/officeDocument/2006/relationships/image" Target="../media/image6.png"/><Relationship Id="rId4" Type="http://schemas.openxmlformats.org/officeDocument/2006/relationships/tags" Target="../tags/tag143.xml"/><Relationship Id="rId3" Type="http://schemas.openxmlformats.org/officeDocument/2006/relationships/tags" Target="../tags/tag142.xml"/><Relationship Id="rId2" Type="http://schemas.openxmlformats.org/officeDocument/2006/relationships/tags" Target="../tags/tag141.xml"/><Relationship Id="rId1" Type="http://schemas.openxmlformats.org/officeDocument/2006/relationships/tags" Target="../tags/tag140.xml"/></Relationships>
</file>

<file path=ppt/slides/_rels/slide30.xml.rels><?xml version="1.0" encoding="UTF-8" standalone="yes"?>
<Relationships xmlns="http://schemas.openxmlformats.org/package/2006/relationships"><Relationship Id="rId9" Type="http://schemas.openxmlformats.org/officeDocument/2006/relationships/tags" Target="../tags/tag342.xml"/><Relationship Id="rId8" Type="http://schemas.openxmlformats.org/officeDocument/2006/relationships/tags" Target="../tags/tag341.xml"/><Relationship Id="rId7" Type="http://schemas.openxmlformats.org/officeDocument/2006/relationships/tags" Target="../tags/tag340.xml"/><Relationship Id="rId6" Type="http://schemas.openxmlformats.org/officeDocument/2006/relationships/tags" Target="../tags/tag339.xml"/><Relationship Id="rId5" Type="http://schemas.openxmlformats.org/officeDocument/2006/relationships/tags" Target="../tags/tag338.xml"/><Relationship Id="rId4" Type="http://schemas.openxmlformats.org/officeDocument/2006/relationships/tags" Target="../tags/tag337.xml"/><Relationship Id="rId3" Type="http://schemas.openxmlformats.org/officeDocument/2006/relationships/tags" Target="../tags/tag336.xml"/><Relationship Id="rId2" Type="http://schemas.openxmlformats.org/officeDocument/2006/relationships/tags" Target="../tags/tag335.xml"/><Relationship Id="rId18" Type="http://schemas.openxmlformats.org/officeDocument/2006/relationships/slideLayout" Target="../slideLayouts/slideLayout23.xml"/><Relationship Id="rId17" Type="http://schemas.openxmlformats.org/officeDocument/2006/relationships/tags" Target="../tags/tag349.xml"/><Relationship Id="rId16" Type="http://schemas.openxmlformats.org/officeDocument/2006/relationships/image" Target="../media/image6.png"/><Relationship Id="rId15" Type="http://schemas.openxmlformats.org/officeDocument/2006/relationships/tags" Target="../tags/tag348.xml"/><Relationship Id="rId14" Type="http://schemas.openxmlformats.org/officeDocument/2006/relationships/tags" Target="../tags/tag347.xml"/><Relationship Id="rId13" Type="http://schemas.openxmlformats.org/officeDocument/2006/relationships/tags" Target="../tags/tag346.xml"/><Relationship Id="rId12" Type="http://schemas.openxmlformats.org/officeDocument/2006/relationships/tags" Target="../tags/tag345.xml"/><Relationship Id="rId11" Type="http://schemas.openxmlformats.org/officeDocument/2006/relationships/tags" Target="../tags/tag344.xml"/><Relationship Id="rId10" Type="http://schemas.openxmlformats.org/officeDocument/2006/relationships/tags" Target="../tags/tag343.xml"/><Relationship Id="rId1" Type="http://schemas.openxmlformats.org/officeDocument/2006/relationships/tags" Target="../tags/tag334.xml"/></Relationships>
</file>

<file path=ppt/slides/_rels/slide31.xml.rels><?xml version="1.0" encoding="UTF-8" standalone="yes"?>
<Relationships xmlns="http://schemas.openxmlformats.org/package/2006/relationships"><Relationship Id="rId6" Type="http://schemas.openxmlformats.org/officeDocument/2006/relationships/slideLayout" Target="../slideLayouts/slideLayout18.xml"/><Relationship Id="rId5" Type="http://schemas.openxmlformats.org/officeDocument/2006/relationships/tags" Target="../tags/tag353.xml"/><Relationship Id="rId4" Type="http://schemas.openxmlformats.org/officeDocument/2006/relationships/image" Target="../media/image6.png"/><Relationship Id="rId3" Type="http://schemas.openxmlformats.org/officeDocument/2006/relationships/tags" Target="../tags/tag352.xml"/><Relationship Id="rId2" Type="http://schemas.openxmlformats.org/officeDocument/2006/relationships/tags" Target="../tags/tag351.xml"/><Relationship Id="rId1" Type="http://schemas.openxmlformats.org/officeDocument/2006/relationships/tags" Target="../tags/tag350.xml"/></Relationships>
</file>

<file path=ppt/slides/_rels/slide32.xml.rels><?xml version="1.0" encoding="UTF-8" standalone="yes"?>
<Relationships xmlns="http://schemas.openxmlformats.org/package/2006/relationships"><Relationship Id="rId9" Type="http://schemas.openxmlformats.org/officeDocument/2006/relationships/tags" Target="../tags/tag361.xml"/><Relationship Id="rId8" Type="http://schemas.openxmlformats.org/officeDocument/2006/relationships/tags" Target="../tags/tag360.xml"/><Relationship Id="rId7" Type="http://schemas.openxmlformats.org/officeDocument/2006/relationships/tags" Target="../tags/tag359.xml"/><Relationship Id="rId6" Type="http://schemas.openxmlformats.org/officeDocument/2006/relationships/tags" Target="../tags/tag358.xml"/><Relationship Id="rId5" Type="http://schemas.openxmlformats.org/officeDocument/2006/relationships/tags" Target="../tags/tag357.xml"/><Relationship Id="rId4" Type="http://schemas.openxmlformats.org/officeDocument/2006/relationships/tags" Target="../tags/tag356.xml"/><Relationship Id="rId35" Type="http://schemas.openxmlformats.org/officeDocument/2006/relationships/slideLayout" Target="../slideLayouts/slideLayout18.xml"/><Relationship Id="rId34" Type="http://schemas.openxmlformats.org/officeDocument/2006/relationships/tags" Target="../tags/tag385.xml"/><Relationship Id="rId33" Type="http://schemas.openxmlformats.org/officeDocument/2006/relationships/image" Target="../media/image6.png"/><Relationship Id="rId32" Type="http://schemas.openxmlformats.org/officeDocument/2006/relationships/tags" Target="../tags/tag384.xml"/><Relationship Id="rId31" Type="http://schemas.openxmlformats.org/officeDocument/2006/relationships/tags" Target="../tags/tag383.xml"/><Relationship Id="rId30" Type="http://schemas.openxmlformats.org/officeDocument/2006/relationships/tags" Target="../tags/tag382.xml"/><Relationship Id="rId3" Type="http://schemas.openxmlformats.org/officeDocument/2006/relationships/image" Target="../media/image51.png"/><Relationship Id="rId29" Type="http://schemas.openxmlformats.org/officeDocument/2006/relationships/tags" Target="../tags/tag381.xml"/><Relationship Id="rId28" Type="http://schemas.openxmlformats.org/officeDocument/2006/relationships/tags" Target="../tags/tag380.xml"/><Relationship Id="rId27" Type="http://schemas.openxmlformats.org/officeDocument/2006/relationships/tags" Target="../tags/tag379.xml"/><Relationship Id="rId26" Type="http://schemas.openxmlformats.org/officeDocument/2006/relationships/tags" Target="../tags/tag378.xml"/><Relationship Id="rId25" Type="http://schemas.openxmlformats.org/officeDocument/2006/relationships/tags" Target="../tags/tag377.xml"/><Relationship Id="rId24" Type="http://schemas.openxmlformats.org/officeDocument/2006/relationships/tags" Target="../tags/tag376.xml"/><Relationship Id="rId23" Type="http://schemas.openxmlformats.org/officeDocument/2006/relationships/tags" Target="../tags/tag375.xml"/><Relationship Id="rId22" Type="http://schemas.openxmlformats.org/officeDocument/2006/relationships/tags" Target="../tags/tag374.xml"/><Relationship Id="rId21" Type="http://schemas.openxmlformats.org/officeDocument/2006/relationships/tags" Target="../tags/tag373.xml"/><Relationship Id="rId20" Type="http://schemas.openxmlformats.org/officeDocument/2006/relationships/tags" Target="../tags/tag372.xml"/><Relationship Id="rId2" Type="http://schemas.openxmlformats.org/officeDocument/2006/relationships/tags" Target="../tags/tag355.xml"/><Relationship Id="rId19" Type="http://schemas.openxmlformats.org/officeDocument/2006/relationships/tags" Target="../tags/tag371.xml"/><Relationship Id="rId18" Type="http://schemas.openxmlformats.org/officeDocument/2006/relationships/tags" Target="../tags/tag370.xml"/><Relationship Id="rId17" Type="http://schemas.openxmlformats.org/officeDocument/2006/relationships/tags" Target="../tags/tag369.xml"/><Relationship Id="rId16" Type="http://schemas.openxmlformats.org/officeDocument/2006/relationships/tags" Target="../tags/tag368.xml"/><Relationship Id="rId15" Type="http://schemas.openxmlformats.org/officeDocument/2006/relationships/tags" Target="../tags/tag367.xml"/><Relationship Id="rId14" Type="http://schemas.openxmlformats.org/officeDocument/2006/relationships/tags" Target="../tags/tag366.xml"/><Relationship Id="rId13" Type="http://schemas.openxmlformats.org/officeDocument/2006/relationships/tags" Target="../tags/tag365.xml"/><Relationship Id="rId12" Type="http://schemas.openxmlformats.org/officeDocument/2006/relationships/tags" Target="../tags/tag364.xml"/><Relationship Id="rId11" Type="http://schemas.openxmlformats.org/officeDocument/2006/relationships/tags" Target="../tags/tag363.xml"/><Relationship Id="rId10" Type="http://schemas.openxmlformats.org/officeDocument/2006/relationships/tags" Target="../tags/tag362.xml"/><Relationship Id="rId1" Type="http://schemas.openxmlformats.org/officeDocument/2006/relationships/tags" Target="../tags/tag354.xml"/></Relationships>
</file>

<file path=ppt/slides/_rels/slide33.xml.rels><?xml version="1.0" encoding="UTF-8" standalone="yes"?>
<Relationships xmlns="http://schemas.openxmlformats.org/package/2006/relationships"><Relationship Id="rId7" Type="http://schemas.openxmlformats.org/officeDocument/2006/relationships/slideLayout" Target="../slideLayouts/slideLayout23.xml"/><Relationship Id="rId6" Type="http://schemas.openxmlformats.org/officeDocument/2006/relationships/tags" Target="../tags/tag389.xml"/><Relationship Id="rId5" Type="http://schemas.openxmlformats.org/officeDocument/2006/relationships/image" Target="../media/image6.png"/><Relationship Id="rId4" Type="http://schemas.openxmlformats.org/officeDocument/2006/relationships/tags" Target="../tags/tag388.xml"/><Relationship Id="rId3" Type="http://schemas.openxmlformats.org/officeDocument/2006/relationships/image" Target="../media/image52.png"/><Relationship Id="rId2" Type="http://schemas.openxmlformats.org/officeDocument/2006/relationships/tags" Target="../tags/tag387.xml"/><Relationship Id="rId1" Type="http://schemas.openxmlformats.org/officeDocument/2006/relationships/tags" Target="../tags/tag386.xml"/></Relationships>
</file>

<file path=ppt/slides/_rels/slide34.xml.rels><?xml version="1.0" encoding="UTF-8" standalone="yes"?>
<Relationships xmlns="http://schemas.openxmlformats.org/package/2006/relationships"><Relationship Id="rId6" Type="http://schemas.openxmlformats.org/officeDocument/2006/relationships/slideLayout" Target="../slideLayouts/slideLayout18.xml"/><Relationship Id="rId5" Type="http://schemas.openxmlformats.org/officeDocument/2006/relationships/tags" Target="../tags/tag392.xml"/><Relationship Id="rId4" Type="http://schemas.openxmlformats.org/officeDocument/2006/relationships/image" Target="../media/image6.png"/><Relationship Id="rId3" Type="http://schemas.openxmlformats.org/officeDocument/2006/relationships/tags" Target="../tags/tag391.xml"/><Relationship Id="rId2" Type="http://schemas.openxmlformats.org/officeDocument/2006/relationships/image" Target="../media/image52.png"/><Relationship Id="rId1" Type="http://schemas.openxmlformats.org/officeDocument/2006/relationships/tags" Target="../tags/tag390.xml"/></Relationships>
</file>

<file path=ppt/slides/_rels/slide35.xml.rels><?xml version="1.0" encoding="UTF-8" standalone="yes"?>
<Relationships xmlns="http://schemas.openxmlformats.org/package/2006/relationships"><Relationship Id="rId6" Type="http://schemas.openxmlformats.org/officeDocument/2006/relationships/notesSlide" Target="../notesSlides/notesSlide2.xml"/><Relationship Id="rId5" Type="http://schemas.openxmlformats.org/officeDocument/2006/relationships/slideLayout" Target="../slideLayouts/slideLayout27.xml"/><Relationship Id="rId4" Type="http://schemas.openxmlformats.org/officeDocument/2006/relationships/tags" Target="../tags/tag395.xml"/><Relationship Id="rId3" Type="http://schemas.openxmlformats.org/officeDocument/2006/relationships/image" Target="../media/image6.png"/><Relationship Id="rId2" Type="http://schemas.openxmlformats.org/officeDocument/2006/relationships/tags" Target="../tags/tag394.xml"/><Relationship Id="rId1" Type="http://schemas.openxmlformats.org/officeDocument/2006/relationships/tags" Target="../tags/tag393.xml"/></Relationships>
</file>

<file path=ppt/slides/_rels/slide4.xml.rels><?xml version="1.0" encoding="UTF-8" standalone="yes"?>
<Relationships xmlns="http://schemas.openxmlformats.org/package/2006/relationships"><Relationship Id="rId7" Type="http://schemas.openxmlformats.org/officeDocument/2006/relationships/slideLayout" Target="../slideLayouts/slideLayout24.xml"/><Relationship Id="rId6" Type="http://schemas.openxmlformats.org/officeDocument/2006/relationships/tags" Target="../tags/tag148.xml"/><Relationship Id="rId5" Type="http://schemas.openxmlformats.org/officeDocument/2006/relationships/image" Target="../media/image6.png"/><Relationship Id="rId4" Type="http://schemas.openxmlformats.org/officeDocument/2006/relationships/tags" Target="../tags/tag147.xml"/><Relationship Id="rId3" Type="http://schemas.openxmlformats.org/officeDocument/2006/relationships/image" Target="../media/image7.png"/><Relationship Id="rId2" Type="http://schemas.openxmlformats.org/officeDocument/2006/relationships/tags" Target="../tags/tag146.xml"/><Relationship Id="rId1" Type="http://schemas.openxmlformats.org/officeDocument/2006/relationships/tags" Target="../tags/tag145.xml"/></Relationships>
</file>

<file path=ppt/slides/_rels/slide5.xml.rels><?xml version="1.0" encoding="UTF-8" standalone="yes"?>
<Relationships xmlns="http://schemas.openxmlformats.org/package/2006/relationships"><Relationship Id="rId9" Type="http://schemas.openxmlformats.org/officeDocument/2006/relationships/tags" Target="../tags/tag156.xml"/><Relationship Id="rId8" Type="http://schemas.openxmlformats.org/officeDocument/2006/relationships/image" Target="../media/image8.png"/><Relationship Id="rId7" Type="http://schemas.openxmlformats.org/officeDocument/2006/relationships/tags" Target="../tags/tag155.xml"/><Relationship Id="rId6" Type="http://schemas.openxmlformats.org/officeDocument/2006/relationships/tags" Target="../tags/tag154.xml"/><Relationship Id="rId5" Type="http://schemas.openxmlformats.org/officeDocument/2006/relationships/tags" Target="../tags/tag153.xml"/><Relationship Id="rId4" Type="http://schemas.openxmlformats.org/officeDocument/2006/relationships/tags" Target="../tags/tag152.xml"/><Relationship Id="rId3" Type="http://schemas.openxmlformats.org/officeDocument/2006/relationships/tags" Target="../tags/tag151.xml"/><Relationship Id="rId2" Type="http://schemas.openxmlformats.org/officeDocument/2006/relationships/tags" Target="../tags/tag150.xml"/><Relationship Id="rId14" Type="http://schemas.openxmlformats.org/officeDocument/2006/relationships/slideLayout" Target="../slideLayouts/slideLayout18.xml"/><Relationship Id="rId13" Type="http://schemas.openxmlformats.org/officeDocument/2006/relationships/tags" Target="../tags/tag159.xml"/><Relationship Id="rId12" Type="http://schemas.openxmlformats.org/officeDocument/2006/relationships/image" Target="../media/image6.png"/><Relationship Id="rId11" Type="http://schemas.openxmlformats.org/officeDocument/2006/relationships/tags" Target="../tags/tag158.xml"/><Relationship Id="rId10" Type="http://schemas.openxmlformats.org/officeDocument/2006/relationships/tags" Target="../tags/tag157.xml"/><Relationship Id="rId1" Type="http://schemas.openxmlformats.org/officeDocument/2006/relationships/tags" Target="../tags/tag149.xml"/></Relationships>
</file>

<file path=ppt/slides/_rels/slide6.xml.rels><?xml version="1.0" encoding="UTF-8" standalone="yes"?>
<Relationships xmlns="http://schemas.openxmlformats.org/package/2006/relationships"><Relationship Id="rId7" Type="http://schemas.openxmlformats.org/officeDocument/2006/relationships/slideLayout" Target="../slideLayouts/slideLayout18.xml"/><Relationship Id="rId6" Type="http://schemas.openxmlformats.org/officeDocument/2006/relationships/tags" Target="../tags/tag163.xml"/><Relationship Id="rId5" Type="http://schemas.openxmlformats.org/officeDocument/2006/relationships/image" Target="../media/image6.png"/><Relationship Id="rId4" Type="http://schemas.openxmlformats.org/officeDocument/2006/relationships/tags" Target="../tags/tag162.xml"/><Relationship Id="rId3" Type="http://schemas.openxmlformats.org/officeDocument/2006/relationships/image" Target="../media/image9.png"/><Relationship Id="rId2" Type="http://schemas.openxmlformats.org/officeDocument/2006/relationships/tags" Target="../tags/tag161.xml"/><Relationship Id="rId1" Type="http://schemas.openxmlformats.org/officeDocument/2006/relationships/tags" Target="../tags/tag160.xml"/></Relationships>
</file>

<file path=ppt/slides/_rels/slide7.xml.rels><?xml version="1.0" encoding="UTF-8" standalone="yes"?>
<Relationships xmlns="http://schemas.openxmlformats.org/package/2006/relationships"><Relationship Id="rId7" Type="http://schemas.openxmlformats.org/officeDocument/2006/relationships/slideLayout" Target="../slideLayouts/slideLayout18.xml"/><Relationship Id="rId6" Type="http://schemas.openxmlformats.org/officeDocument/2006/relationships/tags" Target="../tags/tag167.xml"/><Relationship Id="rId5" Type="http://schemas.openxmlformats.org/officeDocument/2006/relationships/image" Target="../media/image6.png"/><Relationship Id="rId4" Type="http://schemas.openxmlformats.org/officeDocument/2006/relationships/tags" Target="../tags/tag166.xml"/><Relationship Id="rId3" Type="http://schemas.openxmlformats.org/officeDocument/2006/relationships/image" Target="../media/image10.jpeg"/><Relationship Id="rId2" Type="http://schemas.openxmlformats.org/officeDocument/2006/relationships/tags" Target="../tags/tag165.xml"/><Relationship Id="rId1" Type="http://schemas.openxmlformats.org/officeDocument/2006/relationships/tags" Target="../tags/tag164.xml"/></Relationships>
</file>

<file path=ppt/slides/_rels/slide8.xml.rels><?xml version="1.0" encoding="UTF-8" standalone="yes"?>
<Relationships xmlns="http://schemas.openxmlformats.org/package/2006/relationships"><Relationship Id="rId9" Type="http://schemas.openxmlformats.org/officeDocument/2006/relationships/tags" Target="../tags/tag172.xml"/><Relationship Id="rId8" Type="http://schemas.openxmlformats.org/officeDocument/2006/relationships/image" Target="../media/image14.jpeg"/><Relationship Id="rId7" Type="http://schemas.openxmlformats.org/officeDocument/2006/relationships/tags" Target="../tags/tag171.xml"/><Relationship Id="rId6" Type="http://schemas.openxmlformats.org/officeDocument/2006/relationships/image" Target="../media/image13.jpeg"/><Relationship Id="rId5" Type="http://schemas.openxmlformats.org/officeDocument/2006/relationships/tags" Target="../tags/tag170.xml"/><Relationship Id="rId4" Type="http://schemas.openxmlformats.org/officeDocument/2006/relationships/image" Target="../media/image12.jpeg"/><Relationship Id="rId3" Type="http://schemas.openxmlformats.org/officeDocument/2006/relationships/tags" Target="../tags/tag169.xml"/><Relationship Id="rId25" Type="http://schemas.openxmlformats.org/officeDocument/2006/relationships/slideLayout" Target="../slideLayouts/slideLayout23.xml"/><Relationship Id="rId24" Type="http://schemas.openxmlformats.org/officeDocument/2006/relationships/tags" Target="../tags/tag184.xml"/><Relationship Id="rId23" Type="http://schemas.openxmlformats.org/officeDocument/2006/relationships/image" Target="../media/image6.png"/><Relationship Id="rId22" Type="http://schemas.openxmlformats.org/officeDocument/2006/relationships/tags" Target="../tags/tag183.xml"/><Relationship Id="rId21" Type="http://schemas.openxmlformats.org/officeDocument/2006/relationships/tags" Target="../tags/tag182.xml"/><Relationship Id="rId20" Type="http://schemas.openxmlformats.org/officeDocument/2006/relationships/tags" Target="../tags/tag181.xml"/><Relationship Id="rId2" Type="http://schemas.openxmlformats.org/officeDocument/2006/relationships/image" Target="../media/image11.png"/><Relationship Id="rId19" Type="http://schemas.openxmlformats.org/officeDocument/2006/relationships/tags" Target="../tags/tag180.xml"/><Relationship Id="rId18" Type="http://schemas.openxmlformats.org/officeDocument/2006/relationships/tags" Target="../tags/tag179.xml"/><Relationship Id="rId17" Type="http://schemas.openxmlformats.org/officeDocument/2006/relationships/tags" Target="../tags/tag178.xml"/><Relationship Id="rId16" Type="http://schemas.openxmlformats.org/officeDocument/2006/relationships/tags" Target="../tags/tag177.xml"/><Relationship Id="rId15" Type="http://schemas.openxmlformats.org/officeDocument/2006/relationships/tags" Target="../tags/tag176.xml"/><Relationship Id="rId14" Type="http://schemas.openxmlformats.org/officeDocument/2006/relationships/tags" Target="../tags/tag175.xml"/><Relationship Id="rId13" Type="http://schemas.openxmlformats.org/officeDocument/2006/relationships/tags" Target="../tags/tag174.xml"/><Relationship Id="rId12" Type="http://schemas.openxmlformats.org/officeDocument/2006/relationships/image" Target="../media/image16.jpeg"/><Relationship Id="rId11" Type="http://schemas.openxmlformats.org/officeDocument/2006/relationships/tags" Target="../tags/tag173.xml"/><Relationship Id="rId10" Type="http://schemas.openxmlformats.org/officeDocument/2006/relationships/image" Target="../media/image15.jpeg"/><Relationship Id="rId1" Type="http://schemas.openxmlformats.org/officeDocument/2006/relationships/tags" Target="../tags/tag168.xml"/></Relationships>
</file>

<file path=ppt/slides/_rels/slide9.xml.rels><?xml version="1.0" encoding="UTF-8" standalone="yes"?>
<Relationships xmlns="http://schemas.openxmlformats.org/package/2006/relationships"><Relationship Id="rId7" Type="http://schemas.openxmlformats.org/officeDocument/2006/relationships/slideLayout" Target="../slideLayouts/slideLayout18.xml"/><Relationship Id="rId6" Type="http://schemas.openxmlformats.org/officeDocument/2006/relationships/tags" Target="../tags/tag188.xml"/><Relationship Id="rId5" Type="http://schemas.openxmlformats.org/officeDocument/2006/relationships/image" Target="../media/image6.png"/><Relationship Id="rId4" Type="http://schemas.openxmlformats.org/officeDocument/2006/relationships/tags" Target="../tags/tag187.xml"/><Relationship Id="rId3" Type="http://schemas.openxmlformats.org/officeDocument/2006/relationships/tags" Target="../tags/tag186.xml"/><Relationship Id="rId2" Type="http://schemas.openxmlformats.org/officeDocument/2006/relationships/image" Target="../media/image17.jpeg"/><Relationship Id="rId1" Type="http://schemas.openxmlformats.org/officeDocument/2006/relationships/tags" Target="../tags/tag18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标题"/>
          <p:cNvSpPr>
            <a:spLocks noGrp="1"/>
          </p:cNvSpPr>
          <p:nvPr>
            <p:ph type="ctrTitle"/>
            <p:custDataLst>
              <p:tags r:id="rId1"/>
            </p:custDataLst>
          </p:nvPr>
        </p:nvSpPr>
        <p:spPr>
          <a:xfrm>
            <a:off x="2463802" y="1407592"/>
            <a:ext cx="6093417" cy="2294852"/>
          </a:xfrm>
        </p:spPr>
        <p:txBody>
          <a:bodyPr/>
          <a:lstStyle/>
          <a:p>
            <a:pPr marL="0" indent="0" algn="l">
              <a:lnSpc>
                <a:spcPct val="100000"/>
              </a:lnSpc>
              <a:spcBef>
                <a:spcPts val="0"/>
              </a:spcBef>
              <a:spcAft>
                <a:spcPts val="0"/>
              </a:spcAft>
              <a:buSzPct val="100000"/>
            </a:pPr>
            <a:r>
              <a:rPr lang="zh-CN" altLang="en-US" sz="6000" dirty="0">
                <a:gradFill>
                  <a:gsLst>
                    <a:gs pos="0">
                      <a:schemeClr val="accent1"/>
                    </a:gs>
                    <a:gs pos="100000">
                      <a:schemeClr val="accent2"/>
                    </a:gs>
                  </a:gsLst>
                  <a:lin ang="2700000" scaled="0"/>
                </a:gradFill>
              </a:rPr>
              <a:t>急</a:t>
            </a:r>
            <a:r>
              <a:rPr lang="zh-CN" altLang="en-US" sz="6000" dirty="0">
                <a:gradFill>
                  <a:gsLst>
                    <a:gs pos="0">
                      <a:schemeClr val="accent1"/>
                    </a:gs>
                    <a:gs pos="100000">
                      <a:schemeClr val="accent2"/>
                    </a:gs>
                  </a:gsLst>
                  <a:lin ang="2700000" scaled="0"/>
                </a:gradFill>
              </a:rPr>
              <a:t> 救</a:t>
            </a:r>
            <a:r>
              <a:rPr lang="zh-CN" altLang="en-US" sz="6000" dirty="0">
                <a:gradFill>
                  <a:gsLst>
                    <a:gs pos="0">
                      <a:schemeClr val="accent1"/>
                    </a:gs>
                    <a:gs pos="100000">
                      <a:schemeClr val="accent2"/>
                    </a:gs>
                  </a:gsLst>
                  <a:lin ang="2700000" scaled="0"/>
                </a:gradFill>
              </a:rPr>
              <a:t> 为</a:t>
            </a:r>
            <a:r>
              <a:rPr lang="zh-CN" altLang="en-US" sz="6000" dirty="0">
                <a:gradFill>
                  <a:gsLst>
                    <a:gs pos="0">
                      <a:schemeClr val="accent1"/>
                    </a:gs>
                    <a:gs pos="100000">
                      <a:schemeClr val="accent2"/>
                    </a:gs>
                  </a:gsLst>
                  <a:lin ang="2700000" scaled="0"/>
                </a:gradFill>
              </a:rPr>
              <a:t> 人</a:t>
            </a:r>
            <a:r>
              <a:rPr lang="zh-CN" altLang="en-US" sz="6000" dirty="0">
                <a:gradFill>
                  <a:gsLst>
                    <a:gs pos="0">
                      <a:schemeClr val="accent1"/>
                    </a:gs>
                    <a:gs pos="100000">
                      <a:schemeClr val="accent2"/>
                    </a:gs>
                  </a:gsLst>
                  <a:lin ang="2700000" scaled="0"/>
                </a:gradFill>
              </a:rPr>
              <a:t> 人</a:t>
            </a:r>
            <a:r>
              <a:rPr lang="zh-CN" altLang="en-US" sz="6000" dirty="0">
                <a:gradFill>
                  <a:gsLst>
                    <a:gs pos="0">
                      <a:schemeClr val="accent1"/>
                    </a:gs>
                    <a:gs pos="100000">
                      <a:schemeClr val="accent2"/>
                    </a:gs>
                  </a:gsLst>
                  <a:lin ang="2700000" scaled="0"/>
                </a:gradFill>
              </a:rPr>
              <a:t>     人</a:t>
            </a:r>
            <a:r>
              <a:rPr lang="zh-CN" altLang="en-US" sz="6000" dirty="0">
                <a:gradFill>
                  <a:gsLst>
                    <a:gs pos="0">
                      <a:schemeClr val="accent1"/>
                    </a:gs>
                    <a:gs pos="100000">
                      <a:schemeClr val="accent2"/>
                    </a:gs>
                  </a:gsLst>
                  <a:lin ang="2700000" scaled="0"/>
                </a:gradFill>
              </a:rPr>
              <a:t> 人</a:t>
            </a:r>
            <a:r>
              <a:rPr lang="zh-CN" altLang="en-US" sz="6000" dirty="0">
                <a:gradFill>
                  <a:gsLst>
                    <a:gs pos="0">
                      <a:schemeClr val="accent1"/>
                    </a:gs>
                    <a:gs pos="100000">
                      <a:schemeClr val="accent2"/>
                    </a:gs>
                  </a:gsLst>
                  <a:lin ang="2700000" scaled="0"/>
                </a:gradFill>
              </a:rPr>
              <a:t> 学</a:t>
            </a:r>
            <a:r>
              <a:rPr lang="zh-CN" altLang="en-US" sz="6000" dirty="0">
                <a:gradFill>
                  <a:gsLst>
                    <a:gs pos="0">
                      <a:schemeClr val="accent1"/>
                    </a:gs>
                    <a:gs pos="100000">
                      <a:schemeClr val="accent2"/>
                    </a:gs>
                  </a:gsLst>
                  <a:lin ang="2700000" scaled="0"/>
                </a:gradFill>
              </a:rPr>
              <a:t> 急</a:t>
            </a:r>
            <a:r>
              <a:rPr lang="zh-CN" altLang="en-US" sz="6000" dirty="0">
                <a:gradFill>
                  <a:gsLst>
                    <a:gs pos="0">
                      <a:schemeClr val="accent1"/>
                    </a:gs>
                    <a:gs pos="100000">
                      <a:schemeClr val="accent2"/>
                    </a:gs>
                  </a:gsLst>
                  <a:lin ang="2700000" scaled="0"/>
                </a:gradFill>
              </a:rPr>
              <a:t> 救</a:t>
            </a:r>
            <a:endParaRPr lang="zh-CN" altLang="en-US" sz="6000" dirty="0">
              <a:gradFill>
                <a:gsLst>
                  <a:gs pos="0">
                    <a:schemeClr val="accent1"/>
                  </a:gs>
                  <a:gs pos="100000">
                    <a:schemeClr val="accent2"/>
                  </a:gs>
                </a:gsLst>
                <a:lin ang="2700000" scaled="0"/>
              </a:gradFill>
            </a:endParaRPr>
          </a:p>
        </p:txBody>
      </p:sp>
      <p:sp>
        <p:nvSpPr>
          <p:cNvPr id="9" name="标题 3"/>
          <p:cNvSpPr>
            <a:spLocks noGrp="1"/>
          </p:cNvSpPr>
          <p:nvPr/>
        </p:nvSpPr>
        <p:spPr>
          <a:xfrm>
            <a:off x="1647825" y="281305"/>
            <a:ext cx="2681605" cy="826135"/>
          </a:xfrm>
          <a:prstGeom prst="rect">
            <a:avLst/>
          </a:prstGeom>
          <a:noFill/>
        </p:spPr>
        <p:txBody>
          <a:bodyPr vert="horz" wrap="square" lIns="91440" tIns="45720" rIns="91440" bIns="45720" rtlCol="0" anchor="t" anchorCtr="0">
            <a:noAutofit/>
          </a:bodyPr>
          <a:lstStyle>
            <a:lvl1pPr marL="0" marR="0" lvl="0" algn="l" defTabSz="914400" rtl="0" eaLnBrk="1" fontAlgn="auto" latinLnBrk="0" hangingPunct="1">
              <a:lnSpc>
                <a:spcPct val="100000"/>
              </a:lnSpc>
              <a:spcBef>
                <a:spcPct val="0"/>
              </a:spcBef>
              <a:buClrTx/>
              <a:buSzTx/>
              <a:buFontTx/>
              <a:buNone/>
              <a:defRPr kumimoji="0" lang="zh-CN" altLang="en-US" sz="1800" b="1" i="0" u="none" strike="noStrike" kern="1200" cap="none" spc="0" normalizeH="0" baseline="0" noProof="1" dirty="0">
                <a:solidFill>
                  <a:schemeClr val="tx1"/>
                </a:solidFill>
                <a:effectLst>
                  <a:outerShdw blurRad="38100" dist="38100" dir="2700000" algn="tl">
                    <a:srgbClr val="000000">
                      <a:alpha val="43137"/>
                    </a:srgbClr>
                  </a:outerShdw>
                </a:effectLst>
                <a:uFillTx/>
                <a:latin typeface="+mn-lt"/>
                <a:ea typeface="+mn-ea"/>
                <a:cs typeface="+mn-cs"/>
              </a:defRPr>
            </a:lvl1pPr>
          </a:lstStyle>
          <a:p>
            <a:pPr algn="l">
              <a:buNone/>
            </a:pPr>
            <a:r>
              <a:rPr altLang="en-US" sz="3200">
                <a:solidFill>
                  <a:schemeClr val="tx1"/>
                </a:solidFill>
                <a:latin typeface="+mj-lt"/>
                <a:ea typeface="+mj-ea"/>
              </a:rPr>
              <a:t>心肺复苏技术</a:t>
            </a:r>
            <a:endParaRPr altLang="en-US" sz="3200">
              <a:solidFill>
                <a:schemeClr val="tx1"/>
              </a:solidFill>
              <a:latin typeface="+mj-lt"/>
              <a:ea typeface="+mj-ea"/>
            </a:endParaRPr>
          </a:p>
        </p:txBody>
      </p:sp>
      <p:sp>
        <p:nvSpPr>
          <p:cNvPr id="10" name="文本占位符 5"/>
          <p:cNvSpPr>
            <a:spLocks noGrp="1"/>
          </p:cNvSpPr>
          <p:nvPr/>
        </p:nvSpPr>
        <p:spPr>
          <a:xfrm>
            <a:off x="4157980" y="4424680"/>
            <a:ext cx="2150110" cy="645160"/>
          </a:xfrm>
          <a:prstGeom prst="rect">
            <a:avLst/>
          </a:prstGeom>
          <a:noFill/>
          <a:ln w="41275">
            <a:solidFill>
              <a:schemeClr val="accent1"/>
            </a:solidFill>
            <a:prstDash val="lgDashDot"/>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lIns="91440" tIns="45720" rIns="91440" bIns="45720" numCol="1" spcCol="0" rtlCol="0" fromWordArt="0" anchor="ctr" anchorCtr="0" compatLnSpc="1">
            <a:spAutoFit/>
          </a:bodyPr>
          <a:lstStyle>
            <a:lvl1pPr marL="0" marR="0" indent="-228600" algn="ctr" defTabSz="914400" rtl="0" eaLnBrk="1" fontAlgn="auto" latinLnBrk="0" hangingPunct="1">
              <a:lnSpc>
                <a:spcPct val="150000"/>
              </a:lnSpc>
              <a:spcBef>
                <a:spcPts val="0"/>
              </a:spcBef>
              <a:spcAft>
                <a:spcPts val="1000"/>
              </a:spcAft>
              <a:buClrTx/>
              <a:buSzTx/>
              <a:buFontTx/>
              <a:buNone/>
              <a:defRPr kumimoji="0" lang="zh-CN" altLang="en-US" sz="2400" b="1" i="0" u="none" strike="noStrike" kern="1200" cap="none" spc="0" normalizeH="0" baseline="0" noProof="1" dirty="0">
                <a:solidFill>
                  <a:srgbClr val="002060"/>
                </a:solidFill>
                <a:uFillTx/>
                <a:latin typeface="+mn-lt"/>
                <a:ea typeface="+mn-ea"/>
                <a:cs typeface="+mn-cs"/>
                <a:sym typeface="+mn-ea"/>
              </a:defRPr>
            </a:lvl1pPr>
            <a:lvl2pPr marL="457200" lvl="1" indent="-228600" algn="l" defTabSz="914400" rtl="0" eaLnBrk="1" fontAlgn="auto" latinLnBrk="0" hangingPunct="1">
              <a:lnSpc>
                <a:spcPct val="120000"/>
              </a:lnSpc>
              <a:spcBef>
                <a:spcPts val="0"/>
              </a:spcBef>
              <a:spcAft>
                <a:spcPts val="600"/>
              </a:spcAft>
              <a:buFont typeface="Arial" panose="020B0604020202020204" pitchFamily="34" charset="0"/>
              <a:buChar char="●"/>
              <a:defRPr sz="1800" b="0" u="none" strike="noStrike" kern="1200" cap="none" spc="150" normalizeH="0" baseline="0">
                <a:solidFill>
                  <a:schemeClr val="tx1"/>
                </a:solidFill>
                <a:uFillTx/>
                <a:latin typeface="+mn-lt"/>
                <a:ea typeface="+mn-ea"/>
                <a:cs typeface="+mn-cs"/>
              </a:defRPr>
            </a:lvl2pPr>
            <a:lvl3pPr marL="914400" lvl="2" indent="-228600" algn="l" defTabSz="914400" rtl="0" eaLnBrk="1" fontAlgn="auto" latinLnBrk="0" hangingPunct="1">
              <a:lnSpc>
                <a:spcPct val="120000"/>
              </a:lnSpc>
              <a:spcBef>
                <a:spcPts val="0"/>
              </a:spcBef>
              <a:spcAft>
                <a:spcPts val="600"/>
              </a:spcAft>
              <a:buFont typeface="Arial" panose="020B0604020202020204" pitchFamily="34" charset="0"/>
              <a:buChar char="●"/>
              <a:defRPr sz="1800" b="0" u="none" strike="noStrike" kern="1200" cap="none" spc="150" normalizeH="0" baseline="0">
                <a:solidFill>
                  <a:schemeClr val="tx1"/>
                </a:solidFill>
                <a:uFillTx/>
                <a:latin typeface="+mn-lt"/>
                <a:ea typeface="+mn-ea"/>
                <a:cs typeface="+mn-cs"/>
              </a:defRPr>
            </a:lvl3pPr>
            <a:lvl4pPr marL="1371600" lvl="3" indent="-228600" algn="l" defTabSz="914400" rtl="0" eaLnBrk="1" fontAlgn="auto" latinLnBrk="0" hangingPunct="1">
              <a:lnSpc>
                <a:spcPct val="120000"/>
              </a:lnSpc>
              <a:spcBef>
                <a:spcPts val="0"/>
              </a:spcBef>
              <a:spcAft>
                <a:spcPts val="300"/>
              </a:spcAft>
              <a:buFont typeface="Wingdings" panose="05000000000000000000" charset="0"/>
              <a:buChar char=""/>
              <a:defRPr sz="1800" b="0" u="none" strike="noStrike" kern="1200" cap="none" spc="150" normalizeH="0" baseline="0">
                <a:solidFill>
                  <a:schemeClr val="tx1"/>
                </a:solidFill>
                <a:uFillTx/>
                <a:latin typeface="+mn-lt"/>
                <a:ea typeface="+mn-ea"/>
                <a:cs typeface="+mn-cs"/>
              </a:defRPr>
            </a:lvl4pPr>
            <a:lvl5pPr marL="1828800" lvl="4" indent="-228600" algn="l" defTabSz="914400" rtl="0" eaLnBrk="1" fontAlgn="auto" latinLnBrk="0" hangingPunct="1">
              <a:lnSpc>
                <a:spcPct val="120000"/>
              </a:lnSpc>
              <a:spcBef>
                <a:spcPts val="0"/>
              </a:spcBef>
              <a:spcAft>
                <a:spcPts val="300"/>
              </a:spcAft>
              <a:buFont typeface="Arial" panose="020B0604020202020204" pitchFamily="34" charset="0"/>
              <a:buChar char="•"/>
              <a:defRPr sz="1800" b="0" u="none" strike="noStrike" kern="1200" cap="none" spc="150" normalizeH="0" baseline="0">
                <a:solidFill>
                  <a:schemeClr val="tx1"/>
                </a:solidFill>
                <a:uFillTx/>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buNone/>
            </a:pPr>
            <a:r>
              <a:rPr altLang="en-US">
                <a:solidFill>
                  <a:schemeClr val="accent1"/>
                </a:solidFill>
              </a:rPr>
              <a:t>蔡银芳</a:t>
            </a:r>
            <a:endParaRPr altLang="en-US">
              <a:solidFill>
                <a:schemeClr val="accent1"/>
              </a:solidFill>
            </a:endParaRPr>
          </a:p>
        </p:txBody>
      </p:sp>
      <p:sp>
        <p:nvSpPr>
          <p:cNvPr id="11" name="文本占位符 6"/>
          <p:cNvSpPr>
            <a:spLocks noGrp="1"/>
          </p:cNvSpPr>
          <p:nvPr/>
        </p:nvSpPr>
        <p:spPr>
          <a:xfrm>
            <a:off x="7408295" y="5426712"/>
            <a:ext cx="4301989" cy="645160"/>
          </a:xfrm>
          <a:prstGeom prst="rect">
            <a:avLst/>
          </a:prstGeom>
          <a:noFill/>
          <a:ln w="41275">
            <a:solidFill>
              <a:schemeClr val="accent1"/>
            </a:solidFill>
            <a:prstDash val="lgDashDot"/>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lIns="91440" tIns="45720" rIns="91440" bIns="45720" numCol="1" spcCol="0" rtlCol="0" fromWordArt="0" anchor="ctr" anchorCtr="0" compatLnSpc="1">
            <a:spAutoFit/>
          </a:bodyPr>
          <a:lstStyle>
            <a:lvl1pPr marL="0" marR="0" indent="-228600" algn="ctr" defTabSz="914400" rtl="0" eaLnBrk="1" fontAlgn="auto" latinLnBrk="0" hangingPunct="1">
              <a:lnSpc>
                <a:spcPct val="150000"/>
              </a:lnSpc>
              <a:spcBef>
                <a:spcPts val="0"/>
              </a:spcBef>
              <a:spcAft>
                <a:spcPts val="1000"/>
              </a:spcAft>
              <a:buClrTx/>
              <a:buSzTx/>
              <a:buFontTx/>
              <a:buNone/>
              <a:defRPr kumimoji="0" lang="en-US" altLang="en-US" sz="2400" b="1" i="0" u="none" strike="noStrike" kern="1200" cap="none" spc="0" normalizeH="0" baseline="0" noProof="1" dirty="0">
                <a:solidFill>
                  <a:srgbClr val="002060"/>
                </a:solidFill>
                <a:uFillTx/>
                <a:latin typeface="+mn-lt"/>
                <a:ea typeface="+mn-ea"/>
                <a:cs typeface="+mn-cs"/>
                <a:sym typeface="+mn-ea"/>
              </a:defRPr>
            </a:lvl1pPr>
            <a:lvl2pPr marL="457200" lvl="1" indent="-228600" algn="l" defTabSz="914400" rtl="0" eaLnBrk="1" fontAlgn="auto" latinLnBrk="0" hangingPunct="1">
              <a:lnSpc>
                <a:spcPct val="120000"/>
              </a:lnSpc>
              <a:spcBef>
                <a:spcPts val="0"/>
              </a:spcBef>
              <a:spcAft>
                <a:spcPts val="600"/>
              </a:spcAft>
              <a:buFont typeface="Arial" panose="020B0604020202020204" pitchFamily="34" charset="0"/>
              <a:buChar char="●"/>
              <a:defRPr sz="1800" b="0" u="none" strike="noStrike" kern="1200" cap="none" spc="150" normalizeH="0" baseline="0">
                <a:solidFill>
                  <a:schemeClr val="tx1"/>
                </a:solidFill>
                <a:uFillTx/>
                <a:latin typeface="+mn-lt"/>
                <a:ea typeface="+mn-ea"/>
                <a:cs typeface="+mn-cs"/>
              </a:defRPr>
            </a:lvl2pPr>
            <a:lvl3pPr marL="914400" lvl="2" indent="-228600" algn="l" defTabSz="914400" rtl="0" eaLnBrk="1" fontAlgn="auto" latinLnBrk="0" hangingPunct="1">
              <a:lnSpc>
                <a:spcPct val="120000"/>
              </a:lnSpc>
              <a:spcBef>
                <a:spcPts val="0"/>
              </a:spcBef>
              <a:spcAft>
                <a:spcPts val="600"/>
              </a:spcAft>
              <a:buFont typeface="Arial" panose="020B0604020202020204" pitchFamily="34" charset="0"/>
              <a:buChar char="●"/>
              <a:defRPr sz="1800" b="0" u="none" strike="noStrike" kern="1200" cap="none" spc="150" normalizeH="0" baseline="0">
                <a:solidFill>
                  <a:schemeClr val="tx1"/>
                </a:solidFill>
                <a:uFillTx/>
                <a:latin typeface="+mn-lt"/>
                <a:ea typeface="+mn-ea"/>
                <a:cs typeface="+mn-cs"/>
              </a:defRPr>
            </a:lvl3pPr>
            <a:lvl4pPr marL="1371600" lvl="3" indent="-228600" algn="l" defTabSz="914400" rtl="0" eaLnBrk="1" fontAlgn="auto" latinLnBrk="0" hangingPunct="1">
              <a:lnSpc>
                <a:spcPct val="120000"/>
              </a:lnSpc>
              <a:spcBef>
                <a:spcPts val="0"/>
              </a:spcBef>
              <a:spcAft>
                <a:spcPts val="300"/>
              </a:spcAft>
              <a:buFont typeface="Wingdings" panose="05000000000000000000" charset="0"/>
              <a:buChar char=""/>
              <a:defRPr sz="1800" b="0" u="none" strike="noStrike" kern="1200" cap="none" spc="150" normalizeH="0" baseline="0">
                <a:solidFill>
                  <a:schemeClr val="tx1"/>
                </a:solidFill>
                <a:uFillTx/>
                <a:latin typeface="+mn-lt"/>
                <a:ea typeface="+mn-ea"/>
                <a:cs typeface="+mn-cs"/>
              </a:defRPr>
            </a:lvl4pPr>
            <a:lvl5pPr marL="1828800" lvl="4" indent="-228600" algn="l" defTabSz="914400" rtl="0" eaLnBrk="1" fontAlgn="auto" latinLnBrk="0" hangingPunct="1">
              <a:lnSpc>
                <a:spcPct val="120000"/>
              </a:lnSpc>
              <a:spcBef>
                <a:spcPts val="0"/>
              </a:spcBef>
              <a:spcAft>
                <a:spcPts val="300"/>
              </a:spcAft>
              <a:buFont typeface="Arial" panose="020B0604020202020204" pitchFamily="34" charset="0"/>
              <a:buChar char="•"/>
              <a:defRPr sz="1800" b="0" u="none" strike="noStrike" kern="1200" cap="none" spc="150" normalizeH="0" baseline="0">
                <a:solidFill>
                  <a:schemeClr val="tx1"/>
                </a:solidFill>
                <a:uFillTx/>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buNone/>
            </a:pPr>
            <a:r>
              <a:rPr altLang="en-US">
                <a:solidFill>
                  <a:schemeClr val="tx1"/>
                </a:solidFill>
                <a:cs typeface="微软雅黑" panose="020B0503020204020204" charset="-122"/>
              </a:rPr>
              <a:t>2026</a:t>
            </a:r>
            <a:r>
              <a:rPr>
                <a:solidFill>
                  <a:schemeClr val="tx1"/>
                </a:solidFill>
                <a:cs typeface="微软雅黑" panose="020B0503020204020204" charset="-122"/>
              </a:rPr>
              <a:t>年4月28日</a:t>
            </a:r>
            <a:endParaRPr>
              <a:solidFill>
                <a:schemeClr val="tx1"/>
              </a:solidFill>
              <a:cs typeface="微软雅黑" panose="020B0503020204020204" charset="-122"/>
            </a:endParaRPr>
          </a:p>
        </p:txBody>
      </p:sp>
      <p:sp>
        <p:nvSpPr>
          <p:cNvPr id="12" name="文本占位符 7"/>
          <p:cNvSpPr>
            <a:spLocks noGrp="1"/>
          </p:cNvSpPr>
          <p:nvPr/>
        </p:nvSpPr>
        <p:spPr>
          <a:xfrm>
            <a:off x="2756285" y="5426712"/>
            <a:ext cx="4301989" cy="645160"/>
          </a:xfrm>
          <a:prstGeom prst="rect">
            <a:avLst/>
          </a:prstGeom>
          <a:noFill/>
          <a:ln w="41275">
            <a:solidFill>
              <a:schemeClr val="accent1"/>
            </a:solidFill>
            <a:prstDash val="lgDashDot"/>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lIns="91440" tIns="45720" rIns="91440" bIns="45720" numCol="1" spcCol="0" rtlCol="0" fromWordArt="0" anchor="ctr" anchorCtr="0" compatLnSpc="1">
            <a:spAutoFit/>
          </a:bodyPr>
          <a:lstStyle>
            <a:lvl1pPr marL="0" marR="0" indent="-228600" algn="ctr" defTabSz="914400" rtl="0" eaLnBrk="1" fontAlgn="auto" latinLnBrk="0" hangingPunct="1">
              <a:lnSpc>
                <a:spcPct val="150000"/>
              </a:lnSpc>
              <a:spcBef>
                <a:spcPts val="0"/>
              </a:spcBef>
              <a:spcAft>
                <a:spcPts val="1000"/>
              </a:spcAft>
              <a:buClrTx/>
              <a:buSzTx/>
              <a:buFontTx/>
              <a:buNone/>
              <a:defRPr kumimoji="0" lang="zh-CN" altLang="en-US" sz="2400" b="1" i="0" u="none" strike="noStrike" kern="1200" cap="none" spc="0" normalizeH="0" baseline="0" noProof="1" dirty="0">
                <a:solidFill>
                  <a:srgbClr val="002060"/>
                </a:solidFill>
                <a:uFillTx/>
                <a:latin typeface="+mn-lt"/>
                <a:ea typeface="+mn-ea"/>
                <a:cs typeface="+mn-cs"/>
                <a:sym typeface="+mn-ea"/>
              </a:defRPr>
            </a:lvl1pPr>
            <a:lvl2pPr marL="457200" lvl="1" indent="-228600" algn="l" defTabSz="914400" rtl="0" eaLnBrk="1" fontAlgn="auto" latinLnBrk="0" hangingPunct="1">
              <a:lnSpc>
                <a:spcPct val="120000"/>
              </a:lnSpc>
              <a:spcBef>
                <a:spcPts val="0"/>
              </a:spcBef>
              <a:spcAft>
                <a:spcPts val="600"/>
              </a:spcAft>
              <a:buFont typeface="Arial" panose="020B0604020202020204" pitchFamily="34" charset="0"/>
              <a:buChar char="●"/>
              <a:defRPr sz="1800" b="0" u="none" strike="noStrike" kern="1200" cap="none" spc="150" normalizeH="0" baseline="0">
                <a:solidFill>
                  <a:schemeClr val="tx1"/>
                </a:solidFill>
                <a:uFillTx/>
                <a:latin typeface="+mn-lt"/>
                <a:ea typeface="+mn-ea"/>
                <a:cs typeface="+mn-cs"/>
              </a:defRPr>
            </a:lvl2pPr>
            <a:lvl3pPr marL="914400" lvl="2" indent="-228600" algn="l" defTabSz="914400" rtl="0" eaLnBrk="1" fontAlgn="auto" latinLnBrk="0" hangingPunct="1">
              <a:lnSpc>
                <a:spcPct val="120000"/>
              </a:lnSpc>
              <a:spcBef>
                <a:spcPts val="0"/>
              </a:spcBef>
              <a:spcAft>
                <a:spcPts val="600"/>
              </a:spcAft>
              <a:buFont typeface="Arial" panose="020B0604020202020204" pitchFamily="34" charset="0"/>
              <a:buChar char="●"/>
              <a:defRPr sz="1800" b="0" u="none" strike="noStrike" kern="1200" cap="none" spc="150" normalizeH="0" baseline="0">
                <a:solidFill>
                  <a:schemeClr val="tx1"/>
                </a:solidFill>
                <a:uFillTx/>
                <a:latin typeface="+mn-lt"/>
                <a:ea typeface="+mn-ea"/>
                <a:cs typeface="+mn-cs"/>
              </a:defRPr>
            </a:lvl3pPr>
            <a:lvl4pPr marL="1371600" lvl="3" indent="-228600" algn="l" defTabSz="914400" rtl="0" eaLnBrk="1" fontAlgn="auto" latinLnBrk="0" hangingPunct="1">
              <a:lnSpc>
                <a:spcPct val="120000"/>
              </a:lnSpc>
              <a:spcBef>
                <a:spcPts val="0"/>
              </a:spcBef>
              <a:spcAft>
                <a:spcPts val="300"/>
              </a:spcAft>
              <a:buFont typeface="Wingdings" panose="05000000000000000000" charset="0"/>
              <a:buChar char=""/>
              <a:defRPr sz="1800" b="0" u="none" strike="noStrike" kern="1200" cap="none" spc="150" normalizeH="0" baseline="0">
                <a:solidFill>
                  <a:schemeClr val="tx1"/>
                </a:solidFill>
                <a:uFillTx/>
                <a:latin typeface="+mn-lt"/>
                <a:ea typeface="+mn-ea"/>
                <a:cs typeface="+mn-cs"/>
              </a:defRPr>
            </a:lvl4pPr>
            <a:lvl5pPr marL="1828800" lvl="4" indent="-228600" algn="l" defTabSz="914400" rtl="0" eaLnBrk="1" fontAlgn="auto" latinLnBrk="0" hangingPunct="1">
              <a:lnSpc>
                <a:spcPct val="120000"/>
              </a:lnSpc>
              <a:spcBef>
                <a:spcPts val="0"/>
              </a:spcBef>
              <a:spcAft>
                <a:spcPts val="300"/>
              </a:spcAft>
              <a:buFont typeface="Arial" panose="020B0604020202020204" pitchFamily="34" charset="0"/>
              <a:buChar char="•"/>
              <a:defRPr sz="1800" b="0" u="none" strike="noStrike" kern="1200" cap="none" spc="150" normalizeH="0" baseline="0">
                <a:solidFill>
                  <a:schemeClr val="tx1"/>
                </a:solidFill>
                <a:uFillTx/>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buNone/>
            </a:pPr>
            <a:r>
              <a:rPr altLang="zh-CN">
                <a:solidFill>
                  <a:schemeClr val="tx1"/>
                </a:solidFill>
                <a:cs typeface="微软雅黑" panose="020B0503020204020204" charset="-122"/>
              </a:rPr>
              <a:t>前川街道卫生院 — </a:t>
            </a:r>
            <a:r>
              <a:rPr altLang="zh-CN">
                <a:solidFill>
                  <a:schemeClr val="tx1"/>
                </a:solidFill>
                <a:cs typeface="微软雅黑" panose="020B0503020204020204" charset="-122"/>
              </a:rPr>
              <a:t>医务科</a:t>
            </a:r>
            <a:endParaRPr altLang="zh-CN">
              <a:solidFill>
                <a:schemeClr val="tx1"/>
              </a:solidFill>
              <a:cs typeface="微软雅黑" panose="020B0503020204020204" charset="-122"/>
            </a:endParaRPr>
          </a:p>
        </p:txBody>
      </p:sp>
      <p:sp>
        <p:nvSpPr>
          <p:cNvPr id="18" name="文本框 17"/>
          <p:cNvSpPr txBox="1"/>
          <p:nvPr/>
        </p:nvSpPr>
        <p:spPr>
          <a:xfrm>
            <a:off x="1363980" y="5363845"/>
            <a:ext cx="4064000" cy="914400"/>
          </a:xfrm>
          <a:prstGeom prst="rect">
            <a:avLst/>
          </a:prstGeom>
          <a:noFill/>
        </p:spPr>
        <p:txBody>
          <a:bodyPr wrap="square" rtlCol="0">
            <a:normAutofit/>
          </a:bodyPr>
          <a:p>
            <a:pPr algn="l">
              <a:lnSpc>
                <a:spcPct val="140000"/>
              </a:lnSpc>
            </a:pPr>
            <a:endParaRPr lang="zh-CN" altLang="en-US" sz="2400" kern="100" dirty="0">
              <a:effectLst/>
              <a:latin typeface="+mn-ea"/>
              <a:cs typeface="江城圆体 400W" panose="020B0500000000000000" pitchFamily="34" charset="-122"/>
            </a:endParaRPr>
          </a:p>
        </p:txBody>
      </p:sp>
      <p:pic>
        <p:nvPicPr>
          <p:cNvPr id="2" name="图片 1" descr="PPT标识"/>
          <p:cNvPicPr>
            <a:picLocks noChangeAspect="1"/>
          </p:cNvPicPr>
          <p:nvPr/>
        </p:nvPicPr>
        <p:blipFill>
          <a:blip r:embed="rId2"/>
          <a:stretch>
            <a:fillRect/>
          </a:stretch>
        </p:blipFill>
        <p:spPr>
          <a:xfrm>
            <a:off x="9935210" y="108585"/>
            <a:ext cx="2022475" cy="1777365"/>
          </a:xfrm>
          <a:prstGeom prst="rect">
            <a:avLst/>
          </a:prstGeom>
        </p:spPr>
      </p:pic>
    </p:spTree>
    <p:custDataLst>
      <p:tags r:id="rId3"/>
    </p:custDataLst>
  </p:cSld>
  <p:clrMapOvr>
    <a:masterClrMapping/>
  </p:clrMapOvr>
  <mc:AlternateContent xmlns:mc="http://schemas.openxmlformats.org/markup-compatibility/2006">
    <mc:Choice xmlns:p14="http://schemas.microsoft.com/office/powerpoint/2010/main" Requires="p14">
      <p:transition p14:dur="1500"/>
    </mc:Choice>
    <mc:Fallback>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文本框 8"/>
          <p:cNvSpPr txBox="1"/>
          <p:nvPr>
            <p:custDataLst>
              <p:tags r:id="rId1"/>
            </p:custDataLst>
          </p:nvPr>
        </p:nvSpPr>
        <p:spPr>
          <a:xfrm>
            <a:off x="2928619" y="1303202"/>
            <a:ext cx="8530409" cy="2125798"/>
          </a:xfrm>
          <a:prstGeom prst="rect">
            <a:avLst/>
          </a:prstGeom>
          <a:solidFill>
            <a:schemeClr val="bg1">
              <a:lumMod val="95000"/>
            </a:schemeClr>
          </a:solidFill>
          <a:ln w="38100">
            <a:solidFill>
              <a:schemeClr val="accent1"/>
            </a:solidFill>
            <a:prstDash val="dash"/>
          </a:ln>
        </p:spPr>
        <p:txBody>
          <a:bodyPr wrap="square">
            <a:noAutofit/>
          </a:bodyPr>
          <a:lstStyle/>
          <a:p>
            <a:pPr>
              <a:lnSpc>
                <a:spcPct val="160000"/>
              </a:lnSpc>
            </a:pPr>
            <a:endParaRPr lang="en-US" altLang="zh-CN" sz="200" dirty="0">
              <a:solidFill>
                <a:schemeClr val="tx1"/>
              </a:solidFill>
              <a:cs typeface="微软雅黑" panose="020B0503020204020204" charset="-122"/>
            </a:endParaRPr>
          </a:p>
          <a:p>
            <a:pPr>
              <a:lnSpc>
                <a:spcPct val="160000"/>
              </a:lnSpc>
            </a:pPr>
            <a:r>
              <a:rPr lang="zh-CN" altLang="en-US" sz="2000" dirty="0">
                <a:solidFill>
                  <a:schemeClr val="tx1"/>
                </a:solidFill>
                <a:cs typeface="微软雅黑" panose="020B0503020204020204" charset="-122"/>
              </a:rPr>
              <a:t>      </a:t>
            </a:r>
            <a:r>
              <a:rPr lang="zh-CN" altLang="en-US" sz="2400" dirty="0">
                <a:solidFill>
                  <a:schemeClr val="tx1"/>
                </a:solidFill>
                <a:cs typeface="微软雅黑" panose="020B0503020204020204" charset="-122"/>
              </a:rPr>
              <a:t>是针对心跳、呼吸停止所采取的抢救措施，以达到恢复苏醒和挽救生命的目的，通常简称</a:t>
            </a:r>
            <a:r>
              <a:rPr lang="en-US" altLang="zh-CN" sz="2400" dirty="0">
                <a:solidFill>
                  <a:schemeClr val="tx1"/>
                </a:solidFill>
                <a:cs typeface="微软雅黑" panose="020B0503020204020204" charset="-122"/>
              </a:rPr>
              <a:t>CPR</a:t>
            </a:r>
            <a:r>
              <a:rPr lang="zh-CN" altLang="en-US" sz="2400" dirty="0">
                <a:solidFill>
                  <a:schemeClr val="tx1"/>
                </a:solidFill>
                <a:cs typeface="微软雅黑" panose="020B0503020204020204" charset="-122"/>
              </a:rPr>
              <a:t>。</a:t>
            </a:r>
            <a:r>
              <a:rPr lang="zh-CN" altLang="en-US" sz="2400" b="1" dirty="0">
                <a:solidFill>
                  <a:schemeClr val="accent1"/>
                </a:solidFill>
                <a:cs typeface="微软雅黑" panose="020B0503020204020204" charset="-122"/>
                <a:sym typeface="+mn-ea"/>
              </a:rPr>
              <a:t>是每个人都应该掌握的一项必备技能</a:t>
            </a:r>
            <a:endParaRPr lang="en-US" altLang="zh-CN" sz="2400" b="1" dirty="0">
              <a:solidFill>
                <a:schemeClr val="accent1"/>
              </a:solidFill>
              <a:cs typeface="微软雅黑" panose="020B0503020204020204" charset="-122"/>
              <a:sym typeface="+mn-ea"/>
            </a:endParaRPr>
          </a:p>
          <a:p>
            <a:pPr>
              <a:lnSpc>
                <a:spcPct val="160000"/>
              </a:lnSpc>
            </a:pPr>
            <a:endParaRPr lang="en-US" altLang="zh-CN" sz="2400" b="1" dirty="0">
              <a:solidFill>
                <a:schemeClr val="accent1"/>
              </a:solidFill>
              <a:cs typeface="微软雅黑" panose="020B0503020204020204" charset="-122"/>
              <a:sym typeface="+mn-ea"/>
            </a:endParaRPr>
          </a:p>
        </p:txBody>
      </p:sp>
      <p:sp>
        <p:nvSpPr>
          <p:cNvPr id="12" name="文本框 11"/>
          <p:cNvSpPr txBox="1"/>
          <p:nvPr>
            <p:custDataLst>
              <p:tags r:id="rId2"/>
            </p:custDataLst>
          </p:nvPr>
        </p:nvSpPr>
        <p:spPr>
          <a:xfrm>
            <a:off x="458909" y="1807305"/>
            <a:ext cx="2061882" cy="1076325"/>
          </a:xfrm>
          <a:prstGeom prst="rect">
            <a:avLst/>
          </a:prstGeom>
          <a:noFill/>
        </p:spPr>
        <p:txBody>
          <a:bodyPr wrap="square">
            <a:spAutoFit/>
          </a:bodyPr>
          <a:lstStyle/>
          <a:p>
            <a:pPr algn="ctr" defTabSz="685800"/>
            <a:r>
              <a:rPr lang="zh-CN" altLang="en-US" sz="3200" b="1" spc="110" dirty="0">
                <a:solidFill>
                  <a:schemeClr val="accent1"/>
                </a:solidFill>
                <a:cs typeface="微软雅黑" panose="020B0503020204020204" charset="-122"/>
              </a:rPr>
              <a:t>心肺复苏</a:t>
            </a:r>
            <a:r>
              <a:rPr lang="zh-CN" altLang="en-US" sz="3200" b="1" dirty="0">
                <a:solidFill>
                  <a:schemeClr val="accent1"/>
                </a:solidFill>
                <a:cs typeface="微软雅黑" panose="020B0503020204020204" charset="-122"/>
              </a:rPr>
              <a:t>（</a:t>
            </a:r>
            <a:r>
              <a:rPr lang="en-US" altLang="zh-CN" sz="3200" b="1" spc="110" dirty="0">
                <a:solidFill>
                  <a:schemeClr val="accent1"/>
                </a:solidFill>
                <a:cs typeface="微软雅黑" panose="020B0503020204020204" charset="-122"/>
              </a:rPr>
              <a:t>CPR</a:t>
            </a:r>
            <a:r>
              <a:rPr lang="zh-CN" altLang="en-US" sz="3200" b="1" spc="110" dirty="0">
                <a:solidFill>
                  <a:schemeClr val="accent1"/>
                </a:solidFill>
                <a:cs typeface="微软雅黑" panose="020B0503020204020204" charset="-122"/>
              </a:rPr>
              <a:t>）</a:t>
            </a:r>
            <a:endParaRPr lang="zh-CN" altLang="en-US" sz="3200" b="1" spc="110" dirty="0">
              <a:solidFill>
                <a:schemeClr val="accent1"/>
              </a:solidFill>
              <a:cs typeface="微软雅黑" panose="020B0503020204020204" charset="-122"/>
            </a:endParaRPr>
          </a:p>
        </p:txBody>
      </p:sp>
      <p:sp>
        <p:nvSpPr>
          <p:cNvPr id="16" name="文本框 15"/>
          <p:cNvSpPr txBox="1"/>
          <p:nvPr>
            <p:custDataLst>
              <p:tags r:id="rId3"/>
            </p:custDataLst>
          </p:nvPr>
        </p:nvSpPr>
        <p:spPr>
          <a:xfrm>
            <a:off x="400851" y="4444229"/>
            <a:ext cx="2061882" cy="1076325"/>
          </a:xfrm>
          <a:prstGeom prst="rect">
            <a:avLst/>
          </a:prstGeom>
          <a:noFill/>
        </p:spPr>
        <p:txBody>
          <a:bodyPr wrap="square">
            <a:spAutoFit/>
          </a:bodyPr>
          <a:lstStyle/>
          <a:p>
            <a:pPr algn="ctr" defTabSz="685800"/>
            <a:r>
              <a:rPr lang="zh-CN" altLang="en-US" sz="3200" b="1" spc="110" dirty="0">
                <a:solidFill>
                  <a:schemeClr val="accent1"/>
                </a:solidFill>
                <a:cs typeface="微软雅黑" panose="020B0503020204020204" charset="-122"/>
              </a:rPr>
              <a:t>心肺复苏</a:t>
            </a:r>
            <a:endParaRPr lang="en-US" altLang="zh-CN" sz="3200" b="1" spc="110" dirty="0">
              <a:solidFill>
                <a:schemeClr val="accent1"/>
              </a:solidFill>
              <a:cs typeface="微软雅黑" panose="020B0503020204020204" charset="-122"/>
            </a:endParaRPr>
          </a:p>
          <a:p>
            <a:pPr algn="ctr" defTabSz="685800"/>
            <a:r>
              <a:rPr lang="zh-CN" altLang="en-US" sz="3200" b="1" spc="110" dirty="0">
                <a:solidFill>
                  <a:schemeClr val="accent1"/>
                </a:solidFill>
                <a:cs typeface="微软雅黑" panose="020B0503020204020204" charset="-122"/>
              </a:rPr>
              <a:t>重要意义</a:t>
            </a:r>
            <a:endParaRPr lang="zh-CN" altLang="en-US" sz="3200" b="1" spc="110" dirty="0">
              <a:solidFill>
                <a:schemeClr val="accent1"/>
              </a:solidFill>
              <a:cs typeface="微软雅黑" panose="020B0503020204020204" charset="-122"/>
            </a:endParaRPr>
          </a:p>
        </p:txBody>
      </p:sp>
      <p:sp>
        <p:nvSpPr>
          <p:cNvPr id="17" name="文本框 16"/>
          <p:cNvSpPr txBox="1"/>
          <p:nvPr>
            <p:custDataLst>
              <p:tags r:id="rId4"/>
            </p:custDataLst>
          </p:nvPr>
        </p:nvSpPr>
        <p:spPr>
          <a:xfrm>
            <a:off x="2928618" y="3806372"/>
            <a:ext cx="8530409" cy="2352040"/>
          </a:xfrm>
          <a:prstGeom prst="rect">
            <a:avLst/>
          </a:prstGeom>
          <a:solidFill>
            <a:schemeClr val="bg1">
              <a:lumMod val="95000"/>
            </a:schemeClr>
          </a:solidFill>
          <a:ln w="38100">
            <a:solidFill>
              <a:schemeClr val="accent2"/>
            </a:solidFill>
            <a:prstDash val="dash"/>
          </a:ln>
        </p:spPr>
        <p:txBody>
          <a:bodyPr wrap="square">
            <a:normAutofit/>
          </a:bodyPr>
          <a:lstStyle/>
          <a:p>
            <a:pPr>
              <a:lnSpc>
                <a:spcPct val="160000"/>
              </a:lnSpc>
            </a:pPr>
            <a:endParaRPr lang="en-US" altLang="zh-CN" sz="200" dirty="0">
              <a:solidFill>
                <a:schemeClr val="tx1"/>
              </a:solidFill>
              <a:cs typeface="微软雅黑" panose="020B0503020204020204" charset="-122"/>
            </a:endParaRPr>
          </a:p>
          <a:p>
            <a:pPr>
              <a:lnSpc>
                <a:spcPct val="200000"/>
              </a:lnSpc>
            </a:pPr>
            <a:r>
              <a:rPr lang="zh-CN" altLang="en-US" sz="2400" dirty="0">
                <a:solidFill>
                  <a:schemeClr val="tx1"/>
                </a:solidFill>
                <a:cs typeface="微软雅黑" panose="020B0503020204020204" charset="-122"/>
              </a:rPr>
              <a:t>      在心脏骤停等紧急情况下，及时进行心肺复苏可以显著提高患者生存率，减少脑部等重要器官的损伤</a:t>
            </a:r>
            <a:endParaRPr lang="zh-CN" altLang="en-US" sz="2400" dirty="0">
              <a:solidFill>
                <a:schemeClr val="tx1"/>
              </a:solidFill>
              <a:cs typeface="微软雅黑" panose="020B0503020204020204" charset="-122"/>
            </a:endParaRPr>
          </a:p>
        </p:txBody>
      </p:sp>
      <p:sp>
        <p:nvSpPr>
          <p:cNvPr id="4" name="标题 3"/>
          <p:cNvSpPr>
            <a:spLocks noGrp="1"/>
          </p:cNvSpPr>
          <p:nvPr>
            <p:ph type="title"/>
            <p:custDataLst>
              <p:tags r:id="rId5"/>
            </p:custDataLst>
          </p:nvPr>
        </p:nvSpPr>
        <p:spPr/>
        <p:txBody>
          <a:bodyPr vert="horz" wrap="square" lIns="0" tIns="0" rIns="0" bIns="0" rtlCol="0" anchor="b" anchorCtr="0">
            <a:normAutofit/>
          </a:bodyPr>
          <a:lstStyle/>
          <a:p>
            <a:pPr lvl="0" algn="l">
              <a:buClrTx/>
              <a:buSzTx/>
              <a:buFontTx/>
            </a:pPr>
            <a:r>
              <a:rPr lang="zh-CN" altLang="en-US" dirty="0">
                <a:sym typeface="+mn-ea"/>
              </a:rPr>
              <a:t>心肺复苏的概念及重要意义</a:t>
            </a:r>
            <a:endParaRPr lang="zh-CN" altLang="en-US" dirty="0">
              <a:sym typeface="+mn-ea"/>
            </a:endParaRPr>
          </a:p>
        </p:txBody>
      </p:sp>
      <p:pic>
        <p:nvPicPr>
          <p:cNvPr id="2" name="图片 1" descr="PPT标识"/>
          <p:cNvPicPr>
            <a:picLocks noChangeAspect="1"/>
          </p:cNvPicPr>
          <p:nvPr/>
        </p:nvPicPr>
        <p:blipFill>
          <a:blip r:embed="rId6"/>
          <a:stretch>
            <a:fillRect/>
          </a:stretch>
        </p:blipFill>
        <p:spPr>
          <a:xfrm>
            <a:off x="10593705" y="108585"/>
            <a:ext cx="1363980" cy="1198880"/>
          </a:xfrm>
          <a:prstGeom prst="rect">
            <a:avLst/>
          </a:prstGeom>
        </p:spPr>
      </p:pic>
    </p:spTree>
    <p:custDataLst>
      <p:tags r:id="rId7"/>
    </p:custDataLst>
  </p:cSld>
  <p:clrMapOvr>
    <a:masterClrMapping/>
  </p:clrMapOvr>
  <mc:AlternateContent xmlns:mc="http://schemas.openxmlformats.org/markup-compatibility/2006">
    <mc:Choice xmlns:p14="http://schemas.microsoft.com/office/powerpoint/2010/main" Requires="p14">
      <p:transition p14:dur="1500"/>
    </mc:Choice>
    <mc:Fallback>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文本框 33"/>
          <p:cNvSpPr txBox="1"/>
          <p:nvPr>
            <p:custDataLst>
              <p:tags r:id="rId1"/>
            </p:custDataLst>
          </p:nvPr>
        </p:nvSpPr>
        <p:spPr>
          <a:xfrm>
            <a:off x="308169" y="1798706"/>
            <a:ext cx="10315477" cy="829945"/>
          </a:xfrm>
          <a:prstGeom prst="rect">
            <a:avLst/>
          </a:prstGeom>
          <a:noFill/>
        </p:spPr>
        <p:txBody>
          <a:bodyPr wrap="square">
            <a:normAutofit/>
          </a:bodyPr>
          <a:lstStyle/>
          <a:p>
            <a:pPr>
              <a:lnSpc>
                <a:spcPct val="150000"/>
              </a:lnSpc>
            </a:pPr>
            <a:r>
              <a:rPr lang="zh-CN" altLang="en-US" sz="2400" b="1" dirty="0">
                <a:solidFill>
                  <a:schemeClr val="accent1">
                    <a:hueOff val="9600000"/>
                  </a:schemeClr>
                </a:solidFill>
                <a:latin typeface="+mn-ea"/>
              </a:rPr>
              <a:t> </a:t>
            </a:r>
            <a:r>
              <a:rPr lang="zh-CN" altLang="en-US" sz="3200" b="1" dirty="0">
                <a:solidFill>
                  <a:schemeClr val="accent1">
                    <a:hueOff val="10800000"/>
                  </a:schemeClr>
                </a:solidFill>
                <a:latin typeface="+mn-ea"/>
              </a:rPr>
              <a:t>适应症：</a:t>
            </a:r>
            <a:r>
              <a:rPr lang="zh-CN" altLang="en-US" sz="2800" b="1" dirty="0">
                <a:solidFill>
                  <a:schemeClr val="accent1">
                    <a:hueOff val="12000000"/>
                  </a:schemeClr>
                </a:solidFill>
                <a:latin typeface="+mn-ea"/>
              </a:rPr>
              <a:t> </a:t>
            </a:r>
            <a:r>
              <a:rPr lang="zh-CN" altLang="en-US" sz="2800" dirty="0">
                <a:solidFill>
                  <a:schemeClr val="tx1"/>
                </a:solidFill>
                <a:latin typeface="+mn-ea"/>
              </a:rPr>
              <a:t>各种原因所致的心博骤停、心室纤颤</a:t>
            </a:r>
            <a:endParaRPr lang="zh-CN" altLang="en-US" sz="2800" dirty="0">
              <a:solidFill>
                <a:schemeClr val="tx1"/>
              </a:solidFill>
              <a:latin typeface="+mn-ea"/>
            </a:endParaRPr>
          </a:p>
        </p:txBody>
      </p:sp>
      <p:pic>
        <p:nvPicPr>
          <p:cNvPr id="16" name="图片 15" descr="51c80228-d5cb-4be0-8c37-b0ef93265f0c (1)"/>
          <p:cNvPicPr>
            <a:picLocks noChangeAspect="1"/>
          </p:cNvPicPr>
          <p:nvPr>
            <p:custDataLst>
              <p:tags r:id="rId2"/>
            </p:custDataLst>
          </p:nvPr>
        </p:nvPicPr>
        <p:blipFill>
          <a:blip r:embed="rId3"/>
          <a:stretch>
            <a:fillRect/>
          </a:stretch>
        </p:blipFill>
        <p:spPr>
          <a:xfrm>
            <a:off x="308169" y="4527228"/>
            <a:ext cx="484370" cy="449712"/>
          </a:xfrm>
          <a:prstGeom prst="rect">
            <a:avLst/>
          </a:prstGeom>
        </p:spPr>
      </p:pic>
      <p:sp>
        <p:nvSpPr>
          <p:cNvPr id="2" name="文本框 1"/>
          <p:cNvSpPr txBox="1"/>
          <p:nvPr>
            <p:custDataLst>
              <p:tags r:id="rId4"/>
            </p:custDataLst>
          </p:nvPr>
        </p:nvSpPr>
        <p:spPr>
          <a:xfrm>
            <a:off x="776268" y="4276332"/>
            <a:ext cx="11031103" cy="1476375"/>
          </a:xfrm>
          <a:prstGeom prst="rect">
            <a:avLst/>
          </a:prstGeom>
          <a:noFill/>
        </p:spPr>
        <p:txBody>
          <a:bodyPr wrap="square">
            <a:spAutoFit/>
          </a:bodyPr>
          <a:lstStyle/>
          <a:p>
            <a:pPr>
              <a:lnSpc>
                <a:spcPct val="150000"/>
              </a:lnSpc>
            </a:pPr>
            <a:r>
              <a:rPr lang="zh-CN" altLang="en-US" sz="2400" b="1" dirty="0">
                <a:solidFill>
                  <a:schemeClr val="accent1">
                    <a:hueOff val="9600000"/>
                  </a:schemeClr>
                </a:solidFill>
                <a:latin typeface="+mn-ea"/>
              </a:rPr>
              <a:t> </a:t>
            </a:r>
            <a:r>
              <a:rPr lang="zh-CN" altLang="en-US" sz="3200" b="1" dirty="0">
                <a:solidFill>
                  <a:schemeClr val="accent1">
                    <a:hueOff val="10800000"/>
                  </a:schemeClr>
                </a:solidFill>
                <a:latin typeface="+mn-ea"/>
              </a:rPr>
              <a:t>禁忌症</a:t>
            </a:r>
            <a:r>
              <a:rPr lang="zh-CN" altLang="en-US" sz="3200" b="1" dirty="0">
                <a:solidFill>
                  <a:schemeClr val="tx1"/>
                </a:solidFill>
                <a:latin typeface="+mn-ea"/>
              </a:rPr>
              <a:t>：</a:t>
            </a:r>
            <a:r>
              <a:rPr lang="zh-CN" altLang="en-US" sz="2800" dirty="0">
                <a:solidFill>
                  <a:schemeClr val="tx1"/>
                </a:solidFill>
                <a:latin typeface="+mn-ea"/>
              </a:rPr>
              <a:t>心肺复苏无绝对禁忌症，相对禁忌症有：胸壁开放性损伤、</a:t>
            </a:r>
            <a:endParaRPr lang="en-US" altLang="zh-CN" sz="2800" dirty="0">
              <a:solidFill>
                <a:schemeClr val="tx1"/>
              </a:solidFill>
              <a:latin typeface="+mn-ea"/>
            </a:endParaRPr>
          </a:p>
          <a:p>
            <a:pPr>
              <a:lnSpc>
                <a:spcPct val="150000"/>
              </a:lnSpc>
            </a:pPr>
            <a:r>
              <a:rPr lang="en-US" altLang="zh-CN" sz="2800" dirty="0">
                <a:solidFill>
                  <a:schemeClr val="tx1"/>
                </a:solidFill>
                <a:latin typeface="+mn-ea"/>
              </a:rPr>
              <a:t>                 </a:t>
            </a:r>
            <a:r>
              <a:rPr lang="zh-CN" altLang="en-US" sz="2800" dirty="0">
                <a:solidFill>
                  <a:schemeClr val="tx1"/>
                </a:solidFill>
                <a:latin typeface="+mn-ea"/>
              </a:rPr>
              <a:t>肋骨骨折、胸廓畸形、心包填塞</a:t>
            </a:r>
            <a:endParaRPr lang="zh-CN" altLang="en-US" sz="2800" dirty="0">
              <a:solidFill>
                <a:schemeClr val="tx1"/>
              </a:solidFill>
              <a:latin typeface="+mn-ea"/>
            </a:endParaRPr>
          </a:p>
        </p:txBody>
      </p:sp>
      <p:pic>
        <p:nvPicPr>
          <p:cNvPr id="4" name="图片 3" descr="62A202CEBFC52F036B085CB7DB20B1B3"/>
          <p:cNvPicPr>
            <a:picLocks noChangeAspect="1"/>
          </p:cNvPicPr>
          <p:nvPr>
            <p:custDataLst>
              <p:tags r:id="rId5"/>
            </p:custDataLst>
          </p:nvPr>
        </p:nvPicPr>
        <p:blipFill>
          <a:blip r:embed="rId6"/>
          <a:stretch>
            <a:fillRect/>
          </a:stretch>
        </p:blipFill>
        <p:spPr>
          <a:xfrm>
            <a:off x="2034318" y="1300235"/>
            <a:ext cx="4572635" cy="1981835"/>
          </a:xfrm>
          <a:prstGeom prst="rect">
            <a:avLst/>
          </a:prstGeom>
          <a:effectLst>
            <a:outerShdw blurRad="50800" dist="38100" dir="13500000" algn="br" rotWithShape="0">
              <a:prstClr val="black">
                <a:alpha val="40000"/>
              </a:prstClr>
            </a:outerShdw>
          </a:effectLst>
        </p:spPr>
      </p:pic>
      <p:sp>
        <p:nvSpPr>
          <p:cNvPr id="14" name="圆角矩形 13"/>
          <p:cNvSpPr/>
          <p:nvPr>
            <p:custDataLst>
              <p:tags r:id="rId7"/>
            </p:custDataLst>
          </p:nvPr>
        </p:nvSpPr>
        <p:spPr>
          <a:xfrm>
            <a:off x="2615176" y="3423040"/>
            <a:ext cx="1931670" cy="566420"/>
          </a:xfrm>
          <a:prstGeom prst="round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rmAutofit/>
          </a:bodyPr>
          <a:lstStyle/>
          <a:p>
            <a:pPr algn="ctr"/>
            <a:r>
              <a:rPr lang="zh-CN" altLang="en-US" sz="2000" b="1"/>
              <a:t>心室纤颤</a:t>
            </a:r>
            <a:endParaRPr lang="zh-CN" altLang="en-US" sz="2000" b="1"/>
          </a:p>
        </p:txBody>
      </p:sp>
      <p:pic>
        <p:nvPicPr>
          <p:cNvPr id="5" name="图片 4" descr="1A6F4EC8AB9FC9E9AD779ABF66C5CA58"/>
          <p:cNvPicPr>
            <a:picLocks noChangeAspect="1"/>
          </p:cNvPicPr>
          <p:nvPr>
            <p:custDataLst>
              <p:tags r:id="rId8"/>
            </p:custDataLst>
          </p:nvPr>
        </p:nvPicPr>
        <p:blipFill>
          <a:blip r:embed="rId9"/>
          <a:stretch>
            <a:fillRect/>
          </a:stretch>
        </p:blipFill>
        <p:spPr>
          <a:xfrm>
            <a:off x="5228836" y="1300870"/>
            <a:ext cx="4071620" cy="1981835"/>
          </a:xfrm>
          <a:prstGeom prst="rect">
            <a:avLst/>
          </a:prstGeom>
          <a:effectLst>
            <a:outerShdw blurRad="50800" dist="38100" dir="13500000" algn="br" rotWithShape="0">
              <a:prstClr val="black">
                <a:alpha val="40000"/>
              </a:prstClr>
            </a:outerShdw>
          </a:effectLst>
        </p:spPr>
      </p:pic>
      <p:sp>
        <p:nvSpPr>
          <p:cNvPr id="6" name="圆角矩形 5"/>
          <p:cNvSpPr/>
          <p:nvPr>
            <p:custDataLst>
              <p:tags r:id="rId10"/>
            </p:custDataLst>
          </p:nvPr>
        </p:nvSpPr>
        <p:spPr>
          <a:xfrm>
            <a:off x="6016236" y="3414150"/>
            <a:ext cx="1931670" cy="575310"/>
          </a:xfrm>
          <a:prstGeom prst="round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rmAutofit/>
          </a:bodyPr>
          <a:lstStyle/>
          <a:p>
            <a:pPr algn="ctr"/>
            <a:r>
              <a:rPr lang="zh-CN" altLang="zh-CN" sz="2400" b="1">
                <a:solidFill>
                  <a:schemeClr val="lt1"/>
                </a:solidFill>
              </a:rPr>
              <a:t>心脏停搏</a:t>
            </a:r>
            <a:endParaRPr lang="zh-CN" altLang="zh-CN" sz="2400" b="1">
              <a:solidFill>
                <a:schemeClr val="lt1"/>
              </a:solidFill>
            </a:endParaRPr>
          </a:p>
        </p:txBody>
      </p:sp>
      <p:pic>
        <p:nvPicPr>
          <p:cNvPr id="7" name="图片 6" descr="6BC3E485D91A53903791F8010CE89CE0"/>
          <p:cNvPicPr>
            <a:picLocks noChangeAspect="1"/>
          </p:cNvPicPr>
          <p:nvPr>
            <p:custDataLst>
              <p:tags r:id="rId11"/>
            </p:custDataLst>
          </p:nvPr>
        </p:nvPicPr>
        <p:blipFill>
          <a:blip r:embed="rId12"/>
          <a:stretch>
            <a:fillRect/>
          </a:stretch>
        </p:blipFill>
        <p:spPr>
          <a:xfrm>
            <a:off x="8490831" y="1290075"/>
            <a:ext cx="3143885" cy="1975485"/>
          </a:xfrm>
          <a:prstGeom prst="rect">
            <a:avLst/>
          </a:prstGeom>
          <a:effectLst>
            <a:outerShdw blurRad="50800" dist="38100" dir="13500000" algn="br" rotWithShape="0">
              <a:prstClr val="black">
                <a:alpha val="40000"/>
              </a:prstClr>
            </a:outerShdw>
          </a:effectLst>
        </p:spPr>
      </p:pic>
      <p:sp>
        <p:nvSpPr>
          <p:cNvPr id="13" name="圆角矩形 12"/>
          <p:cNvSpPr/>
          <p:nvPr>
            <p:custDataLst>
              <p:tags r:id="rId13"/>
            </p:custDataLst>
          </p:nvPr>
        </p:nvSpPr>
        <p:spPr>
          <a:xfrm>
            <a:off x="9315061" y="3423675"/>
            <a:ext cx="1931035" cy="577850"/>
          </a:xfrm>
          <a:prstGeom prst="round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rmAutofit/>
          </a:bodyPr>
          <a:lstStyle/>
          <a:p>
            <a:pPr algn="ctr"/>
            <a:r>
              <a:rPr lang="en-US" altLang="zh-CN" sz="2000" b="1">
                <a:solidFill>
                  <a:schemeClr val="lt1"/>
                </a:solidFill>
                <a:cs typeface="微软雅黑" panose="020B0503020204020204" charset="-122"/>
                <a:sym typeface="+mn-ea"/>
              </a:rPr>
              <a:t> </a:t>
            </a:r>
            <a:r>
              <a:rPr lang="zh-CN" altLang="en-US" sz="2400" b="1">
                <a:solidFill>
                  <a:schemeClr val="lt1"/>
                </a:solidFill>
                <a:cs typeface="微软雅黑" panose="020B0503020204020204" charset="-122"/>
                <a:sym typeface="+mn-ea"/>
              </a:rPr>
              <a:t>电机械分离</a:t>
            </a:r>
            <a:endParaRPr lang="zh-CN" altLang="en-US" sz="2400" b="1">
              <a:solidFill>
                <a:schemeClr val="lt1"/>
              </a:solidFill>
              <a:cs typeface="微软雅黑" panose="020B0503020204020204" charset="-122"/>
              <a:sym typeface="+mn-ea"/>
            </a:endParaRPr>
          </a:p>
        </p:txBody>
      </p:sp>
      <p:sp>
        <p:nvSpPr>
          <p:cNvPr id="9" name="标题 8"/>
          <p:cNvSpPr>
            <a:spLocks noGrp="1"/>
          </p:cNvSpPr>
          <p:nvPr>
            <p:ph type="title"/>
            <p:custDataLst>
              <p:tags r:id="rId14"/>
            </p:custDataLst>
          </p:nvPr>
        </p:nvSpPr>
        <p:spPr/>
        <p:txBody>
          <a:bodyPr vert="horz" wrap="square" lIns="0" tIns="0" rIns="0" bIns="0" rtlCol="0" anchor="b" anchorCtr="0">
            <a:normAutofit/>
          </a:bodyPr>
          <a:lstStyle/>
          <a:p>
            <a:pPr lvl="0" algn="l">
              <a:buClrTx/>
              <a:buSzTx/>
              <a:buFontTx/>
            </a:pPr>
            <a:r>
              <a:rPr lang="zh-CN" altLang="en-US" dirty="0">
                <a:sym typeface="+mn-ea"/>
              </a:rPr>
              <a:t>心肺复苏的适应症及禁忌症</a:t>
            </a:r>
            <a:endParaRPr lang="zh-CN" altLang="en-US" dirty="0">
              <a:sym typeface="+mn-ea"/>
            </a:endParaRPr>
          </a:p>
        </p:txBody>
      </p:sp>
      <p:pic>
        <p:nvPicPr>
          <p:cNvPr id="3" name="图片 2" descr="PPT标识"/>
          <p:cNvPicPr>
            <a:picLocks noChangeAspect="1"/>
          </p:cNvPicPr>
          <p:nvPr/>
        </p:nvPicPr>
        <p:blipFill>
          <a:blip r:embed="rId15"/>
          <a:stretch>
            <a:fillRect/>
          </a:stretch>
        </p:blipFill>
        <p:spPr>
          <a:xfrm>
            <a:off x="10706100" y="15875"/>
            <a:ext cx="1333500" cy="1171575"/>
          </a:xfrm>
          <a:prstGeom prst="rect">
            <a:avLst/>
          </a:prstGeom>
        </p:spPr>
      </p:pic>
    </p:spTree>
    <p:custDataLst>
      <p:tags r:id="rId16"/>
    </p:custDataLst>
  </p:cSld>
  <p:clrMapOvr>
    <a:masterClrMapping/>
  </p:clrMapOvr>
  <mc:AlternateContent xmlns:mc="http://schemas.openxmlformats.org/markup-compatibility/2006">
    <mc:Choice xmlns:p14="http://schemas.microsoft.com/office/powerpoint/2010/main" Requires="p14">
      <p:transition spd="med" p14:dur="699"/>
    </mc:Choice>
    <mc:Fallback>
      <p:transition spd="med"/>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 presetClass="entr" presetSubtype="4" fill="hold" grpId="0" nodeType="afterEffect">
                                  <p:stCondLst>
                                    <p:cond delay="0"/>
                                  </p:stCondLst>
                                  <p:childTnLst>
                                    <p:set>
                                      <p:cBhvr>
                                        <p:cTn id="11" dur="1" fill="hold">
                                          <p:stCondLst>
                                            <p:cond delay="0"/>
                                          </p:stCondLst>
                                        </p:cTn>
                                        <p:tgtEl>
                                          <p:spTgt spid="14"/>
                                        </p:tgtEl>
                                        <p:attrNameLst>
                                          <p:attrName>style.visibility</p:attrName>
                                        </p:attrNameLst>
                                      </p:cBhvr>
                                      <p:to>
                                        <p:strVal val="visible"/>
                                      </p:to>
                                    </p:set>
                                    <p:anim calcmode="lin" valueType="num">
                                      <p:cBhvr additive="base">
                                        <p:cTn id="12" dur="500" fill="hold"/>
                                        <p:tgtEl>
                                          <p:spTgt spid="14"/>
                                        </p:tgtEl>
                                        <p:attrNameLst>
                                          <p:attrName>ppt_x</p:attrName>
                                        </p:attrNameLst>
                                      </p:cBhvr>
                                      <p:tavLst>
                                        <p:tav tm="0">
                                          <p:val>
                                            <p:strVal val="#ppt_x"/>
                                          </p:val>
                                        </p:tav>
                                        <p:tav tm="100000">
                                          <p:val>
                                            <p:strVal val="#ppt_x"/>
                                          </p:val>
                                        </p:tav>
                                      </p:tavLst>
                                    </p:anim>
                                    <p:anim calcmode="lin" valueType="num">
                                      <p:cBhvr additive="base">
                                        <p:cTn id="13" dur="500" fill="hold"/>
                                        <p:tgtEl>
                                          <p:spTgt spid="14"/>
                                        </p:tgtEl>
                                        <p:attrNameLst>
                                          <p:attrName>ppt_y</p:attrName>
                                        </p:attrNameLst>
                                      </p:cBhvr>
                                      <p:tavLst>
                                        <p:tav tm="0">
                                          <p:val>
                                            <p:strVal val="1+#ppt_h/2"/>
                                          </p:val>
                                        </p:tav>
                                        <p:tav tm="100000">
                                          <p:val>
                                            <p:strVal val="#ppt_y"/>
                                          </p:val>
                                        </p:tav>
                                      </p:tavLst>
                                    </p:anim>
                                  </p:childTnLst>
                                </p:cTn>
                              </p:par>
                            </p:childTnLst>
                          </p:cTn>
                        </p:par>
                        <p:par>
                          <p:cTn id="14" fill="hold">
                            <p:stCondLst>
                              <p:cond delay="1000"/>
                            </p:stCondLst>
                            <p:childTnLst>
                              <p:par>
                                <p:cTn id="15" presetID="2" presetClass="entr" presetSubtype="4" fill="hold" nodeType="afterEffect">
                                  <p:stCondLst>
                                    <p:cond delay="0"/>
                                  </p:stCondLst>
                                  <p:childTnLst>
                                    <p:set>
                                      <p:cBhvr>
                                        <p:cTn id="16" dur="1" fill="hold">
                                          <p:stCondLst>
                                            <p:cond delay="0"/>
                                          </p:stCondLst>
                                        </p:cTn>
                                        <p:tgtEl>
                                          <p:spTgt spid="5"/>
                                        </p:tgtEl>
                                        <p:attrNameLst>
                                          <p:attrName>style.visibility</p:attrName>
                                        </p:attrNameLst>
                                      </p:cBhvr>
                                      <p:to>
                                        <p:strVal val="visible"/>
                                      </p:to>
                                    </p:set>
                                    <p:anim calcmode="lin" valueType="num">
                                      <p:cBhvr additive="base">
                                        <p:cTn id="17" dur="500" fill="hold"/>
                                        <p:tgtEl>
                                          <p:spTgt spid="5"/>
                                        </p:tgtEl>
                                        <p:attrNameLst>
                                          <p:attrName>ppt_x</p:attrName>
                                        </p:attrNameLst>
                                      </p:cBhvr>
                                      <p:tavLst>
                                        <p:tav tm="0">
                                          <p:val>
                                            <p:strVal val="#ppt_x"/>
                                          </p:val>
                                        </p:tav>
                                        <p:tav tm="100000">
                                          <p:val>
                                            <p:strVal val="#ppt_x"/>
                                          </p:val>
                                        </p:tav>
                                      </p:tavLst>
                                    </p:anim>
                                    <p:anim calcmode="lin" valueType="num">
                                      <p:cBhvr additive="base">
                                        <p:cTn id="18" dur="500" fill="hold"/>
                                        <p:tgtEl>
                                          <p:spTgt spid="5"/>
                                        </p:tgtEl>
                                        <p:attrNameLst>
                                          <p:attrName>ppt_y</p:attrName>
                                        </p:attrNameLst>
                                      </p:cBhvr>
                                      <p:tavLst>
                                        <p:tav tm="0">
                                          <p:val>
                                            <p:strVal val="1+#ppt_h/2"/>
                                          </p:val>
                                        </p:tav>
                                        <p:tav tm="100000">
                                          <p:val>
                                            <p:strVal val="#ppt_y"/>
                                          </p:val>
                                        </p:tav>
                                      </p:tavLst>
                                    </p:anim>
                                  </p:childTnLst>
                                </p:cTn>
                              </p:par>
                            </p:childTnLst>
                          </p:cTn>
                        </p:par>
                        <p:par>
                          <p:cTn id="19" fill="hold">
                            <p:stCondLst>
                              <p:cond delay="1500"/>
                            </p:stCondLst>
                            <p:childTnLst>
                              <p:par>
                                <p:cTn id="20" presetID="2" presetClass="entr" presetSubtype="4" fill="hold" grpId="0" nodeType="afterEffect">
                                  <p:stCondLst>
                                    <p:cond delay="0"/>
                                  </p:stCondLst>
                                  <p:childTnLst>
                                    <p:set>
                                      <p:cBhvr>
                                        <p:cTn id="21" dur="1" fill="hold">
                                          <p:stCondLst>
                                            <p:cond delay="0"/>
                                          </p:stCondLst>
                                        </p:cTn>
                                        <p:tgtEl>
                                          <p:spTgt spid="6"/>
                                        </p:tgtEl>
                                        <p:attrNameLst>
                                          <p:attrName>style.visibility</p:attrName>
                                        </p:attrNameLst>
                                      </p:cBhvr>
                                      <p:to>
                                        <p:strVal val="visible"/>
                                      </p:to>
                                    </p:set>
                                    <p:anim calcmode="lin" valueType="num">
                                      <p:cBhvr additive="base">
                                        <p:cTn id="22" dur="500" fill="hold"/>
                                        <p:tgtEl>
                                          <p:spTgt spid="6"/>
                                        </p:tgtEl>
                                        <p:attrNameLst>
                                          <p:attrName>ppt_x</p:attrName>
                                        </p:attrNameLst>
                                      </p:cBhvr>
                                      <p:tavLst>
                                        <p:tav tm="0">
                                          <p:val>
                                            <p:strVal val="#ppt_x"/>
                                          </p:val>
                                        </p:tav>
                                        <p:tav tm="100000">
                                          <p:val>
                                            <p:strVal val="#ppt_x"/>
                                          </p:val>
                                        </p:tav>
                                      </p:tavLst>
                                    </p:anim>
                                    <p:anim calcmode="lin" valueType="num">
                                      <p:cBhvr additive="base">
                                        <p:cTn id="23" dur="500" fill="hold"/>
                                        <p:tgtEl>
                                          <p:spTgt spid="6"/>
                                        </p:tgtEl>
                                        <p:attrNameLst>
                                          <p:attrName>ppt_y</p:attrName>
                                        </p:attrNameLst>
                                      </p:cBhvr>
                                      <p:tavLst>
                                        <p:tav tm="0">
                                          <p:val>
                                            <p:strVal val="1+#ppt_h/2"/>
                                          </p:val>
                                        </p:tav>
                                        <p:tav tm="100000">
                                          <p:val>
                                            <p:strVal val="#ppt_y"/>
                                          </p:val>
                                        </p:tav>
                                      </p:tavLst>
                                    </p:anim>
                                  </p:childTnLst>
                                </p:cTn>
                              </p:par>
                            </p:childTnLst>
                          </p:cTn>
                        </p:par>
                        <p:par>
                          <p:cTn id="24" fill="hold">
                            <p:stCondLst>
                              <p:cond delay="2000"/>
                            </p:stCondLst>
                            <p:childTnLst>
                              <p:par>
                                <p:cTn id="25" presetID="2" presetClass="entr" presetSubtype="4" fill="hold" nodeType="afterEffect">
                                  <p:stCondLst>
                                    <p:cond delay="0"/>
                                  </p:stCondLst>
                                  <p:childTnLst>
                                    <p:set>
                                      <p:cBhvr>
                                        <p:cTn id="26" dur="1" fill="hold">
                                          <p:stCondLst>
                                            <p:cond delay="0"/>
                                          </p:stCondLst>
                                        </p:cTn>
                                        <p:tgtEl>
                                          <p:spTgt spid="7"/>
                                        </p:tgtEl>
                                        <p:attrNameLst>
                                          <p:attrName>style.visibility</p:attrName>
                                        </p:attrNameLst>
                                      </p:cBhvr>
                                      <p:to>
                                        <p:strVal val="visible"/>
                                      </p:to>
                                    </p:set>
                                    <p:anim calcmode="lin" valueType="num">
                                      <p:cBhvr additive="base">
                                        <p:cTn id="27" dur="500" fill="hold"/>
                                        <p:tgtEl>
                                          <p:spTgt spid="7"/>
                                        </p:tgtEl>
                                        <p:attrNameLst>
                                          <p:attrName>ppt_x</p:attrName>
                                        </p:attrNameLst>
                                      </p:cBhvr>
                                      <p:tavLst>
                                        <p:tav tm="0">
                                          <p:val>
                                            <p:strVal val="#ppt_x"/>
                                          </p:val>
                                        </p:tav>
                                        <p:tav tm="100000">
                                          <p:val>
                                            <p:strVal val="#ppt_x"/>
                                          </p:val>
                                        </p:tav>
                                      </p:tavLst>
                                    </p:anim>
                                    <p:anim calcmode="lin" valueType="num">
                                      <p:cBhvr additive="base">
                                        <p:cTn id="28" dur="500" fill="hold"/>
                                        <p:tgtEl>
                                          <p:spTgt spid="7"/>
                                        </p:tgtEl>
                                        <p:attrNameLst>
                                          <p:attrName>ppt_y</p:attrName>
                                        </p:attrNameLst>
                                      </p:cBhvr>
                                      <p:tavLst>
                                        <p:tav tm="0">
                                          <p:val>
                                            <p:strVal val="1+#ppt_h/2"/>
                                          </p:val>
                                        </p:tav>
                                        <p:tav tm="100000">
                                          <p:val>
                                            <p:strVal val="#ppt_y"/>
                                          </p:val>
                                        </p:tav>
                                      </p:tavLst>
                                    </p:anim>
                                  </p:childTnLst>
                                </p:cTn>
                              </p:par>
                            </p:childTnLst>
                          </p:cTn>
                        </p:par>
                        <p:par>
                          <p:cTn id="29" fill="hold">
                            <p:stCondLst>
                              <p:cond delay="2500"/>
                            </p:stCondLst>
                            <p:childTnLst>
                              <p:par>
                                <p:cTn id="30" presetID="2" presetClass="entr" presetSubtype="4" fill="hold" grpId="0" nodeType="afterEffect">
                                  <p:stCondLst>
                                    <p:cond delay="0"/>
                                  </p:stCondLst>
                                  <p:childTnLst>
                                    <p:set>
                                      <p:cBhvr>
                                        <p:cTn id="31" dur="1" fill="hold">
                                          <p:stCondLst>
                                            <p:cond delay="0"/>
                                          </p:stCondLst>
                                        </p:cTn>
                                        <p:tgtEl>
                                          <p:spTgt spid="13"/>
                                        </p:tgtEl>
                                        <p:attrNameLst>
                                          <p:attrName>style.visibility</p:attrName>
                                        </p:attrNameLst>
                                      </p:cBhvr>
                                      <p:to>
                                        <p:strVal val="visible"/>
                                      </p:to>
                                    </p:set>
                                    <p:anim calcmode="lin" valueType="num">
                                      <p:cBhvr additive="base">
                                        <p:cTn id="32" dur="500" fill="hold"/>
                                        <p:tgtEl>
                                          <p:spTgt spid="13"/>
                                        </p:tgtEl>
                                        <p:attrNameLst>
                                          <p:attrName>ppt_x</p:attrName>
                                        </p:attrNameLst>
                                      </p:cBhvr>
                                      <p:tavLst>
                                        <p:tav tm="0">
                                          <p:val>
                                            <p:strVal val="#ppt_x"/>
                                          </p:val>
                                        </p:tav>
                                        <p:tav tm="100000">
                                          <p:val>
                                            <p:strVal val="#ppt_x"/>
                                          </p:val>
                                        </p:tav>
                                      </p:tavLst>
                                    </p:anim>
                                    <p:anim calcmode="lin" valueType="num">
                                      <p:cBhvr additive="base">
                                        <p:cTn id="33"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2" presetClass="entr" presetSubtype="4" fill="hold" nodeType="clickEffect">
                                  <p:stCondLst>
                                    <p:cond delay="0"/>
                                  </p:stCondLst>
                                  <p:childTnLst>
                                    <p:set>
                                      <p:cBhvr>
                                        <p:cTn id="37" dur="1" fill="hold">
                                          <p:stCondLst>
                                            <p:cond delay="0"/>
                                          </p:stCondLst>
                                        </p:cTn>
                                        <p:tgtEl>
                                          <p:spTgt spid="16"/>
                                        </p:tgtEl>
                                        <p:attrNameLst>
                                          <p:attrName>style.visibility</p:attrName>
                                        </p:attrNameLst>
                                      </p:cBhvr>
                                      <p:to>
                                        <p:strVal val="visible"/>
                                      </p:to>
                                    </p:set>
                                    <p:anim calcmode="lin" valueType="num">
                                      <p:cBhvr additive="base">
                                        <p:cTn id="38" dur="500" fill="hold"/>
                                        <p:tgtEl>
                                          <p:spTgt spid="16"/>
                                        </p:tgtEl>
                                        <p:attrNameLst>
                                          <p:attrName>ppt_x</p:attrName>
                                        </p:attrNameLst>
                                      </p:cBhvr>
                                      <p:tavLst>
                                        <p:tav tm="0">
                                          <p:val>
                                            <p:strVal val="#ppt_x"/>
                                          </p:val>
                                        </p:tav>
                                        <p:tav tm="100000">
                                          <p:val>
                                            <p:strVal val="#ppt_x"/>
                                          </p:val>
                                        </p:tav>
                                      </p:tavLst>
                                    </p:anim>
                                    <p:anim calcmode="lin" valueType="num">
                                      <p:cBhvr additive="base">
                                        <p:cTn id="39" dur="500" fill="hold"/>
                                        <p:tgtEl>
                                          <p:spTgt spid="16"/>
                                        </p:tgtEl>
                                        <p:attrNameLst>
                                          <p:attrName>ppt_y</p:attrName>
                                        </p:attrNameLst>
                                      </p:cBhvr>
                                      <p:tavLst>
                                        <p:tav tm="0">
                                          <p:val>
                                            <p:strVal val="1+#ppt_h/2"/>
                                          </p:val>
                                        </p:tav>
                                        <p:tav tm="100000">
                                          <p:val>
                                            <p:strVal val="#ppt_y"/>
                                          </p:val>
                                        </p:tav>
                                      </p:tavLst>
                                    </p:anim>
                                  </p:childTnLst>
                                </p:cTn>
                              </p:par>
                            </p:childTnLst>
                          </p:cTn>
                        </p:par>
                        <p:par>
                          <p:cTn id="40" fill="hold">
                            <p:stCondLst>
                              <p:cond delay="500"/>
                            </p:stCondLst>
                            <p:childTnLst>
                              <p:par>
                                <p:cTn id="41" presetID="2" presetClass="entr" presetSubtype="4" fill="hold" grpId="0" nodeType="afterEffect">
                                  <p:stCondLst>
                                    <p:cond delay="0"/>
                                  </p:stCondLst>
                                  <p:childTnLst>
                                    <p:set>
                                      <p:cBhvr>
                                        <p:cTn id="42" dur="1" fill="hold">
                                          <p:stCondLst>
                                            <p:cond delay="0"/>
                                          </p:stCondLst>
                                        </p:cTn>
                                        <p:tgtEl>
                                          <p:spTgt spid="2"/>
                                        </p:tgtEl>
                                        <p:attrNameLst>
                                          <p:attrName>style.visibility</p:attrName>
                                        </p:attrNameLst>
                                      </p:cBhvr>
                                      <p:to>
                                        <p:strVal val="visible"/>
                                      </p:to>
                                    </p:set>
                                    <p:anim calcmode="lin" valueType="num">
                                      <p:cBhvr additive="base">
                                        <p:cTn id="43" dur="500" fill="hold"/>
                                        <p:tgtEl>
                                          <p:spTgt spid="2"/>
                                        </p:tgtEl>
                                        <p:attrNameLst>
                                          <p:attrName>ppt_x</p:attrName>
                                        </p:attrNameLst>
                                      </p:cBhvr>
                                      <p:tavLst>
                                        <p:tav tm="0">
                                          <p:val>
                                            <p:strVal val="#ppt_x"/>
                                          </p:val>
                                        </p:tav>
                                        <p:tav tm="100000">
                                          <p:val>
                                            <p:strVal val="#ppt_x"/>
                                          </p:val>
                                        </p:tav>
                                      </p:tavLst>
                                    </p:anim>
                                    <p:anim calcmode="lin" valueType="num">
                                      <p:cBhvr additive="base">
                                        <p:cTn id="44"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P spid="14" grpId="0" bldLvl="0" animBg="1"/>
      <p:bldP spid="14" grpId="1" animBg="1"/>
      <p:bldP spid="6" grpId="0" bldLvl="0" animBg="1"/>
      <p:bldP spid="6" grpId="1" animBg="1"/>
      <p:bldP spid="13" grpId="0" bldLvl="0" animBg="1"/>
      <p:bldP spid="13" grpId="1"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custDataLst>
              <p:tags r:id="rId1"/>
            </p:custDataLst>
          </p:nvPr>
        </p:nvPicPr>
        <p:blipFill>
          <a:blip r:embed="rId2"/>
          <a:srcRect l="13096" t="28162" r="14293" b="7726"/>
          <a:stretch>
            <a:fillRect/>
          </a:stretch>
        </p:blipFill>
        <p:spPr>
          <a:xfrm>
            <a:off x="615315" y="1462018"/>
            <a:ext cx="11218545" cy="4577715"/>
          </a:xfrm>
          <a:prstGeom prst="rect">
            <a:avLst/>
          </a:prstGeom>
          <a:ln>
            <a:no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pic>
      <p:sp>
        <p:nvSpPr>
          <p:cNvPr id="4" name="标题 3"/>
          <p:cNvSpPr>
            <a:spLocks noGrp="1"/>
          </p:cNvSpPr>
          <p:nvPr>
            <p:ph type="title"/>
            <p:custDataLst>
              <p:tags r:id="rId3"/>
            </p:custDataLst>
          </p:nvPr>
        </p:nvSpPr>
        <p:spPr/>
        <p:txBody>
          <a:bodyPr vert="horz" wrap="square" lIns="0" tIns="0" rIns="0" bIns="0" rtlCol="0" anchor="b" anchorCtr="0">
            <a:normAutofit/>
          </a:bodyPr>
          <a:lstStyle/>
          <a:p>
            <a:pPr lvl="0" algn="l">
              <a:buClrTx/>
              <a:buSzTx/>
              <a:buFontTx/>
            </a:pPr>
            <a:r>
              <a:rPr lang="zh-CN" altLang="en-US" dirty="0">
                <a:sym typeface="+mn-ea"/>
              </a:rPr>
              <a:t>心肺复苏操作基本步骤</a:t>
            </a:r>
            <a:endParaRPr lang="zh-CN" altLang="en-US" dirty="0">
              <a:sym typeface="+mn-ea"/>
            </a:endParaRPr>
          </a:p>
        </p:txBody>
      </p:sp>
      <p:pic>
        <p:nvPicPr>
          <p:cNvPr id="3" name="图片 2" descr="PPT标识"/>
          <p:cNvPicPr>
            <a:picLocks noChangeAspect="1"/>
          </p:cNvPicPr>
          <p:nvPr/>
        </p:nvPicPr>
        <p:blipFill>
          <a:blip r:embed="rId4"/>
          <a:stretch>
            <a:fillRect/>
          </a:stretch>
        </p:blipFill>
        <p:spPr>
          <a:xfrm>
            <a:off x="9935210" y="108585"/>
            <a:ext cx="2022475" cy="1777365"/>
          </a:xfrm>
          <a:prstGeom prst="rect">
            <a:avLst/>
          </a:prstGeom>
        </p:spPr>
      </p:pic>
    </p:spTree>
    <p:custDataLst>
      <p:tags r:id="rId5"/>
    </p:custDataLst>
  </p:cSld>
  <p:clrMapOvr>
    <a:masterClrMapping/>
  </p:clrMapOvr>
  <mc:AlternateContent xmlns:mc="http://schemas.openxmlformats.org/markup-compatibility/2006">
    <mc:Choice xmlns:p14="http://schemas.microsoft.com/office/powerpoint/2010/main" Requires="p14">
      <p:transition p14:dur="1500"/>
    </mc:Choice>
    <mc:Fallback>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custDataLst>
              <p:tags r:id="rId1"/>
            </p:custDataLst>
          </p:nvPr>
        </p:nvSpPr>
        <p:spPr>
          <a:xfrm>
            <a:off x="283658" y="2676079"/>
            <a:ext cx="3412789" cy="1470025"/>
          </a:xfrm>
          <a:prstGeom prst="rect">
            <a:avLst/>
          </a:prstGeom>
          <a:noFill/>
          <a:ln w="9525">
            <a:noFill/>
          </a:ln>
        </p:spPr>
        <p:txBody>
          <a:bodyPr wrap="square">
            <a:normAutofit/>
          </a:bodyPr>
          <a:lstStyle/>
          <a:p>
            <a:pPr>
              <a:lnSpc>
                <a:spcPct val="160000"/>
              </a:lnSpc>
            </a:pPr>
            <a:r>
              <a:rPr lang="zh-CN" altLang="en-US" sz="2800" b="1" dirty="0">
                <a:solidFill>
                  <a:schemeClr val="tx1"/>
                </a:solidFill>
                <a:cs typeface="微软雅黑" panose="020B0503020204020204" charset="-122"/>
              </a:rPr>
              <a:t>第一步：确定周围</a:t>
            </a:r>
            <a:endParaRPr lang="zh-CN" altLang="en-US" sz="2800" b="1" dirty="0">
              <a:solidFill>
                <a:schemeClr val="tx1"/>
              </a:solidFill>
              <a:cs typeface="微软雅黑" panose="020B0503020204020204" charset="-122"/>
            </a:endParaRPr>
          </a:p>
          <a:p>
            <a:pPr>
              <a:lnSpc>
                <a:spcPct val="160000"/>
              </a:lnSpc>
            </a:pPr>
            <a:r>
              <a:rPr lang="zh-CN" altLang="en-US" sz="2800" b="1" dirty="0">
                <a:solidFill>
                  <a:schemeClr val="tx1"/>
                </a:solidFill>
                <a:cs typeface="微软雅黑" panose="020B0503020204020204" charset="-122"/>
              </a:rPr>
              <a:t>             环境安全</a:t>
            </a:r>
            <a:endParaRPr lang="zh-CN" altLang="en-US" sz="2800" b="1" dirty="0">
              <a:solidFill>
                <a:schemeClr val="tx1"/>
              </a:solidFill>
              <a:cs typeface="微软雅黑" panose="020B0503020204020204" charset="-122"/>
            </a:endParaRPr>
          </a:p>
        </p:txBody>
      </p:sp>
      <p:sp>
        <p:nvSpPr>
          <p:cNvPr id="5" name="文本框 4" descr="7b0a202020202262756c6c6574223a20227b5c2263617465676f727949645c223a31303030352c5c2274656d706c61746549645c223a32303233313336307d220a7d0a"/>
          <p:cNvSpPr txBox="1"/>
          <p:nvPr>
            <p:custDataLst>
              <p:tags r:id="rId2"/>
            </p:custDataLst>
          </p:nvPr>
        </p:nvSpPr>
        <p:spPr>
          <a:xfrm>
            <a:off x="4067996" y="1161917"/>
            <a:ext cx="7986117" cy="4412615"/>
          </a:xfrm>
          <a:prstGeom prst="rect">
            <a:avLst/>
          </a:prstGeom>
          <a:noFill/>
        </p:spPr>
        <p:txBody>
          <a:bodyPr wrap="square" rtlCol="0">
            <a:normAutofit/>
          </a:bodyPr>
          <a:lstStyle/>
          <a:p>
            <a:pPr>
              <a:lnSpc>
                <a:spcPct val="120000"/>
              </a:lnSpc>
            </a:pPr>
            <a:endParaRPr lang="zh-CN" altLang="en-US" sz="2400" dirty="0">
              <a:solidFill>
                <a:schemeClr val="tx1"/>
              </a:solidFill>
            </a:endParaRPr>
          </a:p>
          <a:p>
            <a:pPr indent="0">
              <a:lnSpc>
                <a:spcPct val="150000"/>
              </a:lnSpc>
              <a:buFont typeface="Wingdings" panose="05000000000000000000" charset="0"/>
              <a:buBlip>
                <a:blip r:embed="rId3"/>
              </a:buBlip>
            </a:pPr>
            <a:r>
              <a:rPr lang="zh-CN" altLang="en-US" sz="2400" dirty="0">
                <a:solidFill>
                  <a:schemeClr val="tx1"/>
                </a:solidFill>
              </a:rPr>
              <a:t>排除危险</a:t>
            </a:r>
            <a:endParaRPr lang="zh-CN" altLang="en-US" sz="2400" dirty="0">
              <a:solidFill>
                <a:schemeClr val="tx1"/>
              </a:solidFill>
            </a:endParaRPr>
          </a:p>
          <a:p>
            <a:pPr indent="0">
              <a:lnSpc>
                <a:spcPct val="150000"/>
              </a:lnSpc>
              <a:buFont typeface="Wingdings" panose="05000000000000000000" charset="0"/>
              <a:buBlip>
                <a:blip r:embed="rId3"/>
              </a:buBlip>
            </a:pPr>
            <a:r>
              <a:rPr lang="zh-CN" altLang="en-US" sz="2400" dirty="0">
                <a:solidFill>
                  <a:schemeClr val="tx1"/>
                </a:solidFill>
              </a:rPr>
              <a:t>个人防护</a:t>
            </a:r>
            <a:endParaRPr lang="zh-CN" altLang="en-US" sz="2400" dirty="0">
              <a:solidFill>
                <a:schemeClr val="tx1"/>
              </a:solidFill>
            </a:endParaRPr>
          </a:p>
          <a:p>
            <a:pPr indent="0" algn="l">
              <a:lnSpc>
                <a:spcPct val="150000"/>
              </a:lnSpc>
              <a:buFont typeface="Wingdings" panose="05000000000000000000" charset="0"/>
              <a:buBlip>
                <a:blip r:embed="rId3"/>
              </a:buBlip>
            </a:pPr>
            <a:r>
              <a:rPr lang="zh-CN" altLang="en-US" sz="2400" dirty="0">
                <a:solidFill>
                  <a:schemeClr val="tx1"/>
                </a:solidFill>
              </a:rPr>
              <a:t>判断现场的安全性，在紧急情况下通过实地感受、眼睛观察、鼻子嗅味等来对异常情况做出判断</a:t>
            </a:r>
            <a:endParaRPr lang="zh-CN" altLang="en-US" sz="2400" dirty="0">
              <a:solidFill>
                <a:schemeClr val="tx1"/>
              </a:solidFill>
            </a:endParaRPr>
          </a:p>
          <a:p>
            <a:pPr indent="0">
              <a:lnSpc>
                <a:spcPct val="150000"/>
              </a:lnSpc>
              <a:buFont typeface="Wingdings" panose="05000000000000000000" charset="0"/>
              <a:buBlip>
                <a:blip r:embed="rId3"/>
              </a:buBlip>
            </a:pPr>
            <a:r>
              <a:rPr lang="zh-CN" altLang="en-US" sz="2400" dirty="0">
                <a:solidFill>
                  <a:schemeClr val="tx1"/>
                </a:solidFill>
              </a:rPr>
              <a:t>事发地点，先想安全，防止伤害再次扩大</a:t>
            </a:r>
            <a:endParaRPr lang="zh-CN" altLang="en-US" sz="2400" dirty="0">
              <a:solidFill>
                <a:schemeClr val="tx1"/>
              </a:solidFill>
            </a:endParaRPr>
          </a:p>
          <a:p>
            <a:pPr indent="0">
              <a:buFont typeface="Wingdings" panose="05000000000000000000" charset="0"/>
              <a:buNone/>
            </a:pPr>
            <a:endParaRPr lang="zh-CN" altLang="en-US" dirty="0">
              <a:solidFill>
                <a:schemeClr val="tx1"/>
              </a:solidFill>
            </a:endParaRPr>
          </a:p>
          <a:p>
            <a:pPr indent="0">
              <a:buFont typeface="Wingdings" panose="05000000000000000000" charset="0"/>
              <a:buNone/>
            </a:pPr>
            <a:endParaRPr lang="zh-CN" altLang="en-US" dirty="0">
              <a:solidFill>
                <a:schemeClr val="tx1"/>
              </a:solidFill>
            </a:endParaRPr>
          </a:p>
          <a:p>
            <a:pPr indent="0">
              <a:buFont typeface="Wingdings" panose="05000000000000000000" charset="0"/>
              <a:buNone/>
            </a:pPr>
            <a:r>
              <a:rPr lang="zh-CN" altLang="en-US" sz="2800" b="1" dirty="0">
                <a:solidFill>
                  <a:schemeClr val="tx1"/>
                </a:solidFill>
              </a:rPr>
              <a:t>这是我们开展救治安全的</a:t>
            </a:r>
            <a:r>
              <a:rPr lang="zh-CN" altLang="en-US" sz="3600" b="1" dirty="0">
                <a:solidFill>
                  <a:schemeClr val="accent1"/>
                </a:solidFill>
              </a:rPr>
              <a:t>前提！</a:t>
            </a:r>
            <a:endParaRPr lang="zh-CN" altLang="en-US" sz="3600" b="1" dirty="0">
              <a:solidFill>
                <a:schemeClr val="accent1"/>
              </a:solidFill>
            </a:endParaRPr>
          </a:p>
        </p:txBody>
      </p:sp>
      <p:sp>
        <p:nvSpPr>
          <p:cNvPr id="6" name="标题 5"/>
          <p:cNvSpPr>
            <a:spLocks noGrp="1"/>
          </p:cNvSpPr>
          <p:nvPr>
            <p:ph type="title"/>
            <p:custDataLst>
              <p:tags r:id="rId4"/>
            </p:custDataLst>
          </p:nvPr>
        </p:nvSpPr>
        <p:spPr/>
        <p:txBody>
          <a:bodyPr vert="horz" wrap="square" lIns="0" tIns="0" rIns="0" bIns="0" rtlCol="0" anchor="b" anchorCtr="0">
            <a:normAutofit/>
          </a:bodyPr>
          <a:lstStyle/>
          <a:p>
            <a:pPr lvl="0" algn="l">
              <a:buClrTx/>
              <a:buSzTx/>
              <a:buFontTx/>
            </a:pPr>
            <a:r>
              <a:rPr lang="zh-CN" altLang="en-US" dirty="0">
                <a:sym typeface="+mn-ea"/>
              </a:rPr>
              <a:t>现场评估与初步处理</a:t>
            </a:r>
            <a:endParaRPr lang="zh-CN" altLang="en-US" dirty="0">
              <a:sym typeface="+mn-ea"/>
            </a:endParaRPr>
          </a:p>
        </p:txBody>
      </p:sp>
      <p:pic>
        <p:nvPicPr>
          <p:cNvPr id="2" name="图片 1" descr="PPT标识"/>
          <p:cNvPicPr>
            <a:picLocks noChangeAspect="1"/>
          </p:cNvPicPr>
          <p:nvPr/>
        </p:nvPicPr>
        <p:blipFill>
          <a:blip r:embed="rId5"/>
          <a:stretch>
            <a:fillRect/>
          </a:stretch>
        </p:blipFill>
        <p:spPr>
          <a:xfrm>
            <a:off x="9935210" y="108585"/>
            <a:ext cx="2022475" cy="1777365"/>
          </a:xfrm>
          <a:prstGeom prst="rect">
            <a:avLst/>
          </a:prstGeom>
        </p:spPr>
      </p:pic>
    </p:spTree>
    <p:custDataLst>
      <p:tags r:id="rId6"/>
    </p:custDataLst>
  </p:cSld>
  <p:clrMapOvr>
    <a:masterClrMapping/>
  </p:clrMapOvr>
  <mc:AlternateContent xmlns:mc="http://schemas.openxmlformats.org/markup-compatibility/2006">
    <mc:Choice xmlns:p14="http://schemas.microsoft.com/office/powerpoint/2010/main" Requires="p14">
      <p:transition p14:dur="1500"/>
    </mc:Choice>
    <mc:Fallback>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custDataLst>
              <p:tags r:id="rId1"/>
            </p:custDataLst>
          </p:nvPr>
        </p:nvSpPr>
        <p:spPr>
          <a:xfrm>
            <a:off x="574675" y="1429930"/>
            <a:ext cx="4678363" cy="521970"/>
          </a:xfrm>
          <a:prstGeom prst="rect">
            <a:avLst/>
          </a:prstGeom>
          <a:noFill/>
          <a:ln w="9525">
            <a:noFill/>
          </a:ln>
        </p:spPr>
        <p:txBody>
          <a:bodyPr wrap="square" anchor="t">
            <a:spAutoFit/>
          </a:bodyPr>
          <a:lstStyle/>
          <a:p>
            <a:r>
              <a:rPr lang="zh-CN" altLang="en-US" sz="2800" b="1" dirty="0">
                <a:solidFill>
                  <a:schemeClr val="tx1"/>
                </a:solidFill>
              </a:rPr>
              <a:t>第二步：判断意识</a:t>
            </a:r>
            <a:endParaRPr lang="zh-CN" altLang="en-US" sz="2800" b="1" dirty="0">
              <a:solidFill>
                <a:schemeClr val="tx1"/>
              </a:solidFill>
            </a:endParaRPr>
          </a:p>
        </p:txBody>
      </p:sp>
      <p:sp>
        <p:nvSpPr>
          <p:cNvPr id="5" name="矩形 4"/>
          <p:cNvSpPr/>
          <p:nvPr>
            <p:custDataLst>
              <p:tags r:id="rId2"/>
            </p:custDataLst>
          </p:nvPr>
        </p:nvSpPr>
        <p:spPr>
          <a:xfrm>
            <a:off x="574675" y="2636656"/>
            <a:ext cx="5956844" cy="2030095"/>
          </a:xfrm>
          <a:prstGeom prst="rect">
            <a:avLst/>
          </a:prstGeom>
          <a:noFill/>
          <a:ln w="9525">
            <a:noFill/>
          </a:ln>
        </p:spPr>
        <p:txBody>
          <a:bodyPr wrap="square">
            <a:normAutofit/>
          </a:bodyPr>
          <a:lstStyle/>
          <a:p>
            <a:pPr>
              <a:lnSpc>
                <a:spcPct val="150000"/>
              </a:lnSpc>
            </a:pPr>
            <a:r>
              <a:rPr lang="zh-CN" altLang="en-US" sz="2800" b="1" dirty="0">
                <a:solidFill>
                  <a:schemeClr val="accent1">
                    <a:hueOff val="9600000"/>
                  </a:schemeClr>
                </a:solidFill>
                <a:cs typeface="微软雅黑" panose="020B0503020204020204" charset="-122"/>
                <a:sym typeface="Arial" panose="020B0604020202020204"/>
              </a:rPr>
              <a:t>要点： </a:t>
            </a:r>
            <a:r>
              <a:rPr lang="zh-CN" altLang="en-US" sz="2800" dirty="0">
                <a:solidFill>
                  <a:schemeClr val="tx1"/>
                </a:solidFill>
                <a:cs typeface="微软雅黑" panose="020B0503020204020204" charset="-122"/>
                <a:sym typeface="Arial" panose="020B0604020202020204"/>
              </a:rPr>
              <a:t>轻拍重唤</a:t>
            </a:r>
            <a:endParaRPr lang="zh-CN" altLang="en-US" sz="2800" dirty="0">
              <a:solidFill>
                <a:schemeClr val="tx1"/>
              </a:solidFill>
              <a:cs typeface="微软雅黑" panose="020B0503020204020204" charset="-122"/>
              <a:sym typeface="Arial" panose="020B0604020202020204"/>
            </a:endParaRPr>
          </a:p>
          <a:p>
            <a:pPr>
              <a:lnSpc>
                <a:spcPct val="150000"/>
              </a:lnSpc>
            </a:pPr>
            <a:r>
              <a:rPr lang="zh-CN" altLang="en-US" sz="2800" dirty="0">
                <a:solidFill>
                  <a:schemeClr val="tx1"/>
                </a:solidFill>
                <a:cs typeface="微软雅黑" panose="020B0503020204020204" charset="-122"/>
                <a:sym typeface="Arial" panose="020B0604020202020204"/>
              </a:rPr>
              <a:t>           左右耳分别呼唤</a:t>
            </a:r>
            <a:endParaRPr lang="zh-CN" altLang="en-US" sz="2800" dirty="0">
              <a:solidFill>
                <a:schemeClr val="tx1"/>
              </a:solidFill>
              <a:cs typeface="微软雅黑" panose="020B0503020204020204" charset="-122"/>
              <a:sym typeface="Arial" panose="020B0604020202020204"/>
            </a:endParaRPr>
          </a:p>
          <a:p>
            <a:pPr>
              <a:lnSpc>
                <a:spcPct val="150000"/>
              </a:lnSpc>
            </a:pPr>
            <a:r>
              <a:rPr lang="zh-CN" altLang="en-US" sz="2800" dirty="0">
                <a:solidFill>
                  <a:schemeClr val="tx1"/>
                </a:solidFill>
                <a:cs typeface="微软雅黑" panose="020B0503020204020204" charset="-122"/>
                <a:sym typeface="Arial" panose="020B0604020202020204"/>
              </a:rPr>
              <a:t>           呼叫者距离患者耳朵</a:t>
            </a:r>
            <a:r>
              <a:rPr lang="en-US" altLang="zh-CN" sz="2800" b="1" dirty="0">
                <a:solidFill>
                  <a:schemeClr val="accent1">
                    <a:hueOff val="10800000"/>
                  </a:schemeClr>
                </a:solidFill>
                <a:cs typeface="微软雅黑" panose="020B0503020204020204" charset="-122"/>
                <a:sym typeface="Arial" panose="020B0604020202020204"/>
              </a:rPr>
              <a:t>≤5</a:t>
            </a:r>
            <a:r>
              <a:rPr lang="zh-CN" altLang="en-US" sz="2800" b="1" dirty="0">
                <a:solidFill>
                  <a:schemeClr val="accent1">
                    <a:hueOff val="10800000"/>
                  </a:schemeClr>
                </a:solidFill>
                <a:cs typeface="微软雅黑" panose="020B0503020204020204" charset="-122"/>
                <a:sym typeface="Arial" panose="020B0604020202020204"/>
              </a:rPr>
              <a:t>厘米</a:t>
            </a:r>
            <a:endParaRPr lang="zh-CN" altLang="en-US" sz="2800" b="1" dirty="0">
              <a:solidFill>
                <a:schemeClr val="accent1">
                  <a:hueOff val="10800000"/>
                </a:schemeClr>
              </a:solidFill>
              <a:cs typeface="微软雅黑" panose="020B0503020204020204" charset="-122"/>
              <a:sym typeface="Arial" panose="020B0604020202020204"/>
            </a:endParaRPr>
          </a:p>
        </p:txBody>
      </p:sp>
      <p:pic>
        <p:nvPicPr>
          <p:cNvPr id="6" name="图片 5"/>
          <p:cNvPicPr>
            <a:picLocks noChangeAspect="1"/>
          </p:cNvPicPr>
          <p:nvPr>
            <p:custDataLst>
              <p:tags r:id="rId3"/>
            </p:custDataLst>
          </p:nvPr>
        </p:nvPicPr>
        <p:blipFill>
          <a:blip r:embed="rId4">
            <a:lum contrast="36000"/>
          </a:blip>
          <a:stretch>
            <a:fillRect/>
          </a:stretch>
        </p:blipFill>
        <p:spPr>
          <a:xfrm>
            <a:off x="7120618" y="2009028"/>
            <a:ext cx="4657725" cy="3653790"/>
          </a:xfrm>
          <a:prstGeom prst="rect">
            <a:avLst/>
          </a:prstGeom>
          <a:noFill/>
          <a:ln w="9525">
            <a:noFill/>
          </a:ln>
        </p:spPr>
      </p:pic>
      <p:sp>
        <p:nvSpPr>
          <p:cNvPr id="3" name="标题 2"/>
          <p:cNvSpPr>
            <a:spLocks noGrp="1"/>
          </p:cNvSpPr>
          <p:nvPr>
            <p:ph type="title"/>
            <p:custDataLst>
              <p:tags r:id="rId5"/>
            </p:custDataLst>
          </p:nvPr>
        </p:nvSpPr>
        <p:spPr/>
        <p:txBody>
          <a:bodyPr vert="horz" wrap="square" lIns="0" tIns="0" rIns="0" bIns="0" rtlCol="0" anchor="b" anchorCtr="0">
            <a:normAutofit/>
          </a:bodyPr>
          <a:lstStyle/>
          <a:p>
            <a:pPr lvl="0" algn="l">
              <a:buClrTx/>
              <a:buSzTx/>
              <a:buFontTx/>
            </a:pPr>
            <a:r>
              <a:rPr lang="zh-CN" altLang="en-US" dirty="0">
                <a:sym typeface="+mn-ea"/>
              </a:rPr>
              <a:t>现场评估与初步处理</a:t>
            </a:r>
            <a:endParaRPr lang="zh-CN" altLang="en-US" dirty="0">
              <a:sym typeface="+mn-ea"/>
            </a:endParaRPr>
          </a:p>
        </p:txBody>
      </p:sp>
      <p:pic>
        <p:nvPicPr>
          <p:cNvPr id="2" name="图片 1" descr="PPT标识"/>
          <p:cNvPicPr>
            <a:picLocks noChangeAspect="1"/>
          </p:cNvPicPr>
          <p:nvPr/>
        </p:nvPicPr>
        <p:blipFill>
          <a:blip r:embed="rId6"/>
          <a:stretch>
            <a:fillRect/>
          </a:stretch>
        </p:blipFill>
        <p:spPr>
          <a:xfrm>
            <a:off x="9935210" y="108585"/>
            <a:ext cx="2022475" cy="1777365"/>
          </a:xfrm>
          <a:prstGeom prst="rect">
            <a:avLst/>
          </a:prstGeom>
        </p:spPr>
      </p:pic>
    </p:spTree>
    <p:custDataLst>
      <p:tags r:id="rId7"/>
    </p:custDataLst>
  </p:cSld>
  <p:clrMapOvr>
    <a:masterClrMapping/>
  </p:clrMapOvr>
  <mc:AlternateContent xmlns:mc="http://schemas.openxmlformats.org/markup-compatibility/2006">
    <mc:Choice xmlns:p14="http://schemas.microsoft.com/office/powerpoint/2010/main" Requires="p14">
      <p:transition p14:dur="1500"/>
    </mc:Choice>
    <mc:Fallback>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custDataLst>
              <p:tags r:id="rId1"/>
            </p:custDataLst>
          </p:nvPr>
        </p:nvSpPr>
        <p:spPr>
          <a:xfrm>
            <a:off x="521335" y="1339476"/>
            <a:ext cx="4678363" cy="521970"/>
          </a:xfrm>
          <a:prstGeom prst="rect">
            <a:avLst/>
          </a:prstGeom>
          <a:noFill/>
          <a:ln w="9525">
            <a:noFill/>
          </a:ln>
        </p:spPr>
        <p:txBody>
          <a:bodyPr wrap="square" anchor="t">
            <a:spAutoFit/>
          </a:bodyPr>
          <a:lstStyle/>
          <a:p>
            <a:r>
              <a:rPr lang="zh-CN" altLang="en-US" sz="2800" b="1" dirty="0">
                <a:solidFill>
                  <a:schemeClr val="tx1"/>
                </a:solidFill>
              </a:rPr>
              <a:t>第三步：呼救</a:t>
            </a:r>
            <a:endParaRPr lang="zh-CN" altLang="en-US" sz="2800" b="1" dirty="0">
              <a:solidFill>
                <a:schemeClr val="tx1"/>
              </a:solidFill>
            </a:endParaRPr>
          </a:p>
        </p:txBody>
      </p:sp>
      <p:sp>
        <p:nvSpPr>
          <p:cNvPr id="4" name="矩形 3"/>
          <p:cNvSpPr/>
          <p:nvPr>
            <p:custDataLst>
              <p:tags r:id="rId2"/>
            </p:custDataLst>
          </p:nvPr>
        </p:nvSpPr>
        <p:spPr>
          <a:xfrm>
            <a:off x="521335" y="2359932"/>
            <a:ext cx="8244840" cy="1753235"/>
          </a:xfrm>
          <a:prstGeom prst="rect">
            <a:avLst/>
          </a:prstGeom>
          <a:noFill/>
          <a:ln w="9525">
            <a:noFill/>
          </a:ln>
        </p:spPr>
        <p:txBody>
          <a:bodyPr wrap="square">
            <a:spAutoFit/>
          </a:bodyPr>
          <a:lstStyle/>
          <a:p>
            <a:r>
              <a:rPr lang="zh-CN" altLang="en-US" sz="2800" b="1" dirty="0">
                <a:solidFill>
                  <a:schemeClr val="accent1"/>
                </a:solidFill>
                <a:cs typeface="微软雅黑" panose="020B0503020204020204" charset="-122"/>
                <a:sym typeface="Arial" panose="020B0604020202020204"/>
              </a:rPr>
              <a:t>院内：</a:t>
            </a:r>
            <a:r>
              <a:rPr lang="zh-CN" altLang="en-US" sz="2800" dirty="0">
                <a:solidFill>
                  <a:schemeClr val="tx1"/>
                </a:solidFill>
                <a:cs typeface="微软雅黑" panose="020B0503020204020204" charset="-122"/>
              </a:rPr>
              <a:t>通知医生，取急救车、除颤仪、简易呼吸器</a:t>
            </a:r>
            <a:endParaRPr lang="zh-CN" altLang="en-US" sz="2800" dirty="0">
              <a:solidFill>
                <a:schemeClr val="tx1"/>
              </a:solidFill>
              <a:cs typeface="微软雅黑" panose="020B0503020204020204" charset="-122"/>
            </a:endParaRPr>
          </a:p>
          <a:p>
            <a:endParaRPr lang="zh-CN" altLang="en-US" sz="2800" dirty="0">
              <a:solidFill>
                <a:schemeClr val="tx1"/>
              </a:solidFill>
              <a:cs typeface="微软雅黑" panose="020B0503020204020204" charset="-122"/>
            </a:endParaRPr>
          </a:p>
          <a:p>
            <a:r>
              <a:rPr lang="zh-CN" altLang="en-US" sz="2800" b="1" dirty="0">
                <a:solidFill>
                  <a:schemeClr val="accent1"/>
                </a:solidFill>
                <a:cs typeface="微软雅黑" panose="020B0503020204020204" charset="-122"/>
                <a:sym typeface="Arial" panose="020B0604020202020204"/>
              </a:rPr>
              <a:t>院外：</a:t>
            </a:r>
            <a:r>
              <a:rPr lang="zh-CN" altLang="en-US" sz="2800" dirty="0">
                <a:solidFill>
                  <a:schemeClr val="tx1"/>
                </a:solidFill>
                <a:cs typeface="微软雅黑" panose="020B0503020204020204" charset="-122"/>
              </a:rPr>
              <a:t>立即大声呼救并拨打</a:t>
            </a:r>
            <a:r>
              <a:rPr lang="en-US" altLang="en-US" sz="2800" dirty="0">
                <a:solidFill>
                  <a:schemeClr val="tx1"/>
                </a:solidFill>
                <a:cs typeface="微软雅黑" panose="020B0503020204020204" charset="-122"/>
              </a:rPr>
              <a:t> “120”急救电话</a:t>
            </a:r>
            <a:endParaRPr lang="en-US" altLang="en-US" sz="2400" b="1" dirty="0">
              <a:solidFill>
                <a:schemeClr val="tx1"/>
              </a:solidFill>
            </a:endParaRPr>
          </a:p>
          <a:p>
            <a:endParaRPr lang="en-US" altLang="en-US" sz="2400" b="1" dirty="0">
              <a:solidFill>
                <a:schemeClr val="tx1"/>
              </a:solidFill>
            </a:endParaRPr>
          </a:p>
        </p:txBody>
      </p:sp>
      <p:pic>
        <p:nvPicPr>
          <p:cNvPr id="5" name="图片 4"/>
          <p:cNvPicPr>
            <a:picLocks noChangeAspect="1"/>
          </p:cNvPicPr>
          <p:nvPr>
            <p:custDataLst>
              <p:tags r:id="rId3"/>
            </p:custDataLst>
          </p:nvPr>
        </p:nvPicPr>
        <p:blipFill>
          <a:blip r:embed="rId4">
            <a:lum contrast="36000"/>
          </a:blip>
          <a:stretch>
            <a:fillRect/>
          </a:stretch>
        </p:blipFill>
        <p:spPr>
          <a:xfrm>
            <a:off x="8415356" y="3329834"/>
            <a:ext cx="3101730" cy="3110009"/>
          </a:xfrm>
          <a:prstGeom prst="rect">
            <a:avLst/>
          </a:prstGeom>
          <a:noFill/>
          <a:ln w="9525">
            <a:noFill/>
          </a:ln>
        </p:spPr>
      </p:pic>
      <p:sp>
        <p:nvSpPr>
          <p:cNvPr id="7" name="标题 6"/>
          <p:cNvSpPr>
            <a:spLocks noGrp="1"/>
          </p:cNvSpPr>
          <p:nvPr>
            <p:ph type="title"/>
            <p:custDataLst>
              <p:tags r:id="rId5"/>
            </p:custDataLst>
          </p:nvPr>
        </p:nvSpPr>
        <p:spPr/>
        <p:txBody>
          <a:bodyPr vert="horz" wrap="square" lIns="0" tIns="0" rIns="0" bIns="0" rtlCol="0" anchor="b" anchorCtr="0">
            <a:normAutofit/>
          </a:bodyPr>
          <a:lstStyle/>
          <a:p>
            <a:pPr lvl="0" algn="l">
              <a:buClrTx/>
              <a:buSzTx/>
              <a:buFontTx/>
            </a:pPr>
            <a:r>
              <a:rPr lang="zh-CN" altLang="en-US" dirty="0">
                <a:sym typeface="+mn-ea"/>
              </a:rPr>
              <a:t>现场评估与初步处理</a:t>
            </a:r>
            <a:endParaRPr lang="zh-CN" altLang="en-US" dirty="0">
              <a:sym typeface="+mn-ea"/>
            </a:endParaRPr>
          </a:p>
        </p:txBody>
      </p:sp>
      <p:pic>
        <p:nvPicPr>
          <p:cNvPr id="3" name="图片 2" descr="PPT标识"/>
          <p:cNvPicPr>
            <a:picLocks noChangeAspect="1"/>
          </p:cNvPicPr>
          <p:nvPr/>
        </p:nvPicPr>
        <p:blipFill>
          <a:blip r:embed="rId6"/>
          <a:stretch>
            <a:fillRect/>
          </a:stretch>
        </p:blipFill>
        <p:spPr>
          <a:xfrm>
            <a:off x="9935210" y="108585"/>
            <a:ext cx="2022475" cy="1777365"/>
          </a:xfrm>
          <a:prstGeom prst="rect">
            <a:avLst/>
          </a:prstGeom>
        </p:spPr>
      </p:pic>
    </p:spTree>
    <p:custDataLst>
      <p:tags r:id="rId7"/>
    </p:custDataLst>
  </p:cSld>
  <p:clrMapOvr>
    <a:masterClrMapping/>
  </p:clrMapOvr>
  <mc:AlternateContent xmlns:mc="http://schemas.openxmlformats.org/markup-compatibility/2006">
    <mc:Choice xmlns:p14="http://schemas.microsoft.com/office/powerpoint/2010/main" Requires="p14">
      <p:transition p14:dur="1500"/>
    </mc:Choice>
    <mc:Fallback>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custDataLst>
              <p:tags r:id="rId1"/>
            </p:custDataLst>
          </p:nvPr>
        </p:nvSpPr>
        <p:spPr>
          <a:xfrm>
            <a:off x="561340" y="1493328"/>
            <a:ext cx="4678363" cy="521970"/>
          </a:xfrm>
          <a:prstGeom prst="rect">
            <a:avLst/>
          </a:prstGeom>
          <a:noFill/>
          <a:ln w="9525">
            <a:noFill/>
          </a:ln>
        </p:spPr>
        <p:txBody>
          <a:bodyPr wrap="square" anchor="t">
            <a:spAutoFit/>
          </a:bodyPr>
          <a:lstStyle/>
          <a:p>
            <a:r>
              <a:rPr lang="zh-CN" altLang="en-US" sz="2800" b="1" dirty="0">
                <a:solidFill>
                  <a:schemeClr val="tx1"/>
                </a:solidFill>
              </a:rPr>
              <a:t>第四步：摆体位</a:t>
            </a:r>
            <a:endParaRPr lang="zh-CN" altLang="en-US" sz="2800" b="1" dirty="0">
              <a:solidFill>
                <a:schemeClr val="tx1"/>
              </a:solidFill>
            </a:endParaRPr>
          </a:p>
        </p:txBody>
      </p:sp>
      <p:sp>
        <p:nvSpPr>
          <p:cNvPr id="5" name="矩形 4"/>
          <p:cNvSpPr/>
          <p:nvPr>
            <p:custDataLst>
              <p:tags r:id="rId2"/>
            </p:custDataLst>
          </p:nvPr>
        </p:nvSpPr>
        <p:spPr>
          <a:xfrm>
            <a:off x="561340" y="2667635"/>
            <a:ext cx="7673975" cy="1814830"/>
          </a:xfrm>
          <a:prstGeom prst="rect">
            <a:avLst/>
          </a:prstGeom>
          <a:noFill/>
          <a:ln w="9525">
            <a:noFill/>
          </a:ln>
        </p:spPr>
        <p:txBody>
          <a:bodyPr wrap="square" anchor="t">
            <a:spAutoFit/>
          </a:bodyPr>
          <a:lstStyle/>
          <a:p>
            <a:r>
              <a:rPr lang="zh-CN" altLang="en-US" sz="2800" dirty="0">
                <a:solidFill>
                  <a:schemeClr val="tx1"/>
                </a:solidFill>
              </a:rPr>
              <a:t>去枕、平卧、确认硬板床或地面、解开衣领裤带</a:t>
            </a:r>
            <a:endParaRPr lang="zh-CN" altLang="en-US" sz="2800" dirty="0">
              <a:solidFill>
                <a:schemeClr val="tx1"/>
              </a:solidFill>
            </a:endParaRPr>
          </a:p>
          <a:p>
            <a:endParaRPr lang="zh-CN" altLang="en-US" sz="2800" dirty="0">
              <a:solidFill>
                <a:schemeClr val="tx1"/>
              </a:solidFill>
            </a:endParaRPr>
          </a:p>
          <a:p>
            <a:r>
              <a:rPr lang="zh-CN" altLang="en-US" sz="2800" b="1" dirty="0">
                <a:solidFill>
                  <a:schemeClr val="accent1"/>
                </a:solidFill>
                <a:sym typeface="Arial" panose="020B0604020202020204"/>
              </a:rPr>
              <a:t>要点：</a:t>
            </a:r>
            <a:r>
              <a:rPr lang="zh-CN" altLang="en-US" sz="2800" dirty="0">
                <a:solidFill>
                  <a:schemeClr val="tx1"/>
                </a:solidFill>
                <a:sym typeface="Arial" panose="020B0604020202020204"/>
              </a:rPr>
              <a:t>注意动作轻柔，保护颈椎，防止二次损伤</a:t>
            </a:r>
            <a:endParaRPr lang="zh-CN" altLang="en-US" sz="2800" dirty="0">
              <a:solidFill>
                <a:schemeClr val="tx1"/>
              </a:solidFill>
              <a:sym typeface="Arial" panose="020B0604020202020204"/>
            </a:endParaRPr>
          </a:p>
          <a:p>
            <a:endParaRPr lang="zh-CN" altLang="en-US" sz="2800" dirty="0">
              <a:solidFill>
                <a:schemeClr val="tx1"/>
              </a:solidFill>
              <a:sym typeface="Arial" panose="020B0604020202020204"/>
            </a:endParaRPr>
          </a:p>
        </p:txBody>
      </p:sp>
      <p:pic>
        <p:nvPicPr>
          <p:cNvPr id="6" name="Picture 2"/>
          <p:cNvPicPr>
            <a:picLocks noChangeAspect="1" noChangeArrowheads="1"/>
          </p:cNvPicPr>
          <p:nvPr>
            <p:custDataLst>
              <p:tags r:id="rId3"/>
            </p:custDataLst>
          </p:nvPr>
        </p:nvPicPr>
        <p:blipFill rotWithShape="1">
          <a:blip r:embed="rId4">
            <a:extLst>
              <a:ext uri="{28A0092B-C50C-407E-A947-70E740481C1C}">
                <a14:useLocalDpi xmlns:a14="http://schemas.microsoft.com/office/drawing/2010/main" val="0"/>
              </a:ext>
            </a:extLst>
          </a:blip>
          <a:srcRect b="11248"/>
          <a:stretch>
            <a:fillRect/>
          </a:stretch>
        </p:blipFill>
        <p:spPr bwMode="auto">
          <a:xfrm>
            <a:off x="8317865" y="1279434"/>
            <a:ext cx="3707130" cy="274347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 name="Picture 9" descr="Part 3 Adult Basic Life Support-h"/>
          <p:cNvPicPr>
            <a:picLocks noChangeAspect="1"/>
          </p:cNvPicPr>
          <p:nvPr>
            <p:custDataLst>
              <p:tags r:id="rId5"/>
            </p:custDataLst>
          </p:nvPr>
        </p:nvPicPr>
        <p:blipFill>
          <a:blip r:embed="rId6">
            <a:lum contrast="18000"/>
          </a:blip>
          <a:srcRect b="45903"/>
          <a:stretch>
            <a:fillRect/>
          </a:stretch>
        </p:blipFill>
        <p:spPr>
          <a:xfrm>
            <a:off x="8317864" y="4022907"/>
            <a:ext cx="3707131" cy="2622586"/>
          </a:xfrm>
          <a:prstGeom prst="rect">
            <a:avLst/>
          </a:prstGeom>
          <a:noFill/>
          <a:ln w="9525">
            <a:noFill/>
          </a:ln>
        </p:spPr>
      </p:pic>
      <p:sp>
        <p:nvSpPr>
          <p:cNvPr id="7" name="标题 6"/>
          <p:cNvSpPr>
            <a:spLocks noGrp="1"/>
          </p:cNvSpPr>
          <p:nvPr>
            <p:ph type="title"/>
            <p:custDataLst>
              <p:tags r:id="rId7"/>
            </p:custDataLst>
          </p:nvPr>
        </p:nvSpPr>
        <p:spPr/>
        <p:txBody>
          <a:bodyPr vert="horz" wrap="square" lIns="0" tIns="0" rIns="0" bIns="0" rtlCol="0" anchor="b" anchorCtr="0">
            <a:normAutofit/>
          </a:bodyPr>
          <a:lstStyle/>
          <a:p>
            <a:pPr lvl="0" algn="l">
              <a:buClrTx/>
              <a:buSzTx/>
              <a:buFontTx/>
            </a:pPr>
            <a:r>
              <a:rPr lang="zh-CN" altLang="en-US" dirty="0">
                <a:sym typeface="+mn-ea"/>
              </a:rPr>
              <a:t>现场评估与初步处理</a:t>
            </a:r>
            <a:endParaRPr lang="zh-CN" altLang="en-US" dirty="0">
              <a:sym typeface="+mn-ea"/>
            </a:endParaRPr>
          </a:p>
        </p:txBody>
      </p:sp>
      <p:pic>
        <p:nvPicPr>
          <p:cNvPr id="2" name="图片 1" descr="PPT标识"/>
          <p:cNvPicPr>
            <a:picLocks noChangeAspect="1"/>
          </p:cNvPicPr>
          <p:nvPr/>
        </p:nvPicPr>
        <p:blipFill>
          <a:blip r:embed="rId8"/>
          <a:stretch>
            <a:fillRect/>
          </a:stretch>
        </p:blipFill>
        <p:spPr>
          <a:xfrm>
            <a:off x="9935210" y="108585"/>
            <a:ext cx="2022475" cy="1777365"/>
          </a:xfrm>
          <a:prstGeom prst="rect">
            <a:avLst/>
          </a:prstGeom>
        </p:spPr>
      </p:pic>
    </p:spTree>
    <p:custDataLst>
      <p:tags r:id="rId9"/>
    </p:custDataLst>
  </p:cSld>
  <p:clrMapOvr>
    <a:masterClrMapping/>
  </p:clrMapOvr>
  <mc:AlternateContent xmlns:mc="http://schemas.openxmlformats.org/markup-compatibility/2006">
    <mc:Choice xmlns:p14="http://schemas.microsoft.com/office/powerpoint/2010/main" Requires="p14">
      <p:transition p14:dur="1500"/>
    </mc:Choice>
    <mc:Fallback>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矩形 7"/>
          <p:cNvSpPr/>
          <p:nvPr>
            <p:custDataLst>
              <p:tags r:id="rId1"/>
            </p:custDataLst>
          </p:nvPr>
        </p:nvSpPr>
        <p:spPr>
          <a:xfrm>
            <a:off x="541109" y="1095581"/>
            <a:ext cx="10859862" cy="953135"/>
          </a:xfrm>
          <a:prstGeom prst="rect">
            <a:avLst/>
          </a:prstGeom>
          <a:noFill/>
          <a:ln w="9525">
            <a:noFill/>
          </a:ln>
        </p:spPr>
        <p:txBody>
          <a:bodyPr wrap="square" anchor="t">
            <a:spAutoFit/>
          </a:bodyPr>
          <a:lstStyle/>
          <a:p>
            <a:r>
              <a:rPr lang="zh-CN" altLang="en-US" sz="2800" b="1" dirty="0">
                <a:solidFill>
                  <a:schemeClr val="tx1"/>
                </a:solidFill>
              </a:rPr>
              <a:t>第五步：判断大动脉搏动</a:t>
            </a:r>
            <a:endParaRPr lang="zh-CN" altLang="en-US" sz="2800" b="1" dirty="0">
              <a:solidFill>
                <a:schemeClr val="tx1"/>
              </a:solidFill>
            </a:endParaRPr>
          </a:p>
          <a:p>
            <a:r>
              <a:rPr lang="en-US" altLang="zh-CN" sz="2800" b="1" dirty="0">
                <a:solidFill>
                  <a:schemeClr val="tx1"/>
                </a:solidFill>
              </a:rPr>
              <a:t>                                                                          </a:t>
            </a:r>
            <a:r>
              <a:rPr lang="zh-CN" altLang="en-US" sz="2800" b="1" dirty="0">
                <a:solidFill>
                  <a:schemeClr val="accent1"/>
                </a:solidFill>
              </a:rPr>
              <a:t>颈动脉搏动定位</a:t>
            </a:r>
            <a:endParaRPr lang="zh-CN" altLang="en-US" sz="2800" b="1" dirty="0">
              <a:solidFill>
                <a:schemeClr val="accent1"/>
              </a:solidFill>
            </a:endParaRPr>
          </a:p>
        </p:txBody>
      </p:sp>
      <p:pic>
        <p:nvPicPr>
          <p:cNvPr id="9" name="图片 8"/>
          <p:cNvPicPr>
            <a:picLocks noChangeAspect="1"/>
          </p:cNvPicPr>
          <p:nvPr>
            <p:custDataLst>
              <p:tags r:id="rId2"/>
            </p:custDataLst>
          </p:nvPr>
        </p:nvPicPr>
        <p:blipFill>
          <a:blip r:embed="rId3"/>
          <a:stretch>
            <a:fillRect/>
          </a:stretch>
        </p:blipFill>
        <p:spPr>
          <a:xfrm>
            <a:off x="541110" y="2413636"/>
            <a:ext cx="3505200" cy="2677795"/>
          </a:xfrm>
          <a:prstGeom prst="rect">
            <a:avLst/>
          </a:prstGeom>
          <a:effectLst>
            <a:outerShdw blurRad="50800" dist="38100" dir="13500000" algn="br" rotWithShape="0">
              <a:prstClr val="black">
                <a:alpha val="40000"/>
              </a:prstClr>
            </a:outerShdw>
          </a:effectLst>
        </p:spPr>
      </p:pic>
      <p:sp>
        <p:nvSpPr>
          <p:cNvPr id="10" name="文本框 9"/>
          <p:cNvSpPr txBox="1"/>
          <p:nvPr/>
        </p:nvSpPr>
        <p:spPr>
          <a:xfrm>
            <a:off x="833845" y="5353686"/>
            <a:ext cx="3164840" cy="398780"/>
          </a:xfrm>
          <a:prstGeom prst="rect">
            <a:avLst/>
          </a:prstGeom>
          <a:noFill/>
        </p:spPr>
        <p:txBody>
          <a:bodyPr wrap="square" rtlCol="0">
            <a:spAutoFit/>
          </a:bodyPr>
          <a:lstStyle/>
          <a:p>
            <a:r>
              <a:rPr lang="zh-CN" altLang="zh-CN" sz="2000" b="1" dirty="0">
                <a:solidFill>
                  <a:schemeClr val="accent1"/>
                </a:solidFill>
                <a:cs typeface="微软雅黑" panose="020B0503020204020204" charset="-122"/>
              </a:rPr>
              <a:t>触摸到喉结位置</a:t>
            </a:r>
            <a:r>
              <a:rPr lang="en-US" altLang="zh-CN" sz="2000" b="1" dirty="0">
                <a:solidFill>
                  <a:schemeClr val="accent1"/>
                </a:solidFill>
                <a:cs typeface="微软雅黑" panose="020B0503020204020204" charset="-122"/>
              </a:rPr>
              <a:t> (</a:t>
            </a:r>
            <a:r>
              <a:rPr lang="zh-CN" altLang="zh-CN" sz="2000" b="1" dirty="0">
                <a:solidFill>
                  <a:schemeClr val="accent1"/>
                </a:solidFill>
                <a:cs typeface="微软雅黑" panose="020B0503020204020204" charset="-122"/>
                <a:sym typeface="+mn-ea"/>
              </a:rPr>
              <a:t>环状软骨</a:t>
            </a:r>
            <a:r>
              <a:rPr lang="en-US" altLang="zh-CN" sz="2000" b="1" dirty="0">
                <a:solidFill>
                  <a:schemeClr val="accent1"/>
                </a:solidFill>
                <a:cs typeface="微软雅黑" panose="020B0503020204020204" charset="-122"/>
              </a:rPr>
              <a:t>)</a:t>
            </a:r>
            <a:endParaRPr lang="en-US" altLang="zh-CN" sz="2000" b="1" dirty="0">
              <a:solidFill>
                <a:schemeClr val="accent1"/>
              </a:solidFill>
              <a:cs typeface="微软雅黑" panose="020B0503020204020204" charset="-122"/>
            </a:endParaRPr>
          </a:p>
        </p:txBody>
      </p:sp>
      <p:pic>
        <p:nvPicPr>
          <p:cNvPr id="11" name="图片 10"/>
          <p:cNvPicPr>
            <a:picLocks noChangeAspect="1"/>
          </p:cNvPicPr>
          <p:nvPr>
            <p:custDataLst>
              <p:tags r:id="rId4"/>
            </p:custDataLst>
          </p:nvPr>
        </p:nvPicPr>
        <p:blipFill>
          <a:blip r:embed="rId5"/>
          <a:stretch>
            <a:fillRect/>
          </a:stretch>
        </p:blipFill>
        <p:spPr>
          <a:xfrm>
            <a:off x="4339045" y="2412898"/>
            <a:ext cx="3484880" cy="2677795"/>
          </a:xfrm>
          <a:prstGeom prst="rect">
            <a:avLst/>
          </a:prstGeom>
          <a:effectLst>
            <a:outerShdw blurRad="50800" dist="38100" dir="13500000" algn="br" rotWithShape="0">
              <a:prstClr val="black">
                <a:alpha val="40000"/>
              </a:prstClr>
            </a:outerShdw>
          </a:effectLst>
        </p:spPr>
      </p:pic>
      <p:sp>
        <p:nvSpPr>
          <p:cNvPr id="12" name="文本框 11"/>
          <p:cNvSpPr txBox="1"/>
          <p:nvPr>
            <p:custDataLst>
              <p:tags r:id="rId6"/>
            </p:custDataLst>
          </p:nvPr>
        </p:nvSpPr>
        <p:spPr>
          <a:xfrm>
            <a:off x="4849585" y="5353686"/>
            <a:ext cx="3136900" cy="706755"/>
          </a:xfrm>
          <a:prstGeom prst="rect">
            <a:avLst/>
          </a:prstGeom>
          <a:noFill/>
        </p:spPr>
        <p:txBody>
          <a:bodyPr wrap="square" rtlCol="0">
            <a:spAutoFit/>
          </a:bodyPr>
          <a:lstStyle/>
          <a:p>
            <a:r>
              <a:rPr lang="zh-CN" altLang="en-US" sz="2000" b="1" dirty="0">
                <a:solidFill>
                  <a:schemeClr val="tx1"/>
                </a:solidFill>
              </a:rPr>
              <a:t>向左或者向右平行移动</a:t>
            </a:r>
            <a:endParaRPr lang="zh-CN" altLang="en-US" sz="2000" b="1" dirty="0">
              <a:solidFill>
                <a:schemeClr val="tx1"/>
              </a:solidFill>
            </a:endParaRPr>
          </a:p>
          <a:p>
            <a:r>
              <a:rPr lang="zh-CN" altLang="en-US" sz="2000" b="1" dirty="0">
                <a:solidFill>
                  <a:schemeClr val="tx1"/>
                </a:solidFill>
              </a:rPr>
              <a:t>两个恒指位置</a:t>
            </a:r>
            <a:endParaRPr lang="zh-CN" altLang="en-US" sz="2000" b="1" dirty="0">
              <a:solidFill>
                <a:schemeClr val="tx1"/>
              </a:solidFill>
            </a:endParaRPr>
          </a:p>
        </p:txBody>
      </p:sp>
      <p:pic>
        <p:nvPicPr>
          <p:cNvPr id="13" name="图片 12"/>
          <p:cNvPicPr>
            <a:picLocks noChangeAspect="1"/>
          </p:cNvPicPr>
          <p:nvPr>
            <p:custDataLst>
              <p:tags r:id="rId7"/>
            </p:custDataLst>
          </p:nvPr>
        </p:nvPicPr>
        <p:blipFill>
          <a:blip r:embed="rId8"/>
          <a:stretch>
            <a:fillRect/>
          </a:stretch>
        </p:blipFill>
        <p:spPr>
          <a:xfrm>
            <a:off x="8116660" y="2413636"/>
            <a:ext cx="3386455" cy="2677795"/>
          </a:xfrm>
          <a:prstGeom prst="rect">
            <a:avLst/>
          </a:prstGeom>
          <a:effectLst>
            <a:outerShdw blurRad="50800" dist="38100" dir="13500000" algn="br" rotWithShape="0">
              <a:prstClr val="black">
                <a:alpha val="40000"/>
              </a:prstClr>
            </a:outerShdw>
          </a:effectLst>
        </p:spPr>
      </p:pic>
      <p:sp>
        <p:nvSpPr>
          <p:cNvPr id="14" name="文本框 13"/>
          <p:cNvSpPr txBox="1"/>
          <p:nvPr>
            <p:custDataLst>
              <p:tags r:id="rId9"/>
            </p:custDataLst>
          </p:nvPr>
        </p:nvSpPr>
        <p:spPr>
          <a:xfrm>
            <a:off x="8355420" y="5289614"/>
            <a:ext cx="3342005" cy="1014730"/>
          </a:xfrm>
          <a:prstGeom prst="rect">
            <a:avLst/>
          </a:prstGeom>
          <a:noFill/>
        </p:spPr>
        <p:txBody>
          <a:bodyPr wrap="square" rtlCol="0">
            <a:spAutoFit/>
          </a:bodyPr>
          <a:lstStyle/>
          <a:p>
            <a:r>
              <a:rPr lang="zh-CN" altLang="en-US" sz="2000" b="1" dirty="0">
                <a:solidFill>
                  <a:schemeClr val="tx1"/>
                </a:solidFill>
              </a:rPr>
              <a:t>触摸到颈动脉搏动，将手指调整到适合自己操作的方向，不影响观察患者呼吸为宜</a:t>
            </a:r>
            <a:endParaRPr lang="zh-CN" altLang="en-US" sz="2000" b="1" dirty="0">
              <a:solidFill>
                <a:schemeClr val="tx1"/>
              </a:solidFill>
            </a:endParaRPr>
          </a:p>
        </p:txBody>
      </p:sp>
      <p:grpSp>
        <p:nvGrpSpPr>
          <p:cNvPr id="18" name="组合 17"/>
          <p:cNvGrpSpPr/>
          <p:nvPr/>
        </p:nvGrpSpPr>
        <p:grpSpPr>
          <a:xfrm>
            <a:off x="191673" y="5283575"/>
            <a:ext cx="669861" cy="577476"/>
            <a:chOff x="3166487" y="1399533"/>
            <a:chExt cx="1609117" cy="1609117"/>
          </a:xfrm>
        </p:grpSpPr>
        <p:grpSp>
          <p:nvGrpSpPr>
            <p:cNvPr id="21" name="组合 20"/>
            <p:cNvGrpSpPr/>
            <p:nvPr/>
          </p:nvGrpSpPr>
          <p:grpSpPr>
            <a:xfrm>
              <a:off x="3166487" y="1399533"/>
              <a:ext cx="1609117" cy="1609117"/>
              <a:chOff x="3145277" y="1206230"/>
              <a:chExt cx="1964987" cy="1964987"/>
            </a:xfrm>
          </p:grpSpPr>
          <p:sp>
            <p:nvSpPr>
              <p:cNvPr id="23" name="椭圆 22"/>
              <p:cNvSpPr/>
              <p:nvPr/>
            </p:nvSpPr>
            <p:spPr>
              <a:xfrm>
                <a:off x="3145277" y="1206230"/>
                <a:ext cx="1964987" cy="1964987"/>
              </a:xfrm>
              <a:prstGeom prst="ellipse">
                <a:avLst/>
              </a:prstGeom>
              <a:gradFill>
                <a:gsLst>
                  <a:gs pos="0">
                    <a:schemeClr val="bg1"/>
                  </a:gs>
                  <a:gs pos="100000">
                    <a:schemeClr val="bg1">
                      <a:lumMod val="95000"/>
                    </a:schemeClr>
                  </a:gs>
                </a:gsLst>
                <a:lin ang="5400000" scaled="1"/>
              </a:gradFill>
              <a:ln w="25400">
                <a:gradFill>
                  <a:gsLst>
                    <a:gs pos="0">
                      <a:schemeClr val="bg1">
                        <a:lumMod val="95000"/>
                      </a:schemeClr>
                    </a:gs>
                    <a:gs pos="100000">
                      <a:schemeClr val="bg1">
                        <a:lumMod val="85000"/>
                      </a:schemeClr>
                    </a:gs>
                  </a:gsLst>
                  <a:lin ang="5400000" scaled="1"/>
                </a:gradFill>
              </a:ln>
              <a:effectLst>
                <a:outerShdw blurRad="469900" sx="102000" sy="102000" algn="ctr" rotWithShape="0">
                  <a:prstClr val="black">
                    <a:alpha val="12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400">
                  <a:solidFill>
                    <a:schemeClr val="tx1"/>
                  </a:solidFill>
                </a:endParaRPr>
              </a:p>
            </p:txBody>
          </p:sp>
          <p:sp>
            <p:nvSpPr>
              <p:cNvPr id="24" name="Oval 13"/>
              <p:cNvSpPr/>
              <p:nvPr/>
            </p:nvSpPr>
            <p:spPr>
              <a:xfrm>
                <a:off x="3363294" y="1424247"/>
                <a:ext cx="1528953" cy="1528953"/>
              </a:xfrm>
              <a:prstGeom prst="ellipse">
                <a:avLst/>
              </a:prstGeom>
              <a:solidFill>
                <a:schemeClr val="accent1"/>
              </a:solidFill>
              <a:ln w="12700" cap="flat" cmpd="sng" algn="ctr">
                <a:noFill/>
                <a:prstDash val="solid"/>
                <a:miter lim="800000"/>
              </a:ln>
              <a:effectLst>
                <a:innerShdw blurRad="127000" dist="50800" dir="18900000">
                  <a:prstClr val="black">
                    <a:alpha val="22000"/>
                  </a:prstClr>
                </a:inn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en-US" sz="2000" b="0" i="0" u="none" strike="noStrike" kern="0" cap="none" spc="0" normalizeH="0" baseline="0" noProof="0" dirty="0">
                  <a:ln>
                    <a:noFill/>
                  </a:ln>
                  <a:solidFill>
                    <a:schemeClr val="bg1">
                      <a:lumMod val="95000"/>
                    </a:schemeClr>
                  </a:solidFill>
                  <a:effectLst/>
                  <a:uLnTx/>
                  <a:uFillTx/>
                </a:endParaRPr>
              </a:p>
            </p:txBody>
          </p:sp>
        </p:grpSp>
        <p:sp>
          <p:nvSpPr>
            <p:cNvPr id="22" name="矩形 21"/>
            <p:cNvSpPr/>
            <p:nvPr/>
          </p:nvSpPr>
          <p:spPr>
            <a:xfrm>
              <a:off x="3596583" y="1658892"/>
              <a:ext cx="688153" cy="1032455"/>
            </a:xfrm>
            <a:prstGeom prst="rect">
              <a:avLst/>
            </a:prstGeom>
          </p:spPr>
          <p:txBody>
            <a:bodyPr wrap="square">
              <a:spAutoFit/>
            </a:bodyPr>
            <a:lstStyle/>
            <a:p>
              <a:r>
                <a:rPr lang="en-US" altLang="zh-CN" sz="2000" b="1" dirty="0">
                  <a:solidFill>
                    <a:schemeClr val="bg1"/>
                  </a:solidFill>
                </a:rPr>
                <a:t>1</a:t>
              </a:r>
              <a:endParaRPr lang="en-US" altLang="zh-CN" sz="2000" b="1" dirty="0">
                <a:solidFill>
                  <a:schemeClr val="bg1"/>
                </a:solidFill>
              </a:endParaRPr>
            </a:p>
          </p:txBody>
        </p:sp>
      </p:grpSp>
      <p:grpSp>
        <p:nvGrpSpPr>
          <p:cNvPr id="25" name="组合 24"/>
          <p:cNvGrpSpPr/>
          <p:nvPr/>
        </p:nvGrpSpPr>
        <p:grpSpPr>
          <a:xfrm>
            <a:off x="4150338" y="5252770"/>
            <a:ext cx="669861" cy="577476"/>
            <a:chOff x="3166487" y="1399533"/>
            <a:chExt cx="1609117" cy="1609117"/>
          </a:xfrm>
        </p:grpSpPr>
        <p:grpSp>
          <p:nvGrpSpPr>
            <p:cNvPr id="26" name="组合 25"/>
            <p:cNvGrpSpPr/>
            <p:nvPr/>
          </p:nvGrpSpPr>
          <p:grpSpPr>
            <a:xfrm>
              <a:off x="3166487" y="1399533"/>
              <a:ext cx="1609117" cy="1609117"/>
              <a:chOff x="3145277" y="1206230"/>
              <a:chExt cx="1964987" cy="1964987"/>
            </a:xfrm>
          </p:grpSpPr>
          <p:sp>
            <p:nvSpPr>
              <p:cNvPr id="28" name="椭圆 27"/>
              <p:cNvSpPr/>
              <p:nvPr/>
            </p:nvSpPr>
            <p:spPr>
              <a:xfrm>
                <a:off x="3145277" y="1206230"/>
                <a:ext cx="1964987" cy="1964987"/>
              </a:xfrm>
              <a:prstGeom prst="ellipse">
                <a:avLst/>
              </a:prstGeom>
              <a:gradFill>
                <a:gsLst>
                  <a:gs pos="0">
                    <a:schemeClr val="bg1"/>
                  </a:gs>
                  <a:gs pos="100000">
                    <a:schemeClr val="bg1">
                      <a:lumMod val="95000"/>
                    </a:schemeClr>
                  </a:gs>
                </a:gsLst>
                <a:lin ang="5400000" scaled="1"/>
              </a:gradFill>
              <a:ln w="25400">
                <a:gradFill>
                  <a:gsLst>
                    <a:gs pos="0">
                      <a:schemeClr val="bg1">
                        <a:lumMod val="95000"/>
                      </a:schemeClr>
                    </a:gs>
                    <a:gs pos="100000">
                      <a:schemeClr val="bg1">
                        <a:lumMod val="85000"/>
                      </a:schemeClr>
                    </a:gs>
                  </a:gsLst>
                  <a:lin ang="5400000" scaled="1"/>
                </a:gradFill>
              </a:ln>
              <a:effectLst>
                <a:outerShdw blurRad="469900" sx="102000" sy="102000" algn="ctr" rotWithShape="0">
                  <a:prstClr val="black">
                    <a:alpha val="12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400">
                  <a:solidFill>
                    <a:schemeClr val="tx1"/>
                  </a:solidFill>
                </a:endParaRPr>
              </a:p>
            </p:txBody>
          </p:sp>
          <p:sp>
            <p:nvSpPr>
              <p:cNvPr id="29" name="Oval 13"/>
              <p:cNvSpPr/>
              <p:nvPr/>
            </p:nvSpPr>
            <p:spPr>
              <a:xfrm>
                <a:off x="3363294" y="1424247"/>
                <a:ext cx="1528953" cy="1528953"/>
              </a:xfrm>
              <a:prstGeom prst="ellipse">
                <a:avLst/>
              </a:prstGeom>
              <a:solidFill>
                <a:schemeClr val="accent2"/>
              </a:solidFill>
              <a:ln w="12700" cap="flat" cmpd="sng" algn="ctr">
                <a:noFill/>
                <a:prstDash val="solid"/>
                <a:miter lim="800000"/>
              </a:ln>
              <a:effectLst>
                <a:innerShdw blurRad="127000" dist="50800" dir="18900000">
                  <a:prstClr val="black">
                    <a:alpha val="22000"/>
                  </a:prstClr>
                </a:inn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en-US" sz="2000" b="0" i="0" u="none" strike="noStrike" kern="0" cap="none" spc="0" normalizeH="0" baseline="0" noProof="0" dirty="0">
                  <a:ln>
                    <a:noFill/>
                  </a:ln>
                  <a:solidFill>
                    <a:schemeClr val="tx1">
                      <a:lumMod val="95000"/>
                    </a:schemeClr>
                  </a:solidFill>
                  <a:effectLst/>
                  <a:uLnTx/>
                  <a:uFillTx/>
                </a:endParaRPr>
              </a:p>
            </p:txBody>
          </p:sp>
        </p:grpSp>
        <p:sp>
          <p:nvSpPr>
            <p:cNvPr id="27" name="矩形 26"/>
            <p:cNvSpPr/>
            <p:nvPr>
              <p:custDataLst>
                <p:tags r:id="rId10"/>
              </p:custDataLst>
            </p:nvPr>
          </p:nvSpPr>
          <p:spPr>
            <a:xfrm>
              <a:off x="3596583" y="1658892"/>
              <a:ext cx="688153" cy="1114893"/>
            </a:xfrm>
            <a:prstGeom prst="rect">
              <a:avLst/>
            </a:prstGeom>
          </p:spPr>
          <p:txBody>
            <a:bodyPr wrap="square">
              <a:spAutoFit/>
            </a:bodyPr>
            <a:lstStyle/>
            <a:p>
              <a:r>
                <a:rPr lang="en-US" altLang="zh-CN" sz="2000" b="1" dirty="0">
                  <a:solidFill>
                    <a:schemeClr val="tx1"/>
                  </a:solidFill>
                </a:rPr>
                <a:t>2</a:t>
              </a:r>
              <a:endParaRPr lang="en-US" altLang="zh-CN" sz="2000" b="1" dirty="0">
                <a:solidFill>
                  <a:schemeClr val="tx1"/>
                </a:solidFill>
              </a:endParaRPr>
            </a:p>
          </p:txBody>
        </p:sp>
      </p:grpSp>
      <p:grpSp>
        <p:nvGrpSpPr>
          <p:cNvPr id="30" name="组合 29"/>
          <p:cNvGrpSpPr/>
          <p:nvPr/>
        </p:nvGrpSpPr>
        <p:grpSpPr>
          <a:xfrm>
            <a:off x="7677298" y="5273177"/>
            <a:ext cx="669861" cy="577476"/>
            <a:chOff x="3166487" y="1399533"/>
            <a:chExt cx="1609117" cy="1609117"/>
          </a:xfrm>
        </p:grpSpPr>
        <p:grpSp>
          <p:nvGrpSpPr>
            <p:cNvPr id="31" name="组合 30"/>
            <p:cNvGrpSpPr/>
            <p:nvPr/>
          </p:nvGrpSpPr>
          <p:grpSpPr>
            <a:xfrm>
              <a:off x="3166487" y="1399533"/>
              <a:ext cx="1609117" cy="1609117"/>
              <a:chOff x="3145277" y="1206230"/>
              <a:chExt cx="1964987" cy="1964987"/>
            </a:xfrm>
          </p:grpSpPr>
          <p:sp>
            <p:nvSpPr>
              <p:cNvPr id="33" name="椭圆 32"/>
              <p:cNvSpPr/>
              <p:nvPr/>
            </p:nvSpPr>
            <p:spPr>
              <a:xfrm>
                <a:off x="3145277" y="1206230"/>
                <a:ext cx="1964987" cy="1964987"/>
              </a:xfrm>
              <a:prstGeom prst="ellipse">
                <a:avLst/>
              </a:prstGeom>
              <a:gradFill>
                <a:gsLst>
                  <a:gs pos="0">
                    <a:schemeClr val="bg1"/>
                  </a:gs>
                  <a:gs pos="100000">
                    <a:schemeClr val="bg1">
                      <a:lumMod val="95000"/>
                    </a:schemeClr>
                  </a:gs>
                </a:gsLst>
                <a:lin ang="5400000" scaled="1"/>
              </a:gradFill>
              <a:ln w="25400">
                <a:gradFill>
                  <a:gsLst>
                    <a:gs pos="0">
                      <a:schemeClr val="bg1">
                        <a:lumMod val="95000"/>
                      </a:schemeClr>
                    </a:gs>
                    <a:gs pos="100000">
                      <a:schemeClr val="bg1">
                        <a:lumMod val="85000"/>
                      </a:schemeClr>
                    </a:gs>
                  </a:gsLst>
                  <a:lin ang="5400000" scaled="1"/>
                </a:gradFill>
              </a:ln>
              <a:effectLst>
                <a:outerShdw blurRad="469900" sx="102000" sy="102000" algn="ctr" rotWithShape="0">
                  <a:prstClr val="black">
                    <a:alpha val="12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400">
                  <a:solidFill>
                    <a:schemeClr val="tx1"/>
                  </a:solidFill>
                </a:endParaRPr>
              </a:p>
            </p:txBody>
          </p:sp>
          <p:sp>
            <p:nvSpPr>
              <p:cNvPr id="34" name="Oval 13"/>
              <p:cNvSpPr/>
              <p:nvPr/>
            </p:nvSpPr>
            <p:spPr>
              <a:xfrm>
                <a:off x="3363294" y="1424247"/>
                <a:ext cx="1528953" cy="1528953"/>
              </a:xfrm>
              <a:prstGeom prst="ellipse">
                <a:avLst/>
              </a:prstGeom>
              <a:solidFill>
                <a:schemeClr val="accent3"/>
              </a:solidFill>
              <a:ln w="12700" cap="flat" cmpd="sng" algn="ctr">
                <a:noFill/>
                <a:prstDash val="solid"/>
                <a:miter lim="800000"/>
              </a:ln>
              <a:effectLst>
                <a:innerShdw blurRad="127000" dist="50800" dir="18900000">
                  <a:prstClr val="black">
                    <a:alpha val="22000"/>
                  </a:prstClr>
                </a:inn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en-US" sz="2000" b="0" i="0" u="none" strike="noStrike" kern="0" cap="none" spc="0" normalizeH="0" baseline="0" noProof="0" dirty="0">
                  <a:ln>
                    <a:noFill/>
                  </a:ln>
                  <a:solidFill>
                    <a:schemeClr val="bg1">
                      <a:lumMod val="95000"/>
                    </a:schemeClr>
                  </a:solidFill>
                  <a:effectLst/>
                  <a:uLnTx/>
                  <a:uFillTx/>
                </a:endParaRPr>
              </a:p>
            </p:txBody>
          </p:sp>
        </p:grpSp>
        <p:sp>
          <p:nvSpPr>
            <p:cNvPr id="32" name="矩形 31"/>
            <p:cNvSpPr/>
            <p:nvPr>
              <p:custDataLst>
                <p:tags r:id="rId11"/>
              </p:custDataLst>
            </p:nvPr>
          </p:nvSpPr>
          <p:spPr>
            <a:xfrm>
              <a:off x="3596583" y="1658892"/>
              <a:ext cx="688153" cy="1114893"/>
            </a:xfrm>
            <a:prstGeom prst="rect">
              <a:avLst/>
            </a:prstGeom>
          </p:spPr>
          <p:txBody>
            <a:bodyPr wrap="square">
              <a:spAutoFit/>
            </a:bodyPr>
            <a:lstStyle/>
            <a:p>
              <a:r>
                <a:rPr lang="en-US" altLang="zh-CN" sz="2000" b="1" dirty="0">
                  <a:solidFill>
                    <a:schemeClr val="tx1"/>
                  </a:solidFill>
                </a:rPr>
                <a:t>3</a:t>
              </a:r>
              <a:endParaRPr lang="en-US" altLang="zh-CN" sz="2000" b="1" dirty="0">
                <a:solidFill>
                  <a:schemeClr val="tx1"/>
                </a:solidFill>
              </a:endParaRPr>
            </a:p>
          </p:txBody>
        </p:sp>
      </p:grpSp>
      <p:sp>
        <p:nvSpPr>
          <p:cNvPr id="4" name="文本框 3"/>
          <p:cNvSpPr txBox="1"/>
          <p:nvPr>
            <p:custDataLst>
              <p:tags r:id="rId12"/>
            </p:custDataLst>
          </p:nvPr>
        </p:nvSpPr>
        <p:spPr>
          <a:xfrm>
            <a:off x="541110" y="1697836"/>
            <a:ext cx="4794885" cy="583565"/>
          </a:xfrm>
          <a:prstGeom prst="rect">
            <a:avLst/>
          </a:prstGeom>
          <a:noFill/>
        </p:spPr>
        <p:txBody>
          <a:bodyPr wrap="none" rtlCol="0">
            <a:spAutoFit/>
          </a:bodyPr>
          <a:lstStyle/>
          <a:p>
            <a:r>
              <a:rPr lang="zh-CN" altLang="en-US" sz="2800" dirty="0">
                <a:solidFill>
                  <a:schemeClr val="accent1"/>
                </a:solidFill>
                <a:latin typeface="+mj-ea"/>
                <a:ea typeface="+mj-ea"/>
              </a:rPr>
              <a:t>同时判断脉搏和呼吸 </a:t>
            </a:r>
            <a:r>
              <a:rPr lang="en-US" altLang="zh-CN" sz="3200" b="1" dirty="0">
                <a:solidFill>
                  <a:schemeClr val="accent1"/>
                </a:solidFill>
                <a:latin typeface="+mj-ea"/>
                <a:ea typeface="+mj-ea"/>
              </a:rPr>
              <a:t>5~10S</a:t>
            </a:r>
            <a:endParaRPr lang="en-US" altLang="zh-CN" sz="3200" b="1" dirty="0">
              <a:solidFill>
                <a:schemeClr val="accent1"/>
              </a:solidFill>
              <a:latin typeface="+mj-ea"/>
              <a:ea typeface="+mj-ea"/>
            </a:endParaRPr>
          </a:p>
        </p:txBody>
      </p:sp>
      <p:sp>
        <p:nvSpPr>
          <p:cNvPr id="5" name="标题 4"/>
          <p:cNvSpPr>
            <a:spLocks noGrp="1"/>
          </p:cNvSpPr>
          <p:nvPr>
            <p:ph type="title"/>
            <p:custDataLst>
              <p:tags r:id="rId13"/>
            </p:custDataLst>
          </p:nvPr>
        </p:nvSpPr>
        <p:spPr/>
        <p:txBody>
          <a:bodyPr vert="horz" wrap="square" lIns="0" tIns="0" rIns="0" bIns="0" rtlCol="0" anchor="b" anchorCtr="0">
            <a:normAutofit/>
          </a:bodyPr>
          <a:lstStyle/>
          <a:p>
            <a:pPr lvl="0" algn="l">
              <a:buClrTx/>
              <a:buSzTx/>
              <a:buFontTx/>
            </a:pPr>
            <a:r>
              <a:rPr lang="zh-CN" altLang="en-US" dirty="0">
                <a:sym typeface="+mn-ea"/>
              </a:rPr>
              <a:t>现场评估与初步处理</a:t>
            </a:r>
            <a:endParaRPr lang="zh-CN" altLang="en-US" dirty="0">
              <a:sym typeface="+mn-ea"/>
            </a:endParaRPr>
          </a:p>
        </p:txBody>
      </p:sp>
      <p:pic>
        <p:nvPicPr>
          <p:cNvPr id="2" name="图片 1" descr="PPT标识"/>
          <p:cNvPicPr>
            <a:picLocks noChangeAspect="1"/>
          </p:cNvPicPr>
          <p:nvPr/>
        </p:nvPicPr>
        <p:blipFill>
          <a:blip r:embed="rId14"/>
          <a:stretch>
            <a:fillRect/>
          </a:stretch>
        </p:blipFill>
        <p:spPr>
          <a:xfrm>
            <a:off x="9935210" y="108585"/>
            <a:ext cx="2022475" cy="1777365"/>
          </a:xfrm>
          <a:prstGeom prst="rect">
            <a:avLst/>
          </a:prstGeom>
        </p:spPr>
      </p:pic>
    </p:spTree>
    <p:custDataLst>
      <p:tags r:id="rId15"/>
    </p:custDataLst>
  </p:cSld>
  <p:clrMapOvr>
    <a:masterClrMapping/>
  </p:clrMapOvr>
  <mc:AlternateContent xmlns:mc="http://schemas.openxmlformats.org/markup-compatibility/2006">
    <mc:Choice xmlns:p14="http://schemas.microsoft.com/office/powerpoint/2010/main" Requires="p14">
      <p:transition p14:dur="1500"/>
    </mc:Choice>
    <mc:Fallback>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标注: 线形 12"/>
          <p:cNvSpPr/>
          <p:nvPr/>
        </p:nvSpPr>
        <p:spPr>
          <a:xfrm>
            <a:off x="7062592" y="4209594"/>
            <a:ext cx="2340305" cy="813159"/>
          </a:xfrm>
          <a:prstGeom prst="borderCallout1">
            <a:avLst>
              <a:gd name="adj1" fmla="val 48207"/>
              <a:gd name="adj2" fmla="val -830"/>
              <a:gd name="adj3" fmla="val -23877"/>
              <a:gd name="adj4" fmla="val -91604"/>
            </a:avLst>
          </a:prstGeom>
          <a:solidFill>
            <a:schemeClr val="accent2">
              <a:lumMod val="75000"/>
            </a:schemeClr>
          </a:solidFill>
          <a:ln>
            <a:solidFill>
              <a:schemeClr val="accent2">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bg1"/>
              </a:solidFill>
            </a:endParaRPr>
          </a:p>
        </p:txBody>
      </p:sp>
      <p:sp>
        <p:nvSpPr>
          <p:cNvPr id="11" name="标注: 线形 10"/>
          <p:cNvSpPr/>
          <p:nvPr/>
        </p:nvSpPr>
        <p:spPr>
          <a:xfrm>
            <a:off x="7062593" y="3251466"/>
            <a:ext cx="2340305" cy="813159"/>
          </a:xfrm>
          <a:prstGeom prst="borderCallout1">
            <a:avLst>
              <a:gd name="adj1" fmla="val 48207"/>
              <a:gd name="adj2" fmla="val -830"/>
              <a:gd name="adj3" fmla="val 47520"/>
              <a:gd name="adj4" fmla="val -92224"/>
            </a:avLst>
          </a:prstGeom>
          <a:solidFill>
            <a:schemeClr val="accent3">
              <a:lumMod val="75000"/>
            </a:schemeClr>
          </a:solidFill>
          <a:ln>
            <a:solidFill>
              <a:schemeClr val="accent3">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bg1"/>
              </a:solidFill>
            </a:endParaRPr>
          </a:p>
        </p:txBody>
      </p:sp>
      <p:sp>
        <p:nvSpPr>
          <p:cNvPr id="5" name="标注: 线形 4"/>
          <p:cNvSpPr/>
          <p:nvPr/>
        </p:nvSpPr>
        <p:spPr>
          <a:xfrm>
            <a:off x="7062590" y="1372394"/>
            <a:ext cx="2340305" cy="813159"/>
          </a:xfrm>
          <a:prstGeom prst="borderCallout1">
            <a:avLst>
              <a:gd name="adj1" fmla="val 48207"/>
              <a:gd name="adj2" fmla="val -830"/>
              <a:gd name="adj3" fmla="val 198346"/>
              <a:gd name="adj4" fmla="val -116102"/>
            </a:avLst>
          </a:prstGeom>
          <a:solidFill>
            <a:schemeClr val="accent4"/>
          </a:solidFill>
          <a:ln>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bg1"/>
              </a:solidFill>
            </a:endParaRPr>
          </a:p>
        </p:txBody>
      </p:sp>
      <p:sp>
        <p:nvSpPr>
          <p:cNvPr id="7" name="矩形 6"/>
          <p:cNvSpPr/>
          <p:nvPr>
            <p:custDataLst>
              <p:tags r:id="rId1"/>
            </p:custDataLst>
          </p:nvPr>
        </p:nvSpPr>
        <p:spPr>
          <a:xfrm>
            <a:off x="311181" y="1111409"/>
            <a:ext cx="4678363" cy="521970"/>
          </a:xfrm>
          <a:prstGeom prst="rect">
            <a:avLst/>
          </a:prstGeom>
          <a:noFill/>
          <a:ln w="9525">
            <a:noFill/>
          </a:ln>
        </p:spPr>
        <p:txBody>
          <a:bodyPr wrap="square" anchor="t">
            <a:spAutoFit/>
          </a:bodyPr>
          <a:lstStyle/>
          <a:p>
            <a:r>
              <a:rPr lang="zh-CN" altLang="en-US" sz="2800" b="1" dirty="0">
                <a:solidFill>
                  <a:schemeClr val="tx1"/>
                </a:solidFill>
              </a:rPr>
              <a:t>第六步：胸外心脏按压</a:t>
            </a:r>
            <a:endParaRPr lang="zh-CN" altLang="en-US" sz="2800" b="1" dirty="0">
              <a:solidFill>
                <a:schemeClr val="tx1"/>
              </a:solidFill>
            </a:endParaRPr>
          </a:p>
        </p:txBody>
      </p:sp>
      <p:sp>
        <p:nvSpPr>
          <p:cNvPr id="3" name="矩形 2"/>
          <p:cNvSpPr/>
          <p:nvPr>
            <p:custDataLst>
              <p:tags r:id="rId2"/>
            </p:custDataLst>
          </p:nvPr>
        </p:nvSpPr>
        <p:spPr>
          <a:xfrm>
            <a:off x="1930400" y="2935761"/>
            <a:ext cx="2990388" cy="1270220"/>
          </a:xfrm>
          <a:prstGeom prst="rect">
            <a:avLst/>
          </a:prstGeom>
          <a:solidFill>
            <a:schemeClr val="bg2">
              <a:lumMod val="2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bg1"/>
              </a:solidFill>
            </a:endParaRPr>
          </a:p>
        </p:txBody>
      </p:sp>
      <p:sp>
        <p:nvSpPr>
          <p:cNvPr id="4" name="文本框 3"/>
          <p:cNvSpPr txBox="1"/>
          <p:nvPr>
            <p:custDataLst>
              <p:tags r:id="rId3"/>
            </p:custDataLst>
          </p:nvPr>
        </p:nvSpPr>
        <p:spPr>
          <a:xfrm>
            <a:off x="2102850" y="3226602"/>
            <a:ext cx="2645488" cy="583565"/>
          </a:xfrm>
          <a:prstGeom prst="rect">
            <a:avLst/>
          </a:prstGeom>
          <a:noFill/>
        </p:spPr>
        <p:txBody>
          <a:bodyPr wrap="square" rtlCol="0">
            <a:spAutoFit/>
          </a:bodyPr>
          <a:lstStyle/>
          <a:p>
            <a:r>
              <a:rPr lang="zh-CN" altLang="en-US" sz="3200" b="1" dirty="0">
                <a:solidFill>
                  <a:schemeClr val="bg1"/>
                </a:solidFill>
              </a:rPr>
              <a:t>五个动作要领</a:t>
            </a:r>
            <a:endParaRPr lang="zh-CN" altLang="en-US" sz="3200" b="1" dirty="0">
              <a:solidFill>
                <a:schemeClr val="bg1"/>
              </a:solidFill>
            </a:endParaRPr>
          </a:p>
        </p:txBody>
      </p:sp>
      <p:sp>
        <p:nvSpPr>
          <p:cNvPr id="8" name="文本框 7"/>
          <p:cNvSpPr txBox="1"/>
          <p:nvPr>
            <p:custDataLst>
              <p:tags r:id="rId4"/>
            </p:custDataLst>
          </p:nvPr>
        </p:nvSpPr>
        <p:spPr>
          <a:xfrm>
            <a:off x="7340113" y="1514979"/>
            <a:ext cx="1785258" cy="521970"/>
          </a:xfrm>
          <a:prstGeom prst="rect">
            <a:avLst/>
          </a:prstGeom>
          <a:noFill/>
        </p:spPr>
        <p:txBody>
          <a:bodyPr wrap="square" rtlCol="0">
            <a:spAutoFit/>
          </a:bodyPr>
          <a:lstStyle/>
          <a:p>
            <a:pPr algn="ctr"/>
            <a:r>
              <a:rPr lang="zh-CN" altLang="en-US" sz="2800" b="1" dirty="0">
                <a:solidFill>
                  <a:schemeClr val="lt1"/>
                </a:solidFill>
              </a:rPr>
              <a:t>按压部位</a:t>
            </a:r>
            <a:endParaRPr lang="zh-CN" altLang="en-US" sz="2800" b="1" dirty="0">
              <a:solidFill>
                <a:schemeClr val="lt1"/>
              </a:solidFill>
            </a:endParaRPr>
          </a:p>
        </p:txBody>
      </p:sp>
      <p:sp>
        <p:nvSpPr>
          <p:cNvPr id="9" name="标注: 线形 8"/>
          <p:cNvSpPr/>
          <p:nvPr/>
        </p:nvSpPr>
        <p:spPr>
          <a:xfrm>
            <a:off x="7062593" y="2330522"/>
            <a:ext cx="2340305" cy="813159"/>
          </a:xfrm>
          <a:prstGeom prst="borderCallout1">
            <a:avLst>
              <a:gd name="adj1" fmla="val 48207"/>
              <a:gd name="adj2" fmla="val -830"/>
              <a:gd name="adj3" fmla="val 109100"/>
              <a:gd name="adj4" fmla="val -91294"/>
            </a:avLst>
          </a:prstGeom>
          <a:solidFill>
            <a:schemeClr val="accent1">
              <a:lumMod val="50000"/>
            </a:schemeClr>
          </a:solidFill>
          <a:ln>
            <a:solidFill>
              <a:schemeClr val="accent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bg1"/>
              </a:solidFill>
            </a:endParaRPr>
          </a:p>
        </p:txBody>
      </p:sp>
      <p:sp>
        <p:nvSpPr>
          <p:cNvPr id="10" name="文本框 9"/>
          <p:cNvSpPr txBox="1"/>
          <p:nvPr>
            <p:custDataLst>
              <p:tags r:id="rId5"/>
            </p:custDataLst>
          </p:nvPr>
        </p:nvSpPr>
        <p:spPr>
          <a:xfrm>
            <a:off x="7340116" y="2475491"/>
            <a:ext cx="1785258" cy="521970"/>
          </a:xfrm>
          <a:prstGeom prst="rect">
            <a:avLst/>
          </a:prstGeom>
          <a:noFill/>
        </p:spPr>
        <p:txBody>
          <a:bodyPr wrap="square" rtlCol="0">
            <a:spAutoFit/>
          </a:bodyPr>
          <a:lstStyle/>
          <a:p>
            <a:pPr algn="ctr"/>
            <a:r>
              <a:rPr lang="zh-CN" altLang="en-US" sz="2800" b="1" dirty="0">
                <a:solidFill>
                  <a:schemeClr val="lt1"/>
                </a:solidFill>
              </a:rPr>
              <a:t>按压手法</a:t>
            </a:r>
            <a:endParaRPr lang="zh-CN" altLang="en-US" sz="2800" b="1" dirty="0">
              <a:solidFill>
                <a:schemeClr val="lt1"/>
              </a:solidFill>
            </a:endParaRPr>
          </a:p>
        </p:txBody>
      </p:sp>
      <p:sp>
        <p:nvSpPr>
          <p:cNvPr id="12" name="文本框 11"/>
          <p:cNvSpPr txBox="1"/>
          <p:nvPr>
            <p:custDataLst>
              <p:tags r:id="rId6"/>
            </p:custDataLst>
          </p:nvPr>
        </p:nvSpPr>
        <p:spPr>
          <a:xfrm>
            <a:off x="7340116" y="3397149"/>
            <a:ext cx="1785258" cy="521970"/>
          </a:xfrm>
          <a:prstGeom prst="rect">
            <a:avLst/>
          </a:prstGeom>
          <a:noFill/>
        </p:spPr>
        <p:txBody>
          <a:bodyPr wrap="square" rtlCol="0">
            <a:spAutoFit/>
          </a:bodyPr>
          <a:lstStyle/>
          <a:p>
            <a:pPr algn="ctr"/>
            <a:r>
              <a:rPr lang="zh-CN" altLang="en-US" sz="2800" b="1" dirty="0">
                <a:solidFill>
                  <a:schemeClr val="lt1"/>
                </a:solidFill>
              </a:rPr>
              <a:t>按压姿势</a:t>
            </a:r>
            <a:endParaRPr lang="zh-CN" altLang="en-US" sz="2800" b="1" dirty="0">
              <a:solidFill>
                <a:schemeClr val="lt1"/>
              </a:solidFill>
            </a:endParaRPr>
          </a:p>
        </p:txBody>
      </p:sp>
      <p:sp>
        <p:nvSpPr>
          <p:cNvPr id="14" name="文本框 13"/>
          <p:cNvSpPr txBox="1"/>
          <p:nvPr>
            <p:custDataLst>
              <p:tags r:id="rId7"/>
            </p:custDataLst>
          </p:nvPr>
        </p:nvSpPr>
        <p:spPr>
          <a:xfrm>
            <a:off x="7407788" y="4354565"/>
            <a:ext cx="1785258" cy="521970"/>
          </a:xfrm>
          <a:prstGeom prst="rect">
            <a:avLst/>
          </a:prstGeom>
          <a:noFill/>
        </p:spPr>
        <p:txBody>
          <a:bodyPr wrap="square" rtlCol="0">
            <a:spAutoFit/>
          </a:bodyPr>
          <a:lstStyle/>
          <a:p>
            <a:pPr algn="ctr"/>
            <a:r>
              <a:rPr lang="zh-CN" altLang="en-US" sz="2800" b="1" dirty="0">
                <a:solidFill>
                  <a:schemeClr val="lt1"/>
                </a:solidFill>
              </a:rPr>
              <a:t>按压深度</a:t>
            </a:r>
            <a:endParaRPr lang="zh-CN" altLang="en-US" sz="2800" b="1" dirty="0">
              <a:solidFill>
                <a:schemeClr val="lt1"/>
              </a:solidFill>
            </a:endParaRPr>
          </a:p>
        </p:txBody>
      </p:sp>
      <p:sp>
        <p:nvSpPr>
          <p:cNvPr id="15" name="标注: 线形 14"/>
          <p:cNvSpPr/>
          <p:nvPr>
            <p:custDataLst>
              <p:tags r:id="rId8"/>
            </p:custDataLst>
          </p:nvPr>
        </p:nvSpPr>
        <p:spPr>
          <a:xfrm>
            <a:off x="7062591" y="5167722"/>
            <a:ext cx="2340305" cy="813159"/>
          </a:xfrm>
          <a:prstGeom prst="borderCallout1">
            <a:avLst>
              <a:gd name="adj1" fmla="val 48207"/>
              <a:gd name="adj2" fmla="val -830"/>
              <a:gd name="adj3" fmla="val -116693"/>
              <a:gd name="adj4" fmla="val -114241"/>
            </a:avLst>
          </a:prstGeom>
          <a:solidFill>
            <a:schemeClr val="accent5">
              <a:lumMod val="75000"/>
            </a:schemeClr>
          </a:solidFill>
          <a:ln>
            <a:solidFill>
              <a:schemeClr val="accent5">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bg1"/>
              </a:solidFill>
            </a:endParaRPr>
          </a:p>
        </p:txBody>
      </p:sp>
      <p:sp>
        <p:nvSpPr>
          <p:cNvPr id="16" name="文本框 15"/>
          <p:cNvSpPr txBox="1"/>
          <p:nvPr>
            <p:custDataLst>
              <p:tags r:id="rId9"/>
            </p:custDataLst>
          </p:nvPr>
        </p:nvSpPr>
        <p:spPr>
          <a:xfrm>
            <a:off x="7407788" y="5312691"/>
            <a:ext cx="1785258" cy="521970"/>
          </a:xfrm>
          <a:prstGeom prst="rect">
            <a:avLst/>
          </a:prstGeom>
          <a:noFill/>
        </p:spPr>
        <p:txBody>
          <a:bodyPr wrap="square" rtlCol="0">
            <a:spAutoFit/>
          </a:bodyPr>
          <a:lstStyle/>
          <a:p>
            <a:pPr algn="ctr"/>
            <a:r>
              <a:rPr lang="zh-CN" altLang="en-US" sz="2800" b="1" dirty="0">
                <a:solidFill>
                  <a:schemeClr val="bg1"/>
                </a:solidFill>
              </a:rPr>
              <a:t>按压频率</a:t>
            </a:r>
            <a:endParaRPr lang="zh-CN" altLang="en-US" sz="2800" b="1" dirty="0">
              <a:solidFill>
                <a:schemeClr val="bg1"/>
              </a:solidFill>
            </a:endParaRPr>
          </a:p>
        </p:txBody>
      </p:sp>
      <p:sp>
        <p:nvSpPr>
          <p:cNvPr id="17" name="标题 16"/>
          <p:cNvSpPr>
            <a:spLocks noGrp="1"/>
          </p:cNvSpPr>
          <p:nvPr>
            <p:ph type="title"/>
            <p:custDataLst>
              <p:tags r:id="rId10"/>
            </p:custDataLst>
          </p:nvPr>
        </p:nvSpPr>
        <p:spPr/>
        <p:txBody>
          <a:bodyPr vert="horz" wrap="square" lIns="0" tIns="0" rIns="0" bIns="0" rtlCol="0" anchor="b" anchorCtr="0">
            <a:normAutofit/>
          </a:bodyPr>
          <a:lstStyle/>
          <a:p>
            <a:pPr lvl="0" algn="l">
              <a:buClrTx/>
              <a:buSzTx/>
              <a:buFontTx/>
            </a:pPr>
            <a:r>
              <a:rPr lang="zh-CN" altLang="en-US" dirty="0">
                <a:sym typeface="+mn-ea"/>
              </a:rPr>
              <a:t>胸外心脏按压</a:t>
            </a:r>
            <a:endParaRPr lang="zh-CN" altLang="en-US" dirty="0">
              <a:sym typeface="+mn-ea"/>
            </a:endParaRPr>
          </a:p>
        </p:txBody>
      </p:sp>
    </p:spTree>
    <p:custDataLst>
      <p:tags r:id="rId11"/>
    </p:custDataLst>
  </p:cSld>
  <p:clrMapOvr>
    <a:masterClrMapping/>
  </p:clrMapOvr>
  <mc:AlternateContent xmlns:mc="http://schemas.openxmlformats.org/markup-compatibility/2006">
    <mc:Choice xmlns:p14="http://schemas.microsoft.com/office/powerpoint/2010/main" Requires="p14">
      <p:transition p14:dur="1500"/>
    </mc:Choice>
    <mc:Fallback>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descr="7b0a202020202262756c6c6574223a20227b5c2263617465676f727949645c223a31303030352c5c2274656d706c61746549645c223a32303233313335317d220a7d0a"/>
          <p:cNvSpPr/>
          <p:nvPr>
            <p:custDataLst>
              <p:tags r:id="rId1"/>
            </p:custDataLst>
          </p:nvPr>
        </p:nvSpPr>
        <p:spPr>
          <a:xfrm>
            <a:off x="695960" y="1301749"/>
            <a:ext cx="10800000" cy="4873625"/>
          </a:xfrm>
          <a:prstGeom prst="rect">
            <a:avLst/>
          </a:prstGeom>
        </p:spPr>
        <p:txBody>
          <a:bodyPr wrap="square">
            <a:normAutofit fontScale="90000"/>
          </a:bodyPr>
          <a:lstStyle/>
          <a:p>
            <a:pPr indent="0">
              <a:lnSpc>
                <a:spcPct val="180000"/>
              </a:lnSpc>
              <a:buFont typeface="Arial" panose="020B0604020202020204" pitchFamily="34" charset="0"/>
              <a:buNone/>
            </a:pPr>
            <a:r>
              <a:rPr lang="zh-CN" altLang="en-US" sz="2000" b="1" dirty="0">
                <a:solidFill>
                  <a:schemeClr val="tx1"/>
                </a:solidFill>
                <a:cs typeface="微软雅黑" panose="020B0503020204020204" charset="-122"/>
              </a:rPr>
              <a:t>按压部位</a:t>
            </a:r>
            <a:r>
              <a:rPr lang="zh-CN" altLang="en-US" sz="2000" dirty="0">
                <a:solidFill>
                  <a:schemeClr val="tx1"/>
                </a:solidFill>
                <a:cs typeface="微软雅黑" panose="020B0503020204020204" charset="-122"/>
              </a:rPr>
              <a:t>：</a:t>
            </a:r>
            <a:r>
              <a:rPr lang="zh-CN" altLang="en-US" sz="2000" b="1" dirty="0">
                <a:solidFill>
                  <a:schemeClr val="tx1"/>
                </a:solidFill>
                <a:cs typeface="微软雅黑" panose="020B0503020204020204" charset="-122"/>
              </a:rPr>
              <a:t>成人：</a:t>
            </a:r>
            <a:r>
              <a:rPr lang="zh-CN" altLang="en-US" sz="2000" dirty="0">
                <a:solidFill>
                  <a:schemeClr val="tx1"/>
                </a:solidFill>
                <a:cs typeface="微软雅黑" panose="020B0503020204020204" charset="-122"/>
              </a:rPr>
              <a:t>胸骨中下</a:t>
            </a:r>
            <a:r>
              <a:rPr lang="en-US" altLang="zh-CN" sz="2400" b="1" dirty="0">
                <a:solidFill>
                  <a:schemeClr val="tx1"/>
                </a:solidFill>
                <a:cs typeface="微软雅黑" panose="020B0503020204020204" charset="-122"/>
              </a:rPr>
              <a:t>⅓ </a:t>
            </a:r>
            <a:r>
              <a:rPr lang="zh-CN" altLang="en-US" sz="2000" dirty="0">
                <a:solidFill>
                  <a:schemeClr val="tx1"/>
                </a:solidFill>
                <a:cs typeface="微软雅黑" panose="020B0503020204020204" charset="-122"/>
              </a:rPr>
              <a:t>处或两乳头连线的中点</a:t>
            </a:r>
            <a:r>
              <a:rPr lang="zh-CN" altLang="en-US" sz="2000" b="1" dirty="0">
                <a:solidFill>
                  <a:schemeClr val="tx1"/>
                </a:solidFill>
                <a:cs typeface="微软雅黑" panose="020B0503020204020204" charset="-122"/>
              </a:rPr>
              <a:t>（最常用）</a:t>
            </a:r>
            <a:r>
              <a:rPr lang="zh-CN" altLang="en-US" sz="2000" dirty="0">
                <a:solidFill>
                  <a:schemeClr val="tx1"/>
                </a:solidFill>
                <a:cs typeface="微软雅黑" panose="020B0503020204020204" charset="-122"/>
              </a:rPr>
              <a:t>。</a:t>
            </a:r>
            <a:endParaRPr lang="zh-CN" altLang="en-US" sz="2000" dirty="0">
              <a:solidFill>
                <a:schemeClr val="tx1"/>
              </a:solidFill>
              <a:cs typeface="微软雅黑" panose="020B0503020204020204" charset="-122"/>
            </a:endParaRPr>
          </a:p>
          <a:p>
            <a:pPr indent="0">
              <a:lnSpc>
                <a:spcPct val="180000"/>
              </a:lnSpc>
              <a:buFont typeface="Arial" panose="020B0604020202020204" pitchFamily="34" charset="0"/>
              <a:buNone/>
            </a:pPr>
            <a:r>
              <a:rPr lang="zh-CN" altLang="en-US" sz="2000" dirty="0">
                <a:solidFill>
                  <a:schemeClr val="tx1"/>
                </a:solidFill>
                <a:cs typeface="微软雅黑" panose="020B0503020204020204" charset="-122"/>
              </a:rPr>
              <a:t> </a:t>
            </a:r>
            <a:r>
              <a:rPr lang="en-US" altLang="zh-CN" sz="2000" dirty="0">
                <a:solidFill>
                  <a:schemeClr val="tx1"/>
                </a:solidFill>
                <a:cs typeface="微软雅黑" panose="020B0503020204020204" charset="-122"/>
              </a:rPr>
              <a:t>                </a:t>
            </a:r>
            <a:r>
              <a:rPr lang="zh-CN" altLang="en-US" sz="2000" b="1" dirty="0">
                <a:solidFill>
                  <a:schemeClr val="tx1"/>
                </a:solidFill>
                <a:cs typeface="微软雅黑" panose="020B0503020204020204" charset="-122"/>
                <a:sym typeface="+mn-ea"/>
              </a:rPr>
              <a:t>婴幼儿：</a:t>
            </a:r>
            <a:r>
              <a:rPr lang="zh-CN" altLang="en-US" sz="2000" dirty="0">
                <a:solidFill>
                  <a:schemeClr val="tx1"/>
                </a:solidFill>
                <a:sym typeface="+mn-ea"/>
              </a:rPr>
              <a:t>两乳头连线正下方水平一横指处，避开剑突。</a:t>
            </a:r>
            <a:endParaRPr lang="en-US" altLang="zh-CN" sz="2000" dirty="0">
              <a:solidFill>
                <a:schemeClr val="tx1"/>
              </a:solidFill>
              <a:cs typeface="微软雅黑" panose="020B0503020204020204" charset="-122"/>
            </a:endParaRPr>
          </a:p>
          <a:p>
            <a:pPr>
              <a:lnSpc>
                <a:spcPct val="180000"/>
              </a:lnSpc>
            </a:pPr>
            <a:r>
              <a:rPr lang="zh-CN" altLang="en-US" sz="2000" b="1" dirty="0">
                <a:solidFill>
                  <a:schemeClr val="tx1"/>
                </a:solidFill>
                <a:cs typeface="微软雅黑" panose="020B0503020204020204" charset="-122"/>
              </a:rPr>
              <a:t>按压方法</a:t>
            </a:r>
            <a:r>
              <a:rPr lang="zh-CN" altLang="en-US" sz="2000" dirty="0">
                <a:solidFill>
                  <a:schemeClr val="tx1"/>
                </a:solidFill>
                <a:cs typeface="微软雅黑" panose="020B0503020204020204" charset="-122"/>
              </a:rPr>
              <a:t>：</a:t>
            </a:r>
            <a:r>
              <a:rPr lang="zh-CN" altLang="en-US" sz="2000" b="1" dirty="0">
                <a:solidFill>
                  <a:schemeClr val="tx1"/>
                </a:solidFill>
                <a:cs typeface="微软雅黑" panose="020B0503020204020204" charset="-122"/>
              </a:rPr>
              <a:t>成人</a:t>
            </a:r>
            <a:r>
              <a:rPr lang="zh-CN" altLang="en-US" sz="2000" dirty="0">
                <a:solidFill>
                  <a:schemeClr val="tx1"/>
                </a:solidFill>
                <a:cs typeface="微软雅黑" panose="020B0503020204020204" charset="-122"/>
              </a:rPr>
              <a:t>：一手掌跟置于按压部位，另一只手叠加之上，手指锁住，交叉抬起。按压时上半身前倾，腕、肘、肩关节伸直，以髋关节为支点，垂直向下用力，借助上半身的重力进行按压。</a:t>
            </a:r>
            <a:endParaRPr lang="en-US" altLang="zh-CN" sz="2000" dirty="0">
              <a:solidFill>
                <a:schemeClr val="tx1"/>
              </a:solidFill>
              <a:cs typeface="微软雅黑" panose="020B0503020204020204" charset="-122"/>
            </a:endParaRPr>
          </a:p>
          <a:p>
            <a:pPr>
              <a:lnSpc>
                <a:spcPct val="180000"/>
              </a:lnSpc>
            </a:pPr>
            <a:r>
              <a:rPr lang="en-US" altLang="zh-CN" sz="2000" b="1" dirty="0">
                <a:solidFill>
                  <a:schemeClr val="tx1"/>
                </a:solidFill>
                <a:cs typeface="微软雅黑" panose="020B0503020204020204" charset="-122"/>
                <a:sym typeface="+mn-ea"/>
              </a:rPr>
              <a:t>                 </a:t>
            </a:r>
            <a:r>
              <a:rPr lang="zh-CN" altLang="en-US" sz="2000" b="1" dirty="0">
                <a:solidFill>
                  <a:schemeClr val="tx1"/>
                </a:solidFill>
                <a:cs typeface="微软雅黑" panose="020B0503020204020204" charset="-122"/>
                <a:sym typeface="+mn-ea"/>
              </a:rPr>
              <a:t>婴幼儿：</a:t>
            </a:r>
            <a:r>
              <a:rPr lang="zh-CN" altLang="en-US" sz="2000" dirty="0">
                <a:solidFill>
                  <a:schemeClr val="tx1"/>
                </a:solidFill>
                <a:cs typeface="微软雅黑" panose="020B0503020204020204" charset="-122"/>
                <a:sym typeface="+mn-ea"/>
              </a:rPr>
              <a:t>双指按压法、双手环抱按压法。</a:t>
            </a:r>
            <a:endParaRPr lang="en-US" altLang="zh-CN" sz="2000" dirty="0">
              <a:solidFill>
                <a:schemeClr val="tx1"/>
              </a:solidFill>
              <a:cs typeface="微软雅黑" panose="020B0503020204020204" charset="-122"/>
            </a:endParaRPr>
          </a:p>
          <a:p>
            <a:pPr>
              <a:lnSpc>
                <a:spcPct val="180000"/>
              </a:lnSpc>
            </a:pPr>
            <a:r>
              <a:rPr lang="zh-CN" altLang="en-US" sz="2000" b="1" dirty="0">
                <a:solidFill>
                  <a:schemeClr val="tx1"/>
                </a:solidFill>
                <a:cs typeface="微软雅黑" panose="020B0503020204020204" charset="-122"/>
              </a:rPr>
              <a:t>按压频率</a:t>
            </a:r>
            <a:r>
              <a:rPr lang="zh-CN" altLang="en-US" sz="2000" dirty="0">
                <a:solidFill>
                  <a:schemeClr val="tx1"/>
                </a:solidFill>
                <a:cs typeface="微软雅黑" panose="020B0503020204020204" charset="-122"/>
              </a:rPr>
              <a:t>：</a:t>
            </a:r>
            <a:r>
              <a:rPr lang="en-US" altLang="zh-CN" sz="2000" dirty="0">
                <a:solidFill>
                  <a:schemeClr val="tx1"/>
                </a:solidFill>
                <a:cs typeface="微软雅黑" panose="020B0503020204020204" charset="-122"/>
              </a:rPr>
              <a:t>100—120</a:t>
            </a:r>
            <a:r>
              <a:rPr lang="zh-CN" altLang="en-US" sz="2000" dirty="0">
                <a:solidFill>
                  <a:schemeClr val="tx1"/>
                </a:solidFill>
                <a:cs typeface="微软雅黑" panose="020B0503020204020204" charset="-122"/>
              </a:rPr>
              <a:t>次</a:t>
            </a:r>
            <a:r>
              <a:rPr lang="en-US" altLang="zh-CN" sz="2000" dirty="0">
                <a:solidFill>
                  <a:schemeClr val="tx1"/>
                </a:solidFill>
                <a:cs typeface="微软雅黑" panose="020B0503020204020204" charset="-122"/>
              </a:rPr>
              <a:t>/</a:t>
            </a:r>
            <a:r>
              <a:rPr lang="zh-CN" altLang="en-US" sz="2000" dirty="0">
                <a:solidFill>
                  <a:schemeClr val="tx1"/>
                </a:solidFill>
                <a:cs typeface="微软雅黑" panose="020B0503020204020204" charset="-122"/>
              </a:rPr>
              <a:t>分，同时尽可能减少胸部按压中断的次数和持续时间。</a:t>
            </a:r>
            <a:endParaRPr lang="zh-CN" altLang="en-US" sz="2000" dirty="0">
              <a:solidFill>
                <a:schemeClr val="tx1"/>
              </a:solidFill>
              <a:cs typeface="微软雅黑" panose="020B0503020204020204" charset="-122"/>
            </a:endParaRPr>
          </a:p>
          <a:p>
            <a:pPr>
              <a:lnSpc>
                <a:spcPct val="180000"/>
              </a:lnSpc>
            </a:pPr>
            <a:r>
              <a:rPr lang="zh-CN" altLang="en-US" sz="2000" b="1" dirty="0">
                <a:solidFill>
                  <a:schemeClr val="tx1"/>
                </a:solidFill>
                <a:cs typeface="微软雅黑" panose="020B0503020204020204" charset="-122"/>
              </a:rPr>
              <a:t>按压深度</a:t>
            </a:r>
            <a:r>
              <a:rPr lang="zh-CN" altLang="en-US" sz="2000" dirty="0">
                <a:solidFill>
                  <a:schemeClr val="tx1"/>
                </a:solidFill>
                <a:cs typeface="微软雅黑" panose="020B0503020204020204" charset="-122"/>
              </a:rPr>
              <a:t>：</a:t>
            </a:r>
            <a:r>
              <a:rPr lang="zh-CN" altLang="en-US" sz="2000" b="1" dirty="0">
                <a:solidFill>
                  <a:schemeClr val="tx1"/>
                </a:solidFill>
                <a:cs typeface="微软雅黑" panose="020B0503020204020204" charset="-122"/>
              </a:rPr>
              <a:t>成人：</a:t>
            </a:r>
            <a:r>
              <a:rPr lang="zh-CN" altLang="en-US" sz="2000" dirty="0">
                <a:solidFill>
                  <a:schemeClr val="tx1"/>
                </a:solidFill>
                <a:cs typeface="微软雅黑" panose="020B0503020204020204" charset="-122"/>
              </a:rPr>
              <a:t>胸骨下陷</a:t>
            </a:r>
            <a:r>
              <a:rPr lang="en-US" altLang="zh-CN" sz="2000" dirty="0">
                <a:solidFill>
                  <a:schemeClr val="tx1"/>
                </a:solidFill>
                <a:cs typeface="微软雅黑" panose="020B0503020204020204" charset="-122"/>
              </a:rPr>
              <a:t>5—6cm</a:t>
            </a:r>
            <a:r>
              <a:rPr lang="zh-CN" altLang="en-US" sz="2000" dirty="0">
                <a:solidFill>
                  <a:schemeClr val="tx1"/>
                </a:solidFill>
                <a:cs typeface="微软雅黑" panose="020B0503020204020204" charset="-122"/>
              </a:rPr>
              <a:t>，按压后应让胸廓完全回弹，松开时手可以放在患者胸上，但是不能有任何力量施加在患者胸部。</a:t>
            </a:r>
            <a:endParaRPr lang="en-US" altLang="zh-CN" sz="2000" dirty="0">
              <a:solidFill>
                <a:schemeClr val="tx1"/>
              </a:solidFill>
              <a:cs typeface="微软雅黑" panose="020B0503020204020204" charset="-122"/>
            </a:endParaRPr>
          </a:p>
          <a:p>
            <a:pPr>
              <a:lnSpc>
                <a:spcPct val="180000"/>
              </a:lnSpc>
            </a:pPr>
            <a:r>
              <a:rPr lang="en-US" altLang="zh-CN" sz="2000" b="1" dirty="0">
                <a:solidFill>
                  <a:schemeClr val="tx1"/>
                </a:solidFill>
                <a:cs typeface="微软雅黑" panose="020B0503020204020204" charset="-122"/>
              </a:rPr>
              <a:t>                 </a:t>
            </a:r>
            <a:r>
              <a:rPr lang="zh-CN" altLang="en-US" sz="2000" b="1" dirty="0">
                <a:solidFill>
                  <a:schemeClr val="tx1"/>
                </a:solidFill>
                <a:cs typeface="微软雅黑" panose="020B0503020204020204" charset="-122"/>
              </a:rPr>
              <a:t>婴幼儿：</a:t>
            </a:r>
            <a:r>
              <a:rPr lang="zh-CN" altLang="en-US" sz="2000" dirty="0">
                <a:solidFill>
                  <a:schemeClr val="tx1"/>
                </a:solidFill>
                <a:cs typeface="微软雅黑" panose="020B0503020204020204" charset="-122"/>
              </a:rPr>
              <a:t>胸骨前后径</a:t>
            </a:r>
            <a:r>
              <a:rPr lang="en-US" altLang="zh-CN" sz="2000" dirty="0">
                <a:solidFill>
                  <a:schemeClr val="tx1"/>
                </a:solidFill>
                <a:cs typeface="微软雅黑" panose="020B0503020204020204" charset="-122"/>
                <a:sym typeface="+mn-ea"/>
              </a:rPr>
              <a:t>⅓</a:t>
            </a:r>
            <a:r>
              <a:rPr lang="zh-CN" altLang="en-US" sz="2000" dirty="0">
                <a:solidFill>
                  <a:schemeClr val="tx1"/>
                </a:solidFill>
                <a:cs typeface="微软雅黑" panose="020B0503020204020204" charset="-122"/>
                <a:sym typeface="+mn-ea"/>
              </a:rPr>
              <a:t>约</a:t>
            </a:r>
            <a:r>
              <a:rPr lang="en-US" altLang="zh-CN" sz="2000" dirty="0">
                <a:solidFill>
                  <a:schemeClr val="tx1"/>
                </a:solidFill>
                <a:cs typeface="微软雅黑" panose="020B0503020204020204" charset="-122"/>
                <a:sym typeface="+mn-ea"/>
              </a:rPr>
              <a:t>4</a:t>
            </a:r>
            <a:r>
              <a:rPr lang="zh-CN" altLang="en-US" sz="2000" dirty="0">
                <a:solidFill>
                  <a:schemeClr val="tx1"/>
                </a:solidFill>
                <a:cs typeface="微软雅黑" panose="020B0503020204020204" charset="-122"/>
                <a:sym typeface="+mn-ea"/>
              </a:rPr>
              <a:t>厘米。</a:t>
            </a:r>
            <a:endParaRPr lang="zh-CN" altLang="en-US" sz="2000" dirty="0">
              <a:solidFill>
                <a:schemeClr val="tx1"/>
              </a:solidFill>
              <a:cs typeface="微软雅黑" panose="020B0503020204020204" charset="-122"/>
              <a:sym typeface="+mn-ea"/>
            </a:endParaRPr>
          </a:p>
        </p:txBody>
      </p:sp>
      <p:sp>
        <p:nvSpPr>
          <p:cNvPr id="4" name="标题 3"/>
          <p:cNvSpPr>
            <a:spLocks noGrp="1"/>
          </p:cNvSpPr>
          <p:nvPr>
            <p:ph type="title"/>
            <p:custDataLst>
              <p:tags r:id="rId2"/>
            </p:custDataLst>
          </p:nvPr>
        </p:nvSpPr>
        <p:spPr/>
        <p:txBody>
          <a:bodyPr vert="horz" wrap="square" lIns="0" tIns="0" rIns="0" bIns="0" rtlCol="0" anchor="b" anchorCtr="0">
            <a:normAutofit/>
          </a:bodyPr>
          <a:lstStyle/>
          <a:p>
            <a:pPr lvl="0" algn="l">
              <a:buClrTx/>
              <a:buSzTx/>
              <a:buFontTx/>
            </a:pPr>
            <a:r>
              <a:rPr lang="zh-CN" altLang="en-US" dirty="0">
                <a:sym typeface="+mn-ea"/>
              </a:rPr>
              <a:t>胸外心脏按压</a:t>
            </a:r>
            <a:endParaRPr lang="zh-CN" altLang="en-US" dirty="0">
              <a:sym typeface="+mn-ea"/>
            </a:endParaRPr>
          </a:p>
        </p:txBody>
      </p:sp>
      <p:pic>
        <p:nvPicPr>
          <p:cNvPr id="2" name="图片 1" descr="PPT标识"/>
          <p:cNvPicPr>
            <a:picLocks noChangeAspect="1"/>
          </p:cNvPicPr>
          <p:nvPr/>
        </p:nvPicPr>
        <p:blipFill>
          <a:blip r:embed="rId3"/>
          <a:stretch>
            <a:fillRect/>
          </a:stretch>
        </p:blipFill>
        <p:spPr>
          <a:xfrm>
            <a:off x="9935210" y="108585"/>
            <a:ext cx="2022475" cy="1777365"/>
          </a:xfrm>
          <a:prstGeom prst="rect">
            <a:avLst/>
          </a:prstGeom>
        </p:spPr>
      </p:pic>
    </p:spTree>
    <p:custDataLst>
      <p:tags r:id="rId4"/>
    </p:custDataLst>
  </p:cSld>
  <p:clrMapOvr>
    <a:masterClrMapping/>
  </p:clrMapOvr>
  <mc:AlternateContent xmlns:mc="http://schemas.openxmlformats.org/markup-compatibility/2006">
    <mc:Choice xmlns:p14="http://schemas.microsoft.com/office/powerpoint/2010/main" Requires="p14">
      <p:transition p14:dur="1500"/>
    </mc:Choice>
    <mc:Fallback>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2" name="直接连接符 21"/>
          <p:cNvCxnSpPr/>
          <p:nvPr>
            <p:custDataLst>
              <p:tags r:id="rId1"/>
            </p:custDataLst>
          </p:nvPr>
        </p:nvCxnSpPr>
        <p:spPr>
          <a:xfrm>
            <a:off x="3231485" y="3000143"/>
            <a:ext cx="0" cy="2336800"/>
          </a:xfrm>
          <a:prstGeom prst="line">
            <a:avLst/>
          </a:prstGeom>
          <a:ln>
            <a:solidFill>
              <a:schemeClr val="accent1">
                <a:lumMod val="20000"/>
                <a:lumOff val="80000"/>
                <a:alpha val="50000"/>
              </a:schemeClr>
            </a:solidFill>
          </a:ln>
        </p:spPr>
        <p:style>
          <a:lnRef idx="1">
            <a:schemeClr val="accent1"/>
          </a:lnRef>
          <a:fillRef idx="0">
            <a:schemeClr val="accent1"/>
          </a:fillRef>
          <a:effectRef idx="0">
            <a:schemeClr val="accent1"/>
          </a:effectRef>
          <a:fontRef idx="minor">
            <a:schemeClr val="tx1"/>
          </a:fontRef>
        </p:style>
      </p:cxnSp>
      <p:cxnSp>
        <p:nvCxnSpPr>
          <p:cNvPr id="23" name="直接连接符 22"/>
          <p:cNvCxnSpPr/>
          <p:nvPr>
            <p:custDataLst>
              <p:tags r:id="rId2"/>
            </p:custDataLst>
          </p:nvPr>
        </p:nvCxnSpPr>
        <p:spPr>
          <a:xfrm>
            <a:off x="6096001" y="3000143"/>
            <a:ext cx="0" cy="2336800"/>
          </a:xfrm>
          <a:prstGeom prst="line">
            <a:avLst/>
          </a:prstGeom>
          <a:ln>
            <a:solidFill>
              <a:schemeClr val="accent1">
                <a:lumMod val="20000"/>
                <a:lumOff val="80000"/>
                <a:alpha val="50000"/>
              </a:schemeClr>
            </a:solidFill>
          </a:ln>
        </p:spPr>
        <p:style>
          <a:lnRef idx="1">
            <a:schemeClr val="accent1"/>
          </a:lnRef>
          <a:fillRef idx="0">
            <a:schemeClr val="accent1"/>
          </a:fillRef>
          <a:effectRef idx="0">
            <a:schemeClr val="accent1"/>
          </a:effectRef>
          <a:fontRef idx="minor">
            <a:schemeClr val="tx1"/>
          </a:fontRef>
        </p:style>
      </p:cxnSp>
      <p:cxnSp>
        <p:nvCxnSpPr>
          <p:cNvPr id="24" name="直接连接符 23"/>
          <p:cNvCxnSpPr/>
          <p:nvPr>
            <p:custDataLst>
              <p:tags r:id="rId3"/>
            </p:custDataLst>
          </p:nvPr>
        </p:nvCxnSpPr>
        <p:spPr>
          <a:xfrm>
            <a:off x="8960517" y="3000143"/>
            <a:ext cx="0" cy="2336800"/>
          </a:xfrm>
          <a:prstGeom prst="line">
            <a:avLst/>
          </a:prstGeom>
          <a:ln>
            <a:solidFill>
              <a:schemeClr val="accent1">
                <a:lumMod val="20000"/>
                <a:lumOff val="80000"/>
                <a:alpha val="50000"/>
              </a:schemeClr>
            </a:solidFill>
          </a:ln>
        </p:spPr>
        <p:style>
          <a:lnRef idx="1">
            <a:schemeClr val="accent1"/>
          </a:lnRef>
          <a:fillRef idx="0">
            <a:schemeClr val="accent1"/>
          </a:fillRef>
          <a:effectRef idx="0">
            <a:schemeClr val="accent1"/>
          </a:effectRef>
          <a:fontRef idx="minor">
            <a:schemeClr val="tx1"/>
          </a:fontRef>
        </p:style>
      </p:cxnSp>
      <p:sp>
        <p:nvSpPr>
          <p:cNvPr id="15" name="标题"/>
          <p:cNvSpPr>
            <a:spLocks noGrp="1"/>
          </p:cNvSpPr>
          <p:nvPr>
            <p:ph type="title"/>
            <p:custDataLst>
              <p:tags r:id="rId4"/>
            </p:custDataLst>
          </p:nvPr>
        </p:nvSpPr>
        <p:spPr/>
        <p:txBody>
          <a:bodyPr/>
          <a:lstStyle/>
          <a:p>
            <a:r>
              <a:rPr lang="zh-CN" altLang="en-US"/>
              <a:t>目录</a:t>
            </a:r>
            <a:endParaRPr lang="zh-CN" altLang="en-US"/>
          </a:p>
        </p:txBody>
      </p:sp>
      <p:sp>
        <p:nvSpPr>
          <p:cNvPr id="17" name="椭圆 16"/>
          <p:cNvSpPr/>
          <p:nvPr>
            <p:custDataLst>
              <p:tags r:id="rId5"/>
            </p:custDataLst>
          </p:nvPr>
        </p:nvSpPr>
        <p:spPr>
          <a:xfrm>
            <a:off x="1301085" y="2998398"/>
            <a:ext cx="996282" cy="996282"/>
          </a:xfrm>
          <a:prstGeom prst="ellipse">
            <a:avLst/>
          </a:prstGeom>
          <a:gradFill flip="none" rotWithShape="1">
            <a:gsLst>
              <a:gs pos="17000">
                <a:schemeClr val="accent1"/>
              </a:gs>
              <a:gs pos="72000">
                <a:schemeClr val="accent2"/>
              </a:gs>
            </a:gsLst>
            <a:lin ang="13500000" scaled="1"/>
            <a:tileRect/>
          </a:gradFill>
          <a:ln>
            <a:noFill/>
          </a:ln>
          <a:effectLst>
            <a:outerShdw blurRad="190500" dist="190500" dir="2700000" sx="98000" sy="98000" algn="tl" rotWithShape="0">
              <a:schemeClr val="accent2">
                <a:alpha val="20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wrap="none" rtlCol="0" anchor="ctr">
            <a:normAutofit/>
          </a:bodyPr>
          <a:lstStyle/>
          <a:p>
            <a:pPr algn="ctr"/>
            <a:r>
              <a:rPr lang="en-US" altLang="zh-CN" sz="2800" b="1" dirty="0">
                <a:solidFill>
                  <a:srgbClr val="FFFFFF"/>
                </a:solidFill>
                <a:latin typeface="+mn-ea"/>
                <a:sym typeface="+mn-ea"/>
              </a:rPr>
              <a:t>01</a:t>
            </a:r>
            <a:endParaRPr lang="en-US" altLang="zh-CN" sz="2800" b="1" dirty="0">
              <a:solidFill>
                <a:srgbClr val="FFFFFF"/>
              </a:solidFill>
              <a:latin typeface="+mn-ea"/>
              <a:sym typeface="+mn-ea"/>
            </a:endParaRPr>
          </a:p>
        </p:txBody>
      </p:sp>
      <p:sp>
        <p:nvSpPr>
          <p:cNvPr id="18" name="标题 1"/>
          <p:cNvSpPr txBox="1"/>
          <p:nvPr>
            <p:custDataLst>
              <p:tags r:id="rId6"/>
            </p:custDataLst>
          </p:nvPr>
        </p:nvSpPr>
        <p:spPr>
          <a:xfrm>
            <a:off x="594773" y="4373402"/>
            <a:ext cx="2408907" cy="1405097"/>
          </a:xfrm>
          <a:prstGeom prst="rect">
            <a:avLst/>
          </a:prstGeom>
        </p:spPr>
        <p:txBody>
          <a:bodyPr vert="horz" wrap="square" lIns="90170" tIns="46990" rIns="90170" bIns="46990" rtlCol="0" anchor="t" anchorCtr="0">
            <a:normAutofit/>
          </a:bodyPr>
          <a:lstStyle>
            <a:lvl1pPr algn="l" defTabSz="914400" rtl="0" eaLnBrk="1" fontAlgn="auto" latinLnBrk="0" hangingPunct="1">
              <a:lnSpc>
                <a:spcPct val="100000"/>
              </a:lnSpc>
              <a:spcBef>
                <a:spcPct val="0"/>
              </a:spcBef>
              <a:buNone/>
              <a:defRPr sz="3600" b="1" u="none" strike="noStrike" kern="1200" cap="none" spc="300" normalizeH="0" baseline="0">
                <a:solidFill>
                  <a:schemeClr val="tx1">
                    <a:lumMod val="85000"/>
                    <a:lumOff val="15000"/>
                  </a:schemeClr>
                </a:solidFill>
                <a:uFillTx/>
                <a:latin typeface="+mj-lt"/>
                <a:ea typeface="+mj-ea"/>
                <a:cs typeface="+mj-cs"/>
              </a:defRPr>
            </a:lvl1pPr>
          </a:lstStyle>
          <a:p>
            <a:pPr marL="0" indent="0" algn="l">
              <a:lnSpc>
                <a:spcPct val="110000"/>
              </a:lnSpc>
              <a:spcBef>
                <a:spcPts val="0"/>
              </a:spcBef>
              <a:spcAft>
                <a:spcPts val="0"/>
              </a:spcAft>
              <a:buSzPct val="100000"/>
            </a:pPr>
            <a:r>
              <a:rPr lang="zh-CN" altLang="en-US" sz="2200" dirty="0">
                <a:solidFill>
                  <a:schemeClr val="dk2"/>
                </a:solidFill>
                <a:latin typeface="+mn-ea"/>
                <a:ea typeface="+mn-ea"/>
              </a:rPr>
              <a:t>理解心肺复苏概念及重要意义</a:t>
            </a:r>
            <a:endParaRPr lang="zh-CN" altLang="en-US" sz="2200" dirty="0">
              <a:solidFill>
                <a:schemeClr val="dk2"/>
              </a:solidFill>
              <a:latin typeface="+mn-ea"/>
              <a:ea typeface="+mn-ea"/>
            </a:endParaRPr>
          </a:p>
        </p:txBody>
      </p:sp>
      <p:sp>
        <p:nvSpPr>
          <p:cNvPr id="19" name="椭圆 18"/>
          <p:cNvSpPr/>
          <p:nvPr>
            <p:custDataLst>
              <p:tags r:id="rId7"/>
            </p:custDataLst>
          </p:nvPr>
        </p:nvSpPr>
        <p:spPr>
          <a:xfrm>
            <a:off x="4165602" y="2998398"/>
            <a:ext cx="996282" cy="996282"/>
          </a:xfrm>
          <a:prstGeom prst="ellipse">
            <a:avLst/>
          </a:prstGeom>
          <a:gradFill flip="none" rotWithShape="1">
            <a:gsLst>
              <a:gs pos="17000">
                <a:schemeClr val="accent1"/>
              </a:gs>
              <a:gs pos="72000">
                <a:schemeClr val="accent2"/>
              </a:gs>
            </a:gsLst>
            <a:lin ang="13500000" scaled="1"/>
            <a:tileRect/>
          </a:gradFill>
          <a:ln>
            <a:noFill/>
          </a:ln>
          <a:effectLst>
            <a:outerShdw blurRad="190500" dist="190500" dir="2700000" sx="98000" sy="98000" algn="tl" rotWithShape="0">
              <a:schemeClr val="accent2">
                <a:alpha val="20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wrap="none" rtlCol="0" anchor="ctr">
            <a:normAutofit/>
          </a:bodyPr>
          <a:lstStyle/>
          <a:p>
            <a:pPr algn="ctr"/>
            <a:r>
              <a:rPr lang="en-US" altLang="zh-CN" sz="2800" b="1" dirty="0">
                <a:solidFill>
                  <a:srgbClr val="FFFFFF"/>
                </a:solidFill>
                <a:latin typeface="+mn-ea"/>
                <a:sym typeface="+mn-ea"/>
              </a:rPr>
              <a:t>02</a:t>
            </a:r>
            <a:endParaRPr lang="en-US" altLang="zh-CN" sz="2800" b="1" dirty="0">
              <a:solidFill>
                <a:srgbClr val="FFFFFF"/>
              </a:solidFill>
              <a:latin typeface="+mn-ea"/>
              <a:sym typeface="+mn-ea"/>
            </a:endParaRPr>
          </a:p>
        </p:txBody>
      </p:sp>
      <p:sp>
        <p:nvSpPr>
          <p:cNvPr id="20" name="标题 1"/>
          <p:cNvSpPr txBox="1"/>
          <p:nvPr>
            <p:custDataLst>
              <p:tags r:id="rId8"/>
            </p:custDataLst>
          </p:nvPr>
        </p:nvSpPr>
        <p:spPr>
          <a:xfrm>
            <a:off x="3459290" y="4373402"/>
            <a:ext cx="2408907" cy="1405097"/>
          </a:xfrm>
          <a:prstGeom prst="rect">
            <a:avLst/>
          </a:prstGeom>
        </p:spPr>
        <p:txBody>
          <a:bodyPr vert="horz" wrap="square" lIns="90170" tIns="46990" rIns="90170" bIns="46990" rtlCol="0" anchor="t" anchorCtr="0">
            <a:noAutofit/>
          </a:bodyPr>
          <a:lstStyle>
            <a:lvl1pPr algn="l" defTabSz="914400" rtl="0" eaLnBrk="1" fontAlgn="auto" latinLnBrk="0" hangingPunct="1">
              <a:lnSpc>
                <a:spcPct val="100000"/>
              </a:lnSpc>
              <a:spcBef>
                <a:spcPct val="0"/>
              </a:spcBef>
              <a:buNone/>
              <a:defRPr sz="3600" b="1" u="none" strike="noStrike" kern="1200" cap="none" spc="300" normalizeH="0" baseline="0">
                <a:solidFill>
                  <a:schemeClr val="tx1">
                    <a:lumMod val="85000"/>
                    <a:lumOff val="15000"/>
                  </a:schemeClr>
                </a:solidFill>
                <a:uFillTx/>
                <a:latin typeface="+mj-lt"/>
                <a:ea typeface="+mj-ea"/>
                <a:cs typeface="+mj-cs"/>
              </a:defRPr>
            </a:lvl1pPr>
          </a:lstStyle>
          <a:p>
            <a:pPr marL="0" indent="0" algn="l">
              <a:lnSpc>
                <a:spcPct val="110000"/>
              </a:lnSpc>
              <a:spcBef>
                <a:spcPts val="0"/>
              </a:spcBef>
              <a:spcAft>
                <a:spcPts val="0"/>
              </a:spcAft>
              <a:buSzPct val="100000"/>
            </a:pPr>
            <a:r>
              <a:rPr lang="zh-CN" altLang="en-US" sz="2200" dirty="0">
                <a:solidFill>
                  <a:schemeClr val="dk2"/>
                </a:solidFill>
                <a:latin typeface="+mn-ea"/>
                <a:ea typeface="+mn-ea"/>
              </a:rPr>
              <a:t>牢记心肺复苏的操作流程及要点</a:t>
            </a:r>
            <a:endParaRPr lang="zh-CN" altLang="en-US" sz="2200" dirty="0">
              <a:solidFill>
                <a:schemeClr val="dk2"/>
              </a:solidFill>
              <a:latin typeface="+mn-ea"/>
              <a:ea typeface="+mn-ea"/>
            </a:endParaRPr>
          </a:p>
        </p:txBody>
      </p:sp>
      <p:sp>
        <p:nvSpPr>
          <p:cNvPr id="21" name="椭圆 20"/>
          <p:cNvSpPr/>
          <p:nvPr>
            <p:custDataLst>
              <p:tags r:id="rId9"/>
            </p:custDataLst>
          </p:nvPr>
        </p:nvSpPr>
        <p:spPr>
          <a:xfrm>
            <a:off x="7030118" y="2998398"/>
            <a:ext cx="996282" cy="996282"/>
          </a:xfrm>
          <a:prstGeom prst="ellipse">
            <a:avLst/>
          </a:prstGeom>
          <a:gradFill flip="none" rotWithShape="1">
            <a:gsLst>
              <a:gs pos="17000">
                <a:schemeClr val="accent1"/>
              </a:gs>
              <a:gs pos="72000">
                <a:schemeClr val="accent2"/>
              </a:gs>
            </a:gsLst>
            <a:lin ang="13500000" scaled="1"/>
            <a:tileRect/>
          </a:gradFill>
          <a:ln>
            <a:noFill/>
          </a:ln>
          <a:effectLst>
            <a:outerShdw blurRad="190500" dist="190500" dir="2700000" sx="98000" sy="98000" algn="tl" rotWithShape="0">
              <a:schemeClr val="accent2">
                <a:alpha val="20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wrap="none" rtlCol="0" anchor="ctr">
            <a:normAutofit/>
          </a:bodyPr>
          <a:lstStyle/>
          <a:p>
            <a:pPr algn="ctr"/>
            <a:r>
              <a:rPr lang="en-US" altLang="zh-CN" sz="2800" b="1" dirty="0">
                <a:solidFill>
                  <a:srgbClr val="FFFFFF"/>
                </a:solidFill>
                <a:latin typeface="+mn-ea"/>
                <a:sym typeface="+mn-ea"/>
              </a:rPr>
              <a:t>03</a:t>
            </a:r>
            <a:endParaRPr lang="en-US" altLang="zh-CN" sz="2800" b="1" dirty="0">
              <a:solidFill>
                <a:srgbClr val="FFFFFF"/>
              </a:solidFill>
              <a:latin typeface="+mn-ea"/>
              <a:sym typeface="+mn-ea"/>
            </a:endParaRPr>
          </a:p>
        </p:txBody>
      </p:sp>
      <p:sp>
        <p:nvSpPr>
          <p:cNvPr id="25" name="标题 1"/>
          <p:cNvSpPr txBox="1"/>
          <p:nvPr>
            <p:custDataLst>
              <p:tags r:id="rId10"/>
            </p:custDataLst>
          </p:nvPr>
        </p:nvSpPr>
        <p:spPr>
          <a:xfrm>
            <a:off x="6323806" y="4373402"/>
            <a:ext cx="2408907" cy="1405097"/>
          </a:xfrm>
          <a:prstGeom prst="rect">
            <a:avLst/>
          </a:prstGeom>
        </p:spPr>
        <p:txBody>
          <a:bodyPr vert="horz" wrap="square" lIns="90170" tIns="46990" rIns="90170" bIns="46990" rtlCol="0" anchor="t" anchorCtr="0">
            <a:noAutofit/>
          </a:bodyPr>
          <a:lstStyle>
            <a:lvl1pPr algn="l" defTabSz="914400" rtl="0" eaLnBrk="1" fontAlgn="auto" latinLnBrk="0" hangingPunct="1">
              <a:lnSpc>
                <a:spcPct val="100000"/>
              </a:lnSpc>
              <a:spcBef>
                <a:spcPct val="0"/>
              </a:spcBef>
              <a:buNone/>
              <a:defRPr sz="3600" b="1" u="none" strike="noStrike" kern="1200" cap="none" spc="300" normalizeH="0" baseline="0">
                <a:solidFill>
                  <a:schemeClr val="tx1">
                    <a:lumMod val="85000"/>
                    <a:lumOff val="15000"/>
                  </a:schemeClr>
                </a:solidFill>
                <a:uFillTx/>
                <a:latin typeface="+mj-lt"/>
                <a:ea typeface="+mj-ea"/>
                <a:cs typeface="+mj-cs"/>
              </a:defRPr>
            </a:lvl1pPr>
          </a:lstStyle>
          <a:p>
            <a:pPr marL="0" indent="0" algn="l">
              <a:lnSpc>
                <a:spcPct val="110000"/>
              </a:lnSpc>
              <a:spcBef>
                <a:spcPts val="0"/>
              </a:spcBef>
              <a:spcAft>
                <a:spcPts val="0"/>
              </a:spcAft>
              <a:buSzPct val="100000"/>
            </a:pPr>
            <a:r>
              <a:rPr lang="zh-CN" altLang="en-US" sz="2200" dirty="0">
                <a:solidFill>
                  <a:schemeClr val="dk2"/>
                </a:solidFill>
                <a:latin typeface="+mn-ea"/>
                <a:ea typeface="+mn-ea"/>
              </a:rPr>
              <a:t>自动体外除颤仪（</a:t>
            </a:r>
            <a:r>
              <a:rPr lang="en-US" altLang="zh-CN" sz="2200" dirty="0">
                <a:solidFill>
                  <a:schemeClr val="dk2"/>
                </a:solidFill>
                <a:latin typeface="+mn-ea"/>
                <a:ea typeface="+mn-ea"/>
              </a:rPr>
              <a:t>AED</a:t>
            </a:r>
            <a:r>
              <a:rPr lang="zh-CN" altLang="en-US" sz="2200" dirty="0">
                <a:solidFill>
                  <a:schemeClr val="dk2"/>
                </a:solidFill>
                <a:latin typeface="+mn-ea"/>
                <a:ea typeface="+mn-ea"/>
              </a:rPr>
              <a:t>）的使用</a:t>
            </a:r>
            <a:endParaRPr lang="zh-CN" altLang="en-US" sz="2200" dirty="0">
              <a:solidFill>
                <a:schemeClr val="dk2"/>
              </a:solidFill>
              <a:latin typeface="+mn-ea"/>
              <a:ea typeface="+mn-ea"/>
            </a:endParaRPr>
          </a:p>
        </p:txBody>
      </p:sp>
      <p:sp>
        <p:nvSpPr>
          <p:cNvPr id="26" name="椭圆 25"/>
          <p:cNvSpPr/>
          <p:nvPr>
            <p:custDataLst>
              <p:tags r:id="rId11"/>
            </p:custDataLst>
          </p:nvPr>
        </p:nvSpPr>
        <p:spPr>
          <a:xfrm>
            <a:off x="9894633" y="2998398"/>
            <a:ext cx="996282" cy="996282"/>
          </a:xfrm>
          <a:prstGeom prst="ellipse">
            <a:avLst/>
          </a:prstGeom>
          <a:gradFill flip="none" rotWithShape="1">
            <a:gsLst>
              <a:gs pos="17000">
                <a:schemeClr val="accent1"/>
              </a:gs>
              <a:gs pos="72000">
                <a:schemeClr val="accent2"/>
              </a:gs>
            </a:gsLst>
            <a:lin ang="13500000" scaled="1"/>
            <a:tileRect/>
          </a:gradFill>
          <a:ln>
            <a:noFill/>
          </a:ln>
          <a:effectLst>
            <a:outerShdw blurRad="190500" dist="190500" dir="2700000" sx="98000" sy="98000" algn="tl" rotWithShape="0">
              <a:schemeClr val="accent2">
                <a:alpha val="20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wrap="none" rtlCol="0" anchor="ctr">
            <a:normAutofit/>
          </a:bodyPr>
          <a:lstStyle/>
          <a:p>
            <a:pPr algn="ctr"/>
            <a:r>
              <a:rPr lang="en-US" altLang="zh-CN" sz="2800" b="1" dirty="0">
                <a:solidFill>
                  <a:srgbClr val="FFFFFF"/>
                </a:solidFill>
                <a:latin typeface="+mn-ea"/>
                <a:sym typeface="+mn-ea"/>
              </a:rPr>
              <a:t>04</a:t>
            </a:r>
            <a:endParaRPr lang="en-US" altLang="zh-CN" sz="2800" b="1" dirty="0">
              <a:solidFill>
                <a:srgbClr val="FFFFFF"/>
              </a:solidFill>
              <a:latin typeface="+mn-ea"/>
              <a:sym typeface="+mn-ea"/>
            </a:endParaRPr>
          </a:p>
        </p:txBody>
      </p:sp>
      <p:sp>
        <p:nvSpPr>
          <p:cNvPr id="27" name="标题 1"/>
          <p:cNvSpPr txBox="1"/>
          <p:nvPr>
            <p:custDataLst>
              <p:tags r:id="rId12"/>
            </p:custDataLst>
          </p:nvPr>
        </p:nvSpPr>
        <p:spPr>
          <a:xfrm>
            <a:off x="9188321" y="4373402"/>
            <a:ext cx="2408907" cy="1405097"/>
          </a:xfrm>
          <a:prstGeom prst="rect">
            <a:avLst/>
          </a:prstGeom>
        </p:spPr>
        <p:txBody>
          <a:bodyPr vert="horz" wrap="square" lIns="90170" tIns="46990" rIns="90170" bIns="46990" rtlCol="0" anchor="t" anchorCtr="0">
            <a:normAutofit/>
          </a:bodyPr>
          <a:lstStyle>
            <a:lvl1pPr algn="l" defTabSz="914400" rtl="0" eaLnBrk="1" fontAlgn="auto" latinLnBrk="0" hangingPunct="1">
              <a:lnSpc>
                <a:spcPct val="100000"/>
              </a:lnSpc>
              <a:spcBef>
                <a:spcPct val="0"/>
              </a:spcBef>
              <a:buNone/>
              <a:defRPr sz="3600" b="1" u="none" strike="noStrike" kern="1200" cap="none" spc="300" normalizeH="0" baseline="0">
                <a:solidFill>
                  <a:schemeClr val="tx1">
                    <a:lumMod val="85000"/>
                    <a:lumOff val="15000"/>
                  </a:schemeClr>
                </a:solidFill>
                <a:uFillTx/>
                <a:latin typeface="+mj-lt"/>
                <a:ea typeface="+mj-ea"/>
                <a:cs typeface="+mj-cs"/>
              </a:defRPr>
            </a:lvl1pPr>
          </a:lstStyle>
          <a:p>
            <a:pPr marL="0" indent="0" algn="l">
              <a:lnSpc>
                <a:spcPct val="110000"/>
              </a:lnSpc>
              <a:spcBef>
                <a:spcPts val="0"/>
              </a:spcBef>
              <a:spcAft>
                <a:spcPts val="0"/>
              </a:spcAft>
              <a:buSzPct val="100000"/>
            </a:pPr>
            <a:r>
              <a:rPr lang="zh-CN" altLang="en-US" sz="2200" dirty="0">
                <a:solidFill>
                  <a:schemeClr val="dk2"/>
                </a:solidFill>
                <a:latin typeface="+mn-ea"/>
                <a:ea typeface="+mn-ea"/>
              </a:rPr>
              <a:t>掌握心肺复苏的并发症</a:t>
            </a:r>
            <a:endParaRPr lang="zh-CN" altLang="en-US" sz="2200" dirty="0">
              <a:solidFill>
                <a:schemeClr val="dk2"/>
              </a:solidFill>
              <a:latin typeface="+mn-ea"/>
              <a:ea typeface="+mn-ea"/>
            </a:endParaRPr>
          </a:p>
        </p:txBody>
      </p:sp>
      <p:sp>
        <p:nvSpPr>
          <p:cNvPr id="12" name="任意多边形: 形状 5"/>
          <p:cNvSpPr/>
          <p:nvPr>
            <p:custDataLst>
              <p:tags r:id="rId13"/>
            </p:custDataLst>
          </p:nvPr>
        </p:nvSpPr>
        <p:spPr>
          <a:xfrm>
            <a:off x="2903625" y="774701"/>
            <a:ext cx="4246473" cy="601543"/>
          </a:xfrm>
          <a:custGeom>
            <a:avLst/>
            <a:gdLst/>
            <a:ahLst/>
            <a:cxnLst/>
            <a:rect l="l" t="t" r="r" b="b"/>
            <a:pathLst>
              <a:path w="4207743" h="596057">
                <a:moveTo>
                  <a:pt x="789087" y="106412"/>
                </a:moveTo>
                <a:cubicBezTo>
                  <a:pt x="740966" y="106412"/>
                  <a:pt x="703076" y="124271"/>
                  <a:pt x="675419" y="159990"/>
                </a:cubicBezTo>
                <a:cubicBezTo>
                  <a:pt x="647762" y="195709"/>
                  <a:pt x="633933" y="241970"/>
                  <a:pt x="633933" y="298772"/>
                </a:cubicBezTo>
                <a:cubicBezTo>
                  <a:pt x="633933" y="354831"/>
                  <a:pt x="647452" y="400658"/>
                  <a:pt x="674489" y="436252"/>
                </a:cubicBezTo>
                <a:cubicBezTo>
                  <a:pt x="701526" y="471847"/>
                  <a:pt x="738609" y="489644"/>
                  <a:pt x="785738" y="489644"/>
                </a:cubicBezTo>
                <a:cubicBezTo>
                  <a:pt x="833859" y="489644"/>
                  <a:pt x="871314" y="472591"/>
                  <a:pt x="898103" y="438485"/>
                </a:cubicBezTo>
                <a:cubicBezTo>
                  <a:pt x="924892" y="404378"/>
                  <a:pt x="938287" y="358552"/>
                  <a:pt x="938287" y="301005"/>
                </a:cubicBezTo>
                <a:cubicBezTo>
                  <a:pt x="938287" y="240977"/>
                  <a:pt x="925264" y="193538"/>
                  <a:pt x="899220" y="158688"/>
                </a:cubicBezTo>
                <a:cubicBezTo>
                  <a:pt x="873175" y="123837"/>
                  <a:pt x="836464" y="106412"/>
                  <a:pt x="789087" y="106412"/>
                </a:cubicBezTo>
                <a:close/>
                <a:moveTo>
                  <a:pt x="3315891" y="9674"/>
                </a:moveTo>
                <a:lnTo>
                  <a:pt x="3767584" y="9674"/>
                </a:lnTo>
                <a:lnTo>
                  <a:pt x="3767584" y="110133"/>
                </a:lnTo>
                <a:lnTo>
                  <a:pt x="3603129" y="110133"/>
                </a:lnTo>
                <a:lnTo>
                  <a:pt x="3603129" y="586011"/>
                </a:lnTo>
                <a:lnTo>
                  <a:pt x="3479974" y="586011"/>
                </a:lnTo>
                <a:lnTo>
                  <a:pt x="3479974" y="110133"/>
                </a:lnTo>
                <a:lnTo>
                  <a:pt x="3315891" y="110133"/>
                </a:lnTo>
                <a:close/>
                <a:moveTo>
                  <a:pt x="2722141" y="9674"/>
                </a:moveTo>
                <a:lnTo>
                  <a:pt x="2856086" y="9674"/>
                </a:lnTo>
                <a:lnTo>
                  <a:pt x="3091234" y="372070"/>
                </a:lnTo>
                <a:cubicBezTo>
                  <a:pt x="3106861" y="396131"/>
                  <a:pt x="3116411" y="411386"/>
                  <a:pt x="3119884" y="417835"/>
                </a:cubicBezTo>
                <a:lnTo>
                  <a:pt x="3121744" y="417835"/>
                </a:lnTo>
                <a:cubicBezTo>
                  <a:pt x="3119264" y="403944"/>
                  <a:pt x="3118024" y="377403"/>
                  <a:pt x="3118024" y="338212"/>
                </a:cubicBezTo>
                <a:lnTo>
                  <a:pt x="3118024" y="9674"/>
                </a:lnTo>
                <a:lnTo>
                  <a:pt x="3234482" y="9674"/>
                </a:lnTo>
                <a:lnTo>
                  <a:pt x="3234482" y="586011"/>
                </a:lnTo>
                <a:lnTo>
                  <a:pt x="3108722" y="586011"/>
                </a:lnTo>
                <a:lnTo>
                  <a:pt x="2864644" y="213196"/>
                </a:lnTo>
                <a:cubicBezTo>
                  <a:pt x="2851993" y="193848"/>
                  <a:pt x="2842815" y="178221"/>
                  <a:pt x="2837110" y="166315"/>
                </a:cubicBezTo>
                <a:lnTo>
                  <a:pt x="2835250" y="166315"/>
                </a:lnTo>
                <a:cubicBezTo>
                  <a:pt x="2837483" y="186159"/>
                  <a:pt x="2838599" y="216793"/>
                  <a:pt x="2838599" y="258217"/>
                </a:cubicBezTo>
                <a:lnTo>
                  <a:pt x="2838599" y="586011"/>
                </a:lnTo>
                <a:lnTo>
                  <a:pt x="2722141" y="586011"/>
                </a:lnTo>
                <a:close/>
                <a:moveTo>
                  <a:pt x="2283991" y="9674"/>
                </a:moveTo>
                <a:lnTo>
                  <a:pt x="2611785" y="9674"/>
                </a:lnTo>
                <a:lnTo>
                  <a:pt x="2611785" y="110133"/>
                </a:lnTo>
                <a:lnTo>
                  <a:pt x="2406774" y="110133"/>
                </a:lnTo>
                <a:lnTo>
                  <a:pt x="2406774" y="245938"/>
                </a:lnTo>
                <a:lnTo>
                  <a:pt x="2597274" y="245938"/>
                </a:lnTo>
                <a:lnTo>
                  <a:pt x="2597274" y="346025"/>
                </a:lnTo>
                <a:lnTo>
                  <a:pt x="2406774" y="346025"/>
                </a:lnTo>
                <a:lnTo>
                  <a:pt x="2406774" y="485552"/>
                </a:lnTo>
                <a:lnTo>
                  <a:pt x="2625179" y="485552"/>
                </a:lnTo>
                <a:lnTo>
                  <a:pt x="2625179" y="586011"/>
                </a:lnTo>
                <a:lnTo>
                  <a:pt x="2283991" y="586011"/>
                </a:lnTo>
                <a:close/>
                <a:moveTo>
                  <a:pt x="1753791" y="9674"/>
                </a:moveTo>
                <a:lnTo>
                  <a:pt x="2205484" y="9674"/>
                </a:lnTo>
                <a:lnTo>
                  <a:pt x="2205484" y="110133"/>
                </a:lnTo>
                <a:lnTo>
                  <a:pt x="2041029" y="110133"/>
                </a:lnTo>
                <a:lnTo>
                  <a:pt x="2041029" y="586011"/>
                </a:lnTo>
                <a:lnTo>
                  <a:pt x="1917874" y="586011"/>
                </a:lnTo>
                <a:lnTo>
                  <a:pt x="1917874" y="110133"/>
                </a:lnTo>
                <a:lnTo>
                  <a:pt x="1753791" y="110133"/>
                </a:lnTo>
                <a:close/>
                <a:moveTo>
                  <a:pt x="1160041" y="9674"/>
                </a:moveTo>
                <a:lnTo>
                  <a:pt x="1293986" y="9674"/>
                </a:lnTo>
                <a:lnTo>
                  <a:pt x="1529135" y="372070"/>
                </a:lnTo>
                <a:cubicBezTo>
                  <a:pt x="1544761" y="396131"/>
                  <a:pt x="1554311" y="411386"/>
                  <a:pt x="1557784" y="417835"/>
                </a:cubicBezTo>
                <a:lnTo>
                  <a:pt x="1559644" y="417835"/>
                </a:lnTo>
                <a:cubicBezTo>
                  <a:pt x="1557164" y="403944"/>
                  <a:pt x="1555924" y="377403"/>
                  <a:pt x="1555924" y="338212"/>
                </a:cubicBezTo>
                <a:lnTo>
                  <a:pt x="1555924" y="9674"/>
                </a:lnTo>
                <a:lnTo>
                  <a:pt x="1672382" y="9674"/>
                </a:lnTo>
                <a:lnTo>
                  <a:pt x="1672382" y="586011"/>
                </a:lnTo>
                <a:lnTo>
                  <a:pt x="1546622" y="586011"/>
                </a:lnTo>
                <a:lnTo>
                  <a:pt x="1302544" y="213196"/>
                </a:lnTo>
                <a:cubicBezTo>
                  <a:pt x="1289893" y="193848"/>
                  <a:pt x="1280716" y="178221"/>
                  <a:pt x="1275011" y="166315"/>
                </a:cubicBezTo>
                <a:lnTo>
                  <a:pt x="1273150" y="166315"/>
                </a:lnTo>
                <a:cubicBezTo>
                  <a:pt x="1275383" y="186159"/>
                  <a:pt x="1276499" y="216793"/>
                  <a:pt x="1276499" y="258217"/>
                </a:cubicBezTo>
                <a:lnTo>
                  <a:pt x="1276499" y="586011"/>
                </a:lnTo>
                <a:lnTo>
                  <a:pt x="1160041" y="586011"/>
                </a:lnTo>
                <a:close/>
                <a:moveTo>
                  <a:pt x="4040683" y="0"/>
                </a:moveTo>
                <a:cubicBezTo>
                  <a:pt x="4096990" y="0"/>
                  <a:pt x="4144243" y="7317"/>
                  <a:pt x="4182442" y="21952"/>
                </a:cubicBezTo>
                <a:lnTo>
                  <a:pt x="4182442" y="137294"/>
                </a:lnTo>
                <a:cubicBezTo>
                  <a:pt x="4143747" y="111001"/>
                  <a:pt x="4098478" y="97854"/>
                  <a:pt x="4046637" y="97854"/>
                </a:cubicBezTo>
                <a:cubicBezTo>
                  <a:pt x="4016375" y="97854"/>
                  <a:pt x="3992191" y="103373"/>
                  <a:pt x="3974083" y="114411"/>
                </a:cubicBezTo>
                <a:cubicBezTo>
                  <a:pt x="3955975" y="125449"/>
                  <a:pt x="3946922" y="140270"/>
                  <a:pt x="3946922" y="158874"/>
                </a:cubicBezTo>
                <a:cubicBezTo>
                  <a:pt x="3946922" y="173757"/>
                  <a:pt x="3953123" y="187461"/>
                  <a:pt x="3965525" y="199988"/>
                </a:cubicBezTo>
                <a:cubicBezTo>
                  <a:pt x="3977927" y="212514"/>
                  <a:pt x="4008562" y="229443"/>
                  <a:pt x="4057427" y="250775"/>
                </a:cubicBezTo>
                <a:cubicBezTo>
                  <a:pt x="4114726" y="275332"/>
                  <a:pt x="4154103" y="301253"/>
                  <a:pt x="4175559" y="328538"/>
                </a:cubicBezTo>
                <a:cubicBezTo>
                  <a:pt x="4197015" y="355823"/>
                  <a:pt x="4207743" y="388317"/>
                  <a:pt x="4207743" y="426020"/>
                </a:cubicBezTo>
                <a:cubicBezTo>
                  <a:pt x="4207743" y="481335"/>
                  <a:pt x="4188147" y="523503"/>
                  <a:pt x="4148956" y="552524"/>
                </a:cubicBezTo>
                <a:cubicBezTo>
                  <a:pt x="4109765" y="581546"/>
                  <a:pt x="4054078" y="596057"/>
                  <a:pt x="3981896" y="596057"/>
                </a:cubicBezTo>
                <a:cubicBezTo>
                  <a:pt x="3915916" y="596057"/>
                  <a:pt x="3861841" y="585391"/>
                  <a:pt x="3819674" y="564058"/>
                </a:cubicBezTo>
                <a:lnTo>
                  <a:pt x="3819674" y="440903"/>
                </a:lnTo>
                <a:cubicBezTo>
                  <a:pt x="3866059" y="479350"/>
                  <a:pt x="3918768" y="498574"/>
                  <a:pt x="3977804" y="498574"/>
                </a:cubicBezTo>
                <a:cubicBezTo>
                  <a:pt x="4011290" y="498574"/>
                  <a:pt x="4036467" y="492807"/>
                  <a:pt x="4053334" y="481273"/>
                </a:cubicBezTo>
                <a:cubicBezTo>
                  <a:pt x="4070201" y="469739"/>
                  <a:pt x="4078635" y="454918"/>
                  <a:pt x="4078635" y="436810"/>
                </a:cubicBezTo>
                <a:cubicBezTo>
                  <a:pt x="4078635" y="421183"/>
                  <a:pt x="4071937" y="406425"/>
                  <a:pt x="4058543" y="392534"/>
                </a:cubicBezTo>
                <a:cubicBezTo>
                  <a:pt x="4045148" y="378643"/>
                  <a:pt x="4009802" y="359792"/>
                  <a:pt x="3952503" y="335979"/>
                </a:cubicBezTo>
                <a:cubicBezTo>
                  <a:pt x="3862462" y="297780"/>
                  <a:pt x="3817441" y="242218"/>
                  <a:pt x="3817441" y="169292"/>
                </a:cubicBezTo>
                <a:cubicBezTo>
                  <a:pt x="3817441" y="115714"/>
                  <a:pt x="3837843" y="74104"/>
                  <a:pt x="3878647" y="44462"/>
                </a:cubicBezTo>
                <a:cubicBezTo>
                  <a:pt x="3919451" y="14821"/>
                  <a:pt x="3973463" y="0"/>
                  <a:pt x="4040683" y="0"/>
                </a:cubicBezTo>
                <a:close/>
                <a:moveTo>
                  <a:pt x="792807" y="0"/>
                </a:moveTo>
                <a:cubicBezTo>
                  <a:pt x="875159" y="0"/>
                  <a:pt x="941449" y="27409"/>
                  <a:pt x="991679" y="82227"/>
                </a:cubicBezTo>
                <a:cubicBezTo>
                  <a:pt x="1041909" y="137046"/>
                  <a:pt x="1067023" y="207491"/>
                  <a:pt x="1067023" y="293563"/>
                </a:cubicBezTo>
                <a:cubicBezTo>
                  <a:pt x="1067023" y="383356"/>
                  <a:pt x="1040916" y="456220"/>
                  <a:pt x="988702" y="512155"/>
                </a:cubicBezTo>
                <a:cubicBezTo>
                  <a:pt x="936489" y="568089"/>
                  <a:pt x="868090" y="596057"/>
                  <a:pt x="783506" y="596057"/>
                </a:cubicBezTo>
                <a:cubicBezTo>
                  <a:pt x="700906" y="596057"/>
                  <a:pt x="633809" y="568957"/>
                  <a:pt x="582216" y="514759"/>
                </a:cubicBezTo>
                <a:cubicBezTo>
                  <a:pt x="530622" y="460561"/>
                  <a:pt x="504825" y="390798"/>
                  <a:pt x="504825" y="305470"/>
                </a:cubicBezTo>
                <a:cubicBezTo>
                  <a:pt x="504825" y="215180"/>
                  <a:pt x="531180" y="141697"/>
                  <a:pt x="583890" y="85018"/>
                </a:cubicBezTo>
                <a:cubicBezTo>
                  <a:pt x="636600" y="28339"/>
                  <a:pt x="706239" y="0"/>
                  <a:pt x="792807" y="0"/>
                </a:cubicBezTo>
                <a:close/>
                <a:moveTo>
                  <a:pt x="305842" y="0"/>
                </a:moveTo>
                <a:cubicBezTo>
                  <a:pt x="362148" y="0"/>
                  <a:pt x="409277" y="7317"/>
                  <a:pt x="447229" y="21952"/>
                </a:cubicBezTo>
                <a:lnTo>
                  <a:pt x="447229" y="140642"/>
                </a:lnTo>
                <a:cubicBezTo>
                  <a:pt x="408285" y="117822"/>
                  <a:pt x="364133" y="106412"/>
                  <a:pt x="314771" y="106412"/>
                </a:cubicBezTo>
                <a:cubicBezTo>
                  <a:pt x="258465" y="106412"/>
                  <a:pt x="213444" y="124395"/>
                  <a:pt x="179710" y="160362"/>
                </a:cubicBezTo>
                <a:cubicBezTo>
                  <a:pt x="145976" y="196329"/>
                  <a:pt x="129108" y="243334"/>
                  <a:pt x="129108" y="301377"/>
                </a:cubicBezTo>
                <a:cubicBezTo>
                  <a:pt x="129108" y="357932"/>
                  <a:pt x="145107" y="403448"/>
                  <a:pt x="177105" y="437927"/>
                </a:cubicBezTo>
                <a:cubicBezTo>
                  <a:pt x="209104" y="472405"/>
                  <a:pt x="252388" y="489644"/>
                  <a:pt x="306958" y="489644"/>
                </a:cubicBezTo>
                <a:cubicBezTo>
                  <a:pt x="358304" y="489644"/>
                  <a:pt x="405060" y="477242"/>
                  <a:pt x="447229" y="452437"/>
                </a:cubicBezTo>
                <a:lnTo>
                  <a:pt x="447229" y="565175"/>
                </a:lnTo>
                <a:cubicBezTo>
                  <a:pt x="405309" y="585763"/>
                  <a:pt x="350614" y="596057"/>
                  <a:pt x="283145" y="596057"/>
                </a:cubicBezTo>
                <a:cubicBezTo>
                  <a:pt x="196329" y="596057"/>
                  <a:pt x="127434" y="570074"/>
                  <a:pt x="76460" y="518108"/>
                </a:cubicBezTo>
                <a:cubicBezTo>
                  <a:pt x="25487" y="466142"/>
                  <a:pt x="0" y="396875"/>
                  <a:pt x="0" y="310307"/>
                </a:cubicBezTo>
                <a:cubicBezTo>
                  <a:pt x="0" y="219273"/>
                  <a:pt x="28463" y="144797"/>
                  <a:pt x="85390" y="86878"/>
                </a:cubicBezTo>
                <a:cubicBezTo>
                  <a:pt x="142317" y="28959"/>
                  <a:pt x="215801" y="0"/>
                  <a:pt x="305842" y="0"/>
                </a:cubicBezTo>
                <a:close/>
              </a:path>
            </a:pathLst>
          </a:custGeom>
          <a:solidFill>
            <a:schemeClr val="accent1">
              <a:lumMod val="60000"/>
              <a:lumOff val="40000"/>
              <a:alpha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solidFill>
                <a:schemeClr val="tx1"/>
              </a:solidFill>
            </a:endParaRPr>
          </a:p>
        </p:txBody>
      </p:sp>
      <p:sp>
        <p:nvSpPr>
          <p:cNvPr id="14" name="文本框 13"/>
          <p:cNvSpPr txBox="1"/>
          <p:nvPr/>
        </p:nvSpPr>
        <p:spPr>
          <a:xfrm>
            <a:off x="5075041" y="3666275"/>
            <a:ext cx="3905888" cy="521970"/>
          </a:xfrm>
          <a:prstGeom prst="rect">
            <a:avLst/>
          </a:prstGeom>
          <a:noFill/>
        </p:spPr>
        <p:txBody>
          <a:bodyPr wrap="square">
            <a:spAutoFit/>
          </a:bodyPr>
          <a:lstStyle/>
          <a:p>
            <a:r>
              <a:rPr lang="zh-CN" altLang="en-US" sz="2800" dirty="0">
                <a:solidFill>
                  <a:schemeClr val="tx1"/>
                </a:solidFill>
              </a:rPr>
              <a:t>    </a:t>
            </a:r>
            <a:endParaRPr lang="zh-CN" altLang="en-US" sz="2800" b="1" dirty="0">
              <a:solidFill>
                <a:schemeClr val="tx1"/>
              </a:solidFill>
            </a:endParaRPr>
          </a:p>
        </p:txBody>
      </p:sp>
      <p:pic>
        <p:nvPicPr>
          <p:cNvPr id="2" name="图片 1" descr="PPT标识"/>
          <p:cNvPicPr>
            <a:picLocks noChangeAspect="1"/>
          </p:cNvPicPr>
          <p:nvPr/>
        </p:nvPicPr>
        <p:blipFill>
          <a:blip r:embed="rId14"/>
          <a:stretch>
            <a:fillRect/>
          </a:stretch>
        </p:blipFill>
        <p:spPr>
          <a:xfrm>
            <a:off x="9935210" y="108585"/>
            <a:ext cx="2022475" cy="1777365"/>
          </a:xfrm>
          <a:prstGeom prst="rect">
            <a:avLst/>
          </a:prstGeom>
        </p:spPr>
      </p:pic>
    </p:spTree>
    <p:custDataLst>
      <p:tags r:id="rId15"/>
    </p:custDataLst>
  </p:cSld>
  <p:clrMapOvr>
    <a:masterClrMapping/>
  </p:clrMapOvr>
  <mc:AlternateContent xmlns:mc="http://schemas.openxmlformats.org/markup-compatibility/2006">
    <mc:Choice xmlns:p14="http://schemas.microsoft.com/office/powerpoint/2010/main" Requires="p14">
      <p:transition p14:dur="1500"/>
    </mc:Choice>
    <mc:Fallback>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文本框 22"/>
          <p:cNvSpPr txBox="1"/>
          <p:nvPr>
            <p:custDataLst>
              <p:tags r:id="rId1"/>
            </p:custDataLst>
          </p:nvPr>
        </p:nvSpPr>
        <p:spPr>
          <a:xfrm>
            <a:off x="657725" y="1219681"/>
            <a:ext cx="3581400" cy="521970"/>
          </a:xfrm>
          <a:prstGeom prst="rect">
            <a:avLst/>
          </a:prstGeom>
          <a:noFill/>
        </p:spPr>
        <p:txBody>
          <a:bodyPr wrap="none" rtlCol="0" anchor="t">
            <a:spAutoFit/>
          </a:bodyPr>
          <a:lstStyle/>
          <a:p>
            <a:r>
              <a:rPr lang="zh-CN" altLang="en-US" sz="2800" b="1" dirty="0">
                <a:solidFill>
                  <a:schemeClr val="tx1"/>
                </a:solidFill>
                <a:sym typeface="+mn-ea"/>
              </a:rPr>
              <a:t>胸外心脏按压</a:t>
            </a:r>
            <a:r>
              <a:rPr lang="en-US" altLang="zh-CN" sz="2800" b="1" dirty="0">
                <a:solidFill>
                  <a:schemeClr val="tx1"/>
                </a:solidFill>
                <a:sym typeface="+mn-ea"/>
              </a:rPr>
              <a:t> — </a:t>
            </a:r>
            <a:r>
              <a:rPr lang="zh-CN" altLang="en-US" sz="2800" b="1" dirty="0">
                <a:solidFill>
                  <a:schemeClr val="accent1"/>
                </a:solidFill>
                <a:sym typeface="+mn-ea"/>
              </a:rPr>
              <a:t>成人</a:t>
            </a:r>
            <a:endParaRPr lang="zh-CN" altLang="en-US" sz="2800" b="1" dirty="0">
              <a:solidFill>
                <a:schemeClr val="accent1"/>
              </a:solidFill>
              <a:sym typeface="+mn-ea"/>
            </a:endParaRPr>
          </a:p>
        </p:txBody>
      </p:sp>
      <p:grpSp>
        <p:nvGrpSpPr>
          <p:cNvPr id="24" name="组合 23"/>
          <p:cNvGrpSpPr/>
          <p:nvPr/>
        </p:nvGrpSpPr>
        <p:grpSpPr>
          <a:xfrm>
            <a:off x="657725" y="1942891"/>
            <a:ext cx="10733243" cy="4697095"/>
            <a:chOff x="0" y="887515"/>
            <a:chExt cx="8785327" cy="4965598"/>
          </a:xfrm>
        </p:grpSpPr>
        <p:pic>
          <p:nvPicPr>
            <p:cNvPr id="25" name="Picture 31" descr="C:\Documents and Settings\Administrator\桌面\新建文件夹 (2)\新建文件夹\010.png"/>
            <p:cNvPicPr>
              <a:picLocks noChangeAspect="1" noChangeArrowheads="1"/>
            </p:cNvPicPr>
            <p:nvPr>
              <p:custDataLst>
                <p:tags r:id="rId2"/>
              </p:custDataLst>
            </p:nvPr>
          </p:nvPicPr>
          <p:blipFill>
            <a:blip r:embed="rId3" cstate="print">
              <a:extLst>
                <a:ext uri="{28A0092B-C50C-407E-A947-70E740481C1C}">
                  <a14:useLocalDpi xmlns:a14="http://schemas.microsoft.com/office/drawing/2010/main" val="0"/>
                </a:ext>
              </a:extLst>
            </a:blip>
            <a:srcRect/>
            <a:stretch>
              <a:fillRect/>
            </a:stretch>
          </p:blipFill>
          <p:spPr bwMode="auto">
            <a:xfrm>
              <a:off x="1246165" y="1752600"/>
              <a:ext cx="6781800" cy="4100513"/>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pic>
          <p:nvPicPr>
            <p:cNvPr id="26" name="Picture 32" descr="C:\Documents and Settings\Administrator\桌面\新建文件夹 (2)\新建文件夹\11.png"/>
            <p:cNvPicPr>
              <a:picLocks noChangeAspect="1" noChangeArrowheads="1"/>
            </p:cNvPicPr>
            <p:nvPr>
              <p:custDataLst>
                <p:tags r:id="rId4"/>
              </p:custDataLst>
            </p:nvPr>
          </p:nvPicPr>
          <p:blipFill>
            <a:blip r:embed="rId5">
              <a:extLst>
                <a:ext uri="{28A0092B-C50C-407E-A947-70E740481C1C}">
                  <a14:useLocalDpi xmlns:a14="http://schemas.microsoft.com/office/drawing/2010/main" val="0"/>
                </a:ext>
              </a:extLst>
            </a:blip>
            <a:srcRect/>
            <a:stretch>
              <a:fillRect/>
            </a:stretch>
          </p:blipFill>
          <p:spPr bwMode="auto">
            <a:xfrm>
              <a:off x="1143000" y="1981200"/>
              <a:ext cx="2743200" cy="2743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27" name="直接箭头连接符 26"/>
            <p:cNvCxnSpPr>
              <a:cxnSpLocks noChangeShapeType="1"/>
            </p:cNvCxnSpPr>
            <p:nvPr>
              <p:custDataLst>
                <p:tags r:id="rId6"/>
              </p:custDataLst>
            </p:nvPr>
          </p:nvCxnSpPr>
          <p:spPr bwMode="auto">
            <a:xfrm>
              <a:off x="6684356" y="3053350"/>
              <a:ext cx="672046" cy="1499010"/>
            </a:xfrm>
            <a:prstGeom prst="straightConnector1">
              <a:avLst/>
            </a:prstGeom>
            <a:noFill/>
            <a:ln w="57150" cmpd="sng">
              <a:solidFill>
                <a:schemeClr val="accent2"/>
              </a:solidFill>
              <a:prstDash val="sysDot"/>
              <a:round/>
              <a:tailEnd type="arrow" w="med" len="med"/>
            </a:ln>
            <a:extLst>
              <a:ext uri="{909E8E84-426E-40DD-AFC4-6F175D3DCCD1}">
                <a14:hiddenFill xmlns:a14="http://schemas.microsoft.com/office/drawing/2010/main">
                  <a:noFill/>
                </a14:hiddenFill>
              </a:ext>
            </a:extLst>
          </p:spPr>
        </p:cxnSp>
        <p:sp>
          <p:nvSpPr>
            <p:cNvPr id="28" name="下箭头 29"/>
            <p:cNvSpPr>
              <a:spLocks noChangeArrowheads="1"/>
            </p:cNvSpPr>
            <p:nvPr>
              <p:custDataLst>
                <p:tags r:id="rId7"/>
              </p:custDataLst>
            </p:nvPr>
          </p:nvSpPr>
          <p:spPr bwMode="auto">
            <a:xfrm rot="7047604">
              <a:off x="4585494" y="3186906"/>
              <a:ext cx="273050" cy="1824038"/>
            </a:xfrm>
            <a:prstGeom prst="downArrow">
              <a:avLst>
                <a:gd name="adj1" fmla="val 50000"/>
                <a:gd name="adj2" fmla="val 147429"/>
              </a:avLst>
            </a:prstGeom>
            <a:solidFill>
              <a:schemeClr val="accent2"/>
            </a:solidFill>
            <a:ln w="47625" cmpd="sng">
              <a:noFill/>
              <a:miter lim="800000"/>
            </a:ln>
          </p:spPr>
          <p:txBody>
            <a:bodyPr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marL="0" marR="0" lvl="0" indent="0" defTabSz="91440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800" b="0" i="0" u="none" strike="noStrike" kern="0" cap="none" spc="0" normalizeH="0" baseline="0" noProof="0">
                <a:ln>
                  <a:noFill/>
                </a:ln>
                <a:solidFill>
                  <a:schemeClr val="tx1"/>
                </a:solidFill>
                <a:effectLst/>
                <a:uLnTx/>
                <a:uFillTx/>
                <a:latin typeface="Arial" panose="020B0604020202020204" pitchFamily="34" charset="0"/>
                <a:ea typeface="方正舒体" panose="02010601030101010101" pitchFamily="2" charset="-122"/>
              </a:endParaRPr>
            </a:p>
          </p:txBody>
        </p:sp>
        <p:sp>
          <p:nvSpPr>
            <p:cNvPr id="29" name="椭圆 24"/>
            <p:cNvSpPr>
              <a:spLocks noChangeArrowheads="1"/>
            </p:cNvSpPr>
            <p:nvPr>
              <p:custDataLst>
                <p:tags r:id="rId8"/>
              </p:custDataLst>
            </p:nvPr>
          </p:nvSpPr>
          <p:spPr bwMode="auto">
            <a:xfrm>
              <a:off x="5562600" y="4267200"/>
              <a:ext cx="838200" cy="762000"/>
            </a:xfrm>
            <a:prstGeom prst="ellipse">
              <a:avLst/>
            </a:prstGeom>
            <a:noFill/>
            <a:ln w="82550" cmpd="sng">
              <a:solidFill>
                <a:schemeClr val="accent2"/>
              </a:solidFill>
              <a:round/>
            </a:ln>
            <a:extLst>
              <a:ext uri="{909E8E84-426E-40DD-AFC4-6F175D3DCCD1}">
                <a14:hiddenFill xmlns:a14="http://schemas.microsoft.com/office/drawing/2010/main">
                  <a:solidFill>
                    <a:srgbClr val="FFFFFF"/>
                  </a:solidFill>
                </a14:hiddenFill>
              </a:ext>
            </a:extLst>
          </p:spPr>
          <p:txBody>
            <a:bodyPr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marL="0" marR="0" lvl="0" indent="0" defTabSz="91440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800" b="0" i="0" u="none" strike="noStrike" kern="0" cap="none" spc="0" normalizeH="0" baseline="0" noProof="0">
                <a:ln>
                  <a:noFill/>
                </a:ln>
                <a:solidFill>
                  <a:schemeClr val="bg1"/>
                </a:solidFill>
                <a:effectLst/>
                <a:uLnTx/>
                <a:uFillTx/>
                <a:latin typeface="Arial" panose="020B0604020202020204" pitchFamily="34" charset="0"/>
                <a:ea typeface="方正舒体" panose="02010601030101010101" pitchFamily="2" charset="-122"/>
              </a:endParaRPr>
            </a:p>
          </p:txBody>
        </p:sp>
        <p:sp>
          <p:nvSpPr>
            <p:cNvPr id="30" name="AutoShape 11"/>
            <p:cNvSpPr/>
            <p:nvPr>
              <p:custDataLst>
                <p:tags r:id="rId9"/>
              </p:custDataLst>
            </p:nvPr>
          </p:nvSpPr>
          <p:spPr bwMode="auto">
            <a:xfrm>
              <a:off x="434003" y="3577965"/>
              <a:ext cx="1699401" cy="590259"/>
            </a:xfrm>
            <a:custGeom>
              <a:avLst/>
              <a:gdLst>
                <a:gd name="T0" fmla="*/ 21600 w 21600"/>
                <a:gd name="T1" fmla="*/ 6079 h 21600"/>
                <a:gd name="T2" fmla="*/ 15126 w 21600"/>
                <a:gd name="T3" fmla="*/ 0 h 21600"/>
                <a:gd name="T4" fmla="*/ 15126 w 21600"/>
                <a:gd name="T5" fmla="*/ 2912 h 21600"/>
                <a:gd name="T6" fmla="*/ 12427 w 21600"/>
                <a:gd name="T7" fmla="*/ 2912 h 21600"/>
                <a:gd name="T8" fmla="*/ 0 w 21600"/>
                <a:gd name="T9" fmla="*/ 12158 h 21600"/>
                <a:gd name="T10" fmla="*/ 0 w 21600"/>
                <a:gd name="T11" fmla="*/ 21600 h 21600"/>
                <a:gd name="T12" fmla="*/ 6474 w 21600"/>
                <a:gd name="T13" fmla="*/ 21600 h 21600"/>
                <a:gd name="T14" fmla="*/ 6474 w 21600"/>
                <a:gd name="T15" fmla="*/ 12158 h 21600"/>
                <a:gd name="T16" fmla="*/ 12427 w 21600"/>
                <a:gd name="T17" fmla="*/ 9246 h 21600"/>
                <a:gd name="T18" fmla="*/ 15126 w 21600"/>
                <a:gd name="T19" fmla="*/ 9246 h 21600"/>
                <a:gd name="T20" fmla="*/ 15126 w 21600"/>
                <a:gd name="T21" fmla="*/ 12158 h 21600"/>
                <a:gd name="T22" fmla="*/ 12427 w 21600"/>
                <a:gd name="T23" fmla="*/ 2912 h 21600"/>
                <a:gd name="T24" fmla="*/ 18227 w 21600"/>
                <a:gd name="T25" fmla="*/ 9246 h 216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T22" t="T23" r="T24" b="T25"/>
              <a:pathLst>
                <a:path w="21600" h="21600">
                  <a:moveTo>
                    <a:pt x="21600" y="6079"/>
                  </a:moveTo>
                  <a:lnTo>
                    <a:pt x="15126" y="0"/>
                  </a:lnTo>
                  <a:lnTo>
                    <a:pt x="15126" y="2912"/>
                  </a:lnTo>
                  <a:lnTo>
                    <a:pt x="12427" y="2912"/>
                  </a:lnTo>
                  <a:cubicBezTo>
                    <a:pt x="5564" y="2912"/>
                    <a:pt x="0" y="7052"/>
                    <a:pt x="0" y="12158"/>
                  </a:cubicBezTo>
                  <a:lnTo>
                    <a:pt x="0" y="21600"/>
                  </a:lnTo>
                  <a:lnTo>
                    <a:pt x="6474" y="21600"/>
                  </a:lnTo>
                  <a:lnTo>
                    <a:pt x="6474" y="12158"/>
                  </a:lnTo>
                  <a:cubicBezTo>
                    <a:pt x="6474" y="10550"/>
                    <a:pt x="9139" y="9246"/>
                    <a:pt x="12427" y="9246"/>
                  </a:cubicBezTo>
                  <a:lnTo>
                    <a:pt x="15126" y="9246"/>
                  </a:lnTo>
                  <a:lnTo>
                    <a:pt x="15126" y="12158"/>
                  </a:lnTo>
                  <a:close/>
                </a:path>
              </a:pathLst>
            </a:custGeom>
            <a:solidFill>
              <a:schemeClr val="accent1"/>
            </a:solidFill>
            <a:ln w="9525" cmpd="sng">
              <a:solidFill>
                <a:schemeClr val="accent1"/>
              </a:solidFill>
              <a:miter lim="800000"/>
            </a:ln>
          </p:spPr>
          <p:txBody>
            <a:bodyPr wrap="none" anchor="ctr"/>
            <a:lstStyle/>
            <a:p>
              <a:pPr marL="0" marR="0" lvl="0" indent="0" defTabSz="91440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800" b="0" i="0" u="none" strike="noStrike" kern="0" cap="none" spc="0" normalizeH="0" baseline="0" noProof="0">
                <a:ln>
                  <a:noFill/>
                </a:ln>
                <a:solidFill>
                  <a:schemeClr val="bg1"/>
                </a:solidFill>
                <a:effectLst/>
                <a:uLnTx/>
                <a:uFillTx/>
                <a:ea typeface="宋体" panose="02010600030101010101" pitchFamily="2" charset="-122"/>
              </a:endParaRPr>
            </a:p>
          </p:txBody>
        </p:sp>
        <p:sp>
          <p:nvSpPr>
            <p:cNvPr id="31" name="Text Box 12"/>
            <p:cNvSpPr txBox="1">
              <a:spLocks noChangeArrowheads="1"/>
            </p:cNvSpPr>
            <p:nvPr>
              <p:custDataLst>
                <p:tags r:id="rId10"/>
              </p:custDataLst>
            </p:nvPr>
          </p:nvSpPr>
          <p:spPr bwMode="auto">
            <a:xfrm>
              <a:off x="0" y="4038600"/>
              <a:ext cx="1219200" cy="3893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marL="0" marR="0" lvl="0" indent="0" defTabSz="914400" eaLnBrk="1" fontAlgn="base" latinLnBrk="0" hangingPunct="1">
                <a:lnSpc>
                  <a:spcPct val="100000"/>
                </a:lnSpc>
                <a:spcBef>
                  <a:spcPct val="50000"/>
                </a:spcBef>
                <a:spcAft>
                  <a:spcPct val="0"/>
                </a:spcAft>
                <a:buClrTx/>
                <a:buSzTx/>
                <a:buFont typeface="Arial" panose="020B0604020202020204" pitchFamily="34" charset="0"/>
                <a:buNone/>
                <a:defRPr/>
              </a:pPr>
              <a:r>
                <a:rPr kumimoji="0" lang="zh-CN" altLang="en-US" sz="1800" b="0" i="0" u="none" strike="noStrike" kern="0" cap="none" spc="0" normalizeH="0" baseline="0" noProof="0" dirty="0">
                  <a:ln>
                    <a:noFill/>
                  </a:ln>
                  <a:solidFill>
                    <a:schemeClr val="tx1"/>
                  </a:solidFill>
                  <a:effectLst/>
                  <a:uLnTx/>
                  <a:uFillTx/>
                  <a:latin typeface="+mn-lt"/>
                  <a:ea typeface="+mn-ea"/>
                </a:rPr>
                <a:t>十指交</a:t>
              </a:r>
              <a:endParaRPr kumimoji="0" lang="zh-CN" altLang="en-US" sz="1800" b="0" i="0" u="none" strike="noStrike" kern="0" cap="none" spc="0" normalizeH="0" baseline="0" noProof="0" dirty="0">
                <a:ln>
                  <a:noFill/>
                </a:ln>
                <a:solidFill>
                  <a:schemeClr val="tx1"/>
                </a:solidFill>
                <a:effectLst/>
                <a:uLnTx/>
                <a:uFillTx/>
                <a:latin typeface="+mn-lt"/>
                <a:ea typeface="+mn-ea"/>
              </a:endParaRPr>
            </a:p>
          </p:txBody>
        </p:sp>
        <p:sp>
          <p:nvSpPr>
            <p:cNvPr id="32" name="Line 14"/>
            <p:cNvSpPr>
              <a:spLocks noChangeShapeType="1"/>
            </p:cNvSpPr>
            <p:nvPr>
              <p:custDataLst>
                <p:tags r:id="rId11"/>
              </p:custDataLst>
            </p:nvPr>
          </p:nvSpPr>
          <p:spPr bwMode="auto">
            <a:xfrm flipH="1">
              <a:off x="2617214" y="1752600"/>
              <a:ext cx="457200" cy="2133600"/>
            </a:xfrm>
            <a:prstGeom prst="line">
              <a:avLst/>
            </a:prstGeom>
            <a:noFill/>
            <a:ln w="9525" cmpd="sng">
              <a:solidFill>
                <a:srgbClr val="000000"/>
              </a:solidFill>
              <a:round/>
              <a:tailEnd type="triangle" w="med" len="med"/>
            </a:ln>
            <a:extLst>
              <a:ext uri="{909E8E84-426E-40DD-AFC4-6F175D3DCCD1}">
                <a14:hiddenFill xmlns:a14="http://schemas.microsoft.com/office/drawing/2010/main">
                  <a:noFill/>
                </a14:hiddenFill>
              </a:ext>
            </a:extLst>
          </p:spPr>
          <p:txBody>
            <a:bodyPr/>
            <a:lstStyle/>
            <a:p>
              <a:pPr marL="0" marR="0" lvl="0" indent="0" defTabSz="91440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800" b="0" i="0" u="none" strike="noStrike" kern="0" cap="none" spc="0" normalizeH="0" baseline="0" noProof="0">
                <a:ln>
                  <a:noFill/>
                </a:ln>
                <a:solidFill>
                  <a:schemeClr val="bg1"/>
                </a:solidFill>
                <a:effectLst/>
                <a:uLnTx/>
                <a:uFillTx/>
                <a:ea typeface="宋体" panose="02010600030101010101" pitchFamily="2" charset="-122"/>
              </a:endParaRPr>
            </a:p>
          </p:txBody>
        </p:sp>
        <p:sp>
          <p:nvSpPr>
            <p:cNvPr id="33" name="Oval 15"/>
            <p:cNvSpPr>
              <a:spLocks noChangeArrowheads="1"/>
            </p:cNvSpPr>
            <p:nvPr>
              <p:custDataLst>
                <p:tags r:id="rId12"/>
              </p:custDataLst>
            </p:nvPr>
          </p:nvSpPr>
          <p:spPr bwMode="auto">
            <a:xfrm>
              <a:off x="2616837" y="887515"/>
              <a:ext cx="1042788" cy="773597"/>
            </a:xfrm>
            <a:prstGeom prst="ellipse">
              <a:avLst/>
            </a:prstGeom>
            <a:solidFill>
              <a:schemeClr val="accent1"/>
            </a:solidFill>
            <a:ln w="9525" cmpd="sng">
              <a:noFill/>
              <a:round/>
            </a:ln>
          </p:spPr>
          <p:txBody>
            <a:bodyPr wrap="none"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marL="0" marR="0" lvl="0" indent="0" defTabSz="91440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800" b="0" i="0" u="none" strike="noStrike" kern="0" cap="none" spc="0" normalizeH="0" baseline="0" noProof="0">
                <a:ln>
                  <a:noFill/>
                </a:ln>
                <a:solidFill>
                  <a:schemeClr val="bg1"/>
                </a:solidFill>
                <a:effectLst/>
                <a:uLnTx/>
                <a:uFillTx/>
                <a:latin typeface="Arial" panose="020B0604020202020204" pitchFamily="34" charset="0"/>
                <a:ea typeface="方正舒体" panose="02010601030101010101" pitchFamily="2" charset="-122"/>
              </a:endParaRPr>
            </a:p>
          </p:txBody>
        </p:sp>
        <p:sp>
          <p:nvSpPr>
            <p:cNvPr id="34" name="Text Box 16"/>
            <p:cNvSpPr txBox="1">
              <a:spLocks noChangeArrowheads="1"/>
            </p:cNvSpPr>
            <p:nvPr>
              <p:custDataLst>
                <p:tags r:id="rId13"/>
              </p:custDataLst>
            </p:nvPr>
          </p:nvSpPr>
          <p:spPr bwMode="auto">
            <a:xfrm>
              <a:off x="2682915" y="1112194"/>
              <a:ext cx="1170803" cy="324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marL="0" marR="0" lvl="0" indent="0" defTabSz="914400" eaLnBrk="1" fontAlgn="base" latinLnBrk="0" hangingPunct="1">
                <a:lnSpc>
                  <a:spcPct val="100000"/>
                </a:lnSpc>
                <a:spcBef>
                  <a:spcPct val="50000"/>
                </a:spcBef>
                <a:spcAft>
                  <a:spcPct val="0"/>
                </a:spcAft>
                <a:buClrTx/>
                <a:buSzTx/>
                <a:buFont typeface="Arial" panose="020B0604020202020204" pitchFamily="34" charset="0"/>
                <a:buNone/>
                <a:defRPr/>
              </a:pPr>
              <a:r>
                <a:rPr kumimoji="0" lang="zh-CN" altLang="en-US" sz="1400" b="1" i="0" u="none" strike="noStrike" kern="0" cap="none" spc="0" normalizeH="0" baseline="0" noProof="0" dirty="0">
                  <a:ln>
                    <a:noFill/>
                  </a:ln>
                  <a:solidFill>
                    <a:schemeClr val="bg1"/>
                  </a:solidFill>
                  <a:effectLst/>
                  <a:uLnTx/>
                  <a:uFillTx/>
                  <a:latin typeface="+mn-lt"/>
                  <a:ea typeface="+mn-ea"/>
                </a:rPr>
                <a:t>下手指上翘</a:t>
              </a:r>
              <a:endParaRPr kumimoji="0" lang="zh-CN" altLang="en-US" sz="1400" b="1" i="0" u="none" strike="noStrike" kern="0" cap="none" spc="0" normalizeH="0" baseline="0" noProof="0" dirty="0">
                <a:ln>
                  <a:noFill/>
                </a:ln>
                <a:solidFill>
                  <a:schemeClr val="bg1"/>
                </a:solidFill>
                <a:effectLst/>
                <a:uLnTx/>
                <a:uFillTx/>
                <a:latin typeface="+mn-lt"/>
                <a:ea typeface="+mn-ea"/>
              </a:endParaRPr>
            </a:p>
          </p:txBody>
        </p:sp>
        <p:sp>
          <p:nvSpPr>
            <p:cNvPr id="35" name="Text Box 18"/>
            <p:cNvSpPr txBox="1">
              <a:spLocks noChangeArrowheads="1"/>
            </p:cNvSpPr>
            <p:nvPr>
              <p:custDataLst>
                <p:tags r:id="rId14"/>
              </p:custDataLst>
            </p:nvPr>
          </p:nvSpPr>
          <p:spPr bwMode="auto">
            <a:xfrm>
              <a:off x="4548629" y="1930610"/>
              <a:ext cx="702081" cy="6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marL="0" marR="0" lvl="0" indent="0" defTabSz="914400" eaLnBrk="1" fontAlgn="base" latinLnBrk="0" hangingPunct="1">
                <a:lnSpc>
                  <a:spcPct val="100000"/>
                </a:lnSpc>
                <a:spcBef>
                  <a:spcPct val="50000"/>
                </a:spcBef>
                <a:spcAft>
                  <a:spcPct val="0"/>
                </a:spcAft>
                <a:buClrTx/>
                <a:buSzTx/>
                <a:buFont typeface="Arial" panose="020B0604020202020204" pitchFamily="34" charset="0"/>
                <a:buNone/>
                <a:defRPr/>
              </a:pPr>
              <a:r>
                <a:rPr kumimoji="0" lang="zh-CN" altLang="en-US" sz="1400" b="1" i="0" u="none" strike="noStrike" kern="0" cap="none" spc="0" normalizeH="0" baseline="0" noProof="0" dirty="0">
                  <a:ln>
                    <a:noFill/>
                  </a:ln>
                  <a:solidFill>
                    <a:schemeClr val="tx1"/>
                  </a:solidFill>
                  <a:effectLst/>
                  <a:uLnTx/>
                  <a:uFillTx/>
                  <a:latin typeface="+mn-lt"/>
                  <a:ea typeface="+mn-ea"/>
                </a:rPr>
                <a:t>身体直</a:t>
              </a:r>
              <a:endParaRPr kumimoji="0" lang="en-US" altLang="zh-CN" sz="1400" b="1" i="0" u="none" strike="noStrike" kern="0" cap="none" spc="0" normalizeH="0" baseline="0" noProof="0" dirty="0">
                <a:ln>
                  <a:noFill/>
                </a:ln>
                <a:solidFill>
                  <a:schemeClr val="tx1"/>
                </a:solidFill>
                <a:effectLst/>
                <a:uLnTx/>
                <a:uFillTx/>
                <a:latin typeface="+mn-lt"/>
                <a:ea typeface="+mn-ea"/>
              </a:endParaRPr>
            </a:p>
            <a:p>
              <a:pPr marL="0" marR="0" lvl="0" indent="0" defTabSz="914400" eaLnBrk="1" fontAlgn="base" latinLnBrk="0" hangingPunct="1">
                <a:lnSpc>
                  <a:spcPct val="100000"/>
                </a:lnSpc>
                <a:spcBef>
                  <a:spcPct val="50000"/>
                </a:spcBef>
                <a:spcAft>
                  <a:spcPct val="0"/>
                </a:spcAft>
                <a:buClrTx/>
                <a:buSzTx/>
                <a:buFont typeface="Arial" panose="020B0604020202020204" pitchFamily="34" charset="0"/>
                <a:buNone/>
                <a:defRPr/>
              </a:pPr>
              <a:r>
                <a:rPr kumimoji="0" lang="zh-CN" altLang="en-US" sz="1400" b="1" i="0" u="none" strike="noStrike" kern="0" cap="none" spc="0" normalizeH="0" baseline="0" noProof="0" dirty="0">
                  <a:ln>
                    <a:noFill/>
                  </a:ln>
                  <a:solidFill>
                    <a:schemeClr val="tx1"/>
                  </a:solidFill>
                  <a:effectLst/>
                  <a:uLnTx/>
                  <a:uFillTx/>
                  <a:latin typeface="+mn-lt"/>
                  <a:ea typeface="+mn-ea"/>
                </a:rPr>
                <a:t>手臂直</a:t>
              </a:r>
              <a:endParaRPr kumimoji="0" lang="zh-CN" altLang="en-US" sz="1400" b="1" i="0" u="none" strike="noStrike" kern="0" cap="none" spc="0" normalizeH="0" baseline="0" noProof="0" dirty="0">
                <a:ln>
                  <a:noFill/>
                </a:ln>
                <a:solidFill>
                  <a:schemeClr val="tx1"/>
                </a:solidFill>
                <a:effectLst/>
                <a:uLnTx/>
                <a:uFillTx/>
                <a:latin typeface="+mn-lt"/>
                <a:ea typeface="+mn-ea"/>
              </a:endParaRPr>
            </a:p>
          </p:txBody>
        </p:sp>
        <p:sp>
          <p:nvSpPr>
            <p:cNvPr id="36" name="Line 19"/>
            <p:cNvSpPr>
              <a:spLocks noChangeShapeType="1"/>
            </p:cNvSpPr>
            <p:nvPr>
              <p:custDataLst>
                <p:tags r:id="rId15"/>
              </p:custDataLst>
            </p:nvPr>
          </p:nvSpPr>
          <p:spPr bwMode="auto">
            <a:xfrm>
              <a:off x="5105400" y="2743200"/>
              <a:ext cx="685800" cy="1295400"/>
            </a:xfrm>
            <a:prstGeom prst="line">
              <a:avLst/>
            </a:prstGeom>
            <a:noFill/>
            <a:ln w="9525" cmpd="sng">
              <a:solidFill>
                <a:srgbClr val="000000"/>
              </a:solidFill>
              <a:round/>
              <a:tailEnd type="triangle" w="med" len="med"/>
            </a:ln>
            <a:extLst>
              <a:ext uri="{909E8E84-426E-40DD-AFC4-6F175D3DCCD1}">
                <a14:hiddenFill xmlns:a14="http://schemas.microsoft.com/office/drawing/2010/main">
                  <a:noFill/>
                </a14:hiddenFill>
              </a:ext>
            </a:extLst>
          </p:spPr>
          <p:txBody>
            <a:bodyPr/>
            <a:lstStyle/>
            <a:p>
              <a:pPr marL="0" marR="0" lvl="0" indent="0" defTabSz="91440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800" b="0" i="0" u="none" strike="noStrike" kern="0" cap="none" spc="0" normalizeH="0" baseline="0" noProof="0">
                <a:ln>
                  <a:noFill/>
                </a:ln>
                <a:solidFill>
                  <a:schemeClr val="bg1"/>
                </a:solidFill>
                <a:effectLst/>
                <a:uLnTx/>
                <a:uFillTx/>
                <a:ea typeface="宋体" panose="02010600030101010101" pitchFamily="2" charset="-122"/>
              </a:endParaRPr>
            </a:p>
          </p:txBody>
        </p:sp>
        <p:sp>
          <p:nvSpPr>
            <p:cNvPr id="37" name="AutoShape 21"/>
            <p:cNvSpPr>
              <a:spLocks noChangeArrowheads="1"/>
            </p:cNvSpPr>
            <p:nvPr>
              <p:custDataLst>
                <p:tags r:id="rId16"/>
              </p:custDataLst>
            </p:nvPr>
          </p:nvSpPr>
          <p:spPr bwMode="auto">
            <a:xfrm>
              <a:off x="7467355" y="2069673"/>
              <a:ext cx="1317972" cy="1816528"/>
            </a:xfrm>
            <a:prstGeom prst="cloudCallout">
              <a:avLst>
                <a:gd name="adj1" fmla="val -60940"/>
                <a:gd name="adj2" fmla="val 63949"/>
              </a:avLst>
            </a:prstGeom>
            <a:solidFill>
              <a:schemeClr val="accent3"/>
            </a:solidFill>
            <a:ln w="9525" cmpd="sng">
              <a:noFill/>
              <a:round/>
            </a:ln>
          </p:spPr>
          <p:txBody>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marL="0" marR="0" lvl="0" indent="0" defTabSz="914400" eaLnBrk="1" fontAlgn="base" latinLnBrk="0" hangingPunct="1">
                <a:lnSpc>
                  <a:spcPct val="100000"/>
                </a:lnSpc>
                <a:spcBef>
                  <a:spcPct val="0"/>
                </a:spcBef>
                <a:spcAft>
                  <a:spcPct val="0"/>
                </a:spcAft>
                <a:buClrTx/>
                <a:buSzTx/>
                <a:buFont typeface="Arial" panose="020B0604020202020204" pitchFamily="34" charset="0"/>
                <a:buNone/>
                <a:defRPr/>
              </a:pPr>
              <a:r>
                <a:rPr kumimoji="0" lang="zh-CN" altLang="en-US" sz="1600" b="1" i="0" u="none" strike="noStrike" kern="0" cap="none" spc="0" normalizeH="0" baseline="0" noProof="0" dirty="0">
                  <a:ln>
                    <a:noFill/>
                  </a:ln>
                  <a:solidFill>
                    <a:schemeClr val="bg1"/>
                  </a:solidFill>
                  <a:effectLst/>
                  <a:uLnTx/>
                  <a:uFillTx/>
                  <a:latin typeface="+mn-lt"/>
                  <a:ea typeface="+mn-ea"/>
                </a:rPr>
                <a:t>观察变化</a:t>
              </a:r>
              <a:endParaRPr kumimoji="0" lang="zh-CN" altLang="en-US" sz="1600" b="1" i="0" u="none" strike="noStrike" kern="0" cap="none" spc="0" normalizeH="0" baseline="0" noProof="0" dirty="0">
                <a:ln>
                  <a:noFill/>
                </a:ln>
                <a:solidFill>
                  <a:schemeClr val="bg1"/>
                </a:solidFill>
                <a:effectLst/>
                <a:uLnTx/>
                <a:uFillTx/>
                <a:latin typeface="+mn-lt"/>
                <a:ea typeface="+mn-ea"/>
              </a:endParaRPr>
            </a:p>
            <a:p>
              <a:pPr marL="0" marR="0" lvl="0" indent="0" algn="ctr" defTabSz="914400" eaLnBrk="1" fontAlgn="base" latinLnBrk="0" hangingPunct="1">
                <a:lnSpc>
                  <a:spcPct val="100000"/>
                </a:lnSpc>
                <a:spcBef>
                  <a:spcPct val="0"/>
                </a:spcBef>
                <a:spcAft>
                  <a:spcPct val="0"/>
                </a:spcAft>
                <a:buClrTx/>
                <a:buSzTx/>
                <a:buFont typeface="Arial" panose="020B0604020202020204" pitchFamily="34" charset="0"/>
                <a:buNone/>
                <a:defRPr/>
              </a:pPr>
              <a:r>
                <a:rPr kumimoji="0" lang="zh-CN" altLang="en-US" sz="1600" b="1" i="0" u="none" strike="noStrike" kern="0" cap="none" spc="0" normalizeH="0" baseline="0" noProof="0" dirty="0">
                  <a:ln>
                    <a:noFill/>
                  </a:ln>
                  <a:solidFill>
                    <a:schemeClr val="bg1"/>
                  </a:solidFill>
                  <a:effectLst/>
                  <a:uLnTx/>
                  <a:uFillTx/>
                  <a:latin typeface="+mn-lt"/>
                  <a:ea typeface="+mn-ea"/>
                </a:rPr>
                <a:t>意识</a:t>
              </a:r>
              <a:endParaRPr kumimoji="0" lang="zh-CN" altLang="en-US" sz="1600" b="1" i="0" u="none" strike="noStrike" kern="0" cap="none" spc="0" normalizeH="0" baseline="0" noProof="0" dirty="0">
                <a:ln>
                  <a:noFill/>
                </a:ln>
                <a:solidFill>
                  <a:schemeClr val="bg1"/>
                </a:solidFill>
                <a:effectLst/>
                <a:uLnTx/>
                <a:uFillTx/>
                <a:latin typeface="+mn-lt"/>
                <a:ea typeface="+mn-ea"/>
              </a:endParaRPr>
            </a:p>
            <a:p>
              <a:pPr marL="0" marR="0" lvl="0" indent="0" algn="ctr" defTabSz="914400" eaLnBrk="1" fontAlgn="base" latinLnBrk="0" hangingPunct="1">
                <a:lnSpc>
                  <a:spcPct val="100000"/>
                </a:lnSpc>
                <a:spcBef>
                  <a:spcPct val="0"/>
                </a:spcBef>
                <a:spcAft>
                  <a:spcPct val="0"/>
                </a:spcAft>
                <a:buClrTx/>
                <a:buSzTx/>
                <a:buFont typeface="Arial" panose="020B0604020202020204" pitchFamily="34" charset="0"/>
                <a:buNone/>
                <a:defRPr/>
              </a:pPr>
              <a:r>
                <a:rPr kumimoji="0" lang="zh-CN" altLang="en-US" sz="1600" b="1" i="0" u="none" strike="noStrike" kern="0" cap="none" spc="0" normalizeH="0" baseline="0" noProof="0" dirty="0">
                  <a:ln>
                    <a:noFill/>
                  </a:ln>
                  <a:solidFill>
                    <a:schemeClr val="bg1"/>
                  </a:solidFill>
                  <a:effectLst/>
                  <a:uLnTx/>
                  <a:uFillTx/>
                  <a:latin typeface="+mn-lt"/>
                  <a:ea typeface="+mn-ea"/>
                </a:rPr>
                <a:t>呼吸</a:t>
              </a:r>
              <a:endParaRPr kumimoji="0" lang="zh-CN" altLang="en-US" sz="1600" b="1" i="0" u="none" strike="noStrike" kern="0" cap="none" spc="0" normalizeH="0" baseline="0" noProof="0" dirty="0">
                <a:ln>
                  <a:noFill/>
                </a:ln>
                <a:solidFill>
                  <a:schemeClr val="bg1"/>
                </a:solidFill>
                <a:effectLst/>
                <a:uLnTx/>
                <a:uFillTx/>
                <a:latin typeface="+mn-lt"/>
                <a:ea typeface="+mn-ea"/>
              </a:endParaRPr>
            </a:p>
            <a:p>
              <a:pPr marL="0" marR="0" lvl="0" indent="0" algn="ctr" defTabSz="914400" eaLnBrk="1" fontAlgn="base" latinLnBrk="0" hangingPunct="1">
                <a:lnSpc>
                  <a:spcPct val="100000"/>
                </a:lnSpc>
                <a:spcBef>
                  <a:spcPct val="0"/>
                </a:spcBef>
                <a:spcAft>
                  <a:spcPct val="0"/>
                </a:spcAft>
                <a:buClrTx/>
                <a:buSzTx/>
                <a:buFont typeface="Arial" panose="020B0604020202020204" pitchFamily="34" charset="0"/>
                <a:buNone/>
                <a:defRPr/>
              </a:pPr>
              <a:r>
                <a:rPr kumimoji="0" lang="zh-CN" altLang="en-US" sz="1600" b="1" i="0" u="none" strike="noStrike" kern="0" cap="none" spc="0" normalizeH="0" baseline="0" noProof="0" dirty="0">
                  <a:ln>
                    <a:noFill/>
                  </a:ln>
                  <a:solidFill>
                    <a:schemeClr val="bg1"/>
                  </a:solidFill>
                  <a:effectLst/>
                  <a:uLnTx/>
                  <a:uFillTx/>
                  <a:latin typeface="+mn-lt"/>
                  <a:ea typeface="+mn-ea"/>
                </a:rPr>
                <a:t>面色</a:t>
              </a:r>
              <a:endParaRPr kumimoji="0" lang="zh-CN" altLang="en-US" sz="1600" b="1" i="0" u="none" strike="noStrike" kern="0" cap="none" spc="0" normalizeH="0" baseline="0" noProof="0" dirty="0">
                <a:ln>
                  <a:noFill/>
                </a:ln>
                <a:solidFill>
                  <a:schemeClr val="bg1"/>
                </a:solidFill>
                <a:effectLst/>
                <a:uLnTx/>
                <a:uFillTx/>
                <a:latin typeface="+mn-lt"/>
                <a:ea typeface="+mn-ea"/>
              </a:endParaRPr>
            </a:p>
            <a:p>
              <a:pPr marL="0" marR="0" lvl="0" indent="0" algn="ctr" defTabSz="914400" eaLnBrk="1" fontAlgn="base" latinLnBrk="0" hangingPunct="1">
                <a:lnSpc>
                  <a:spcPct val="100000"/>
                </a:lnSpc>
                <a:spcBef>
                  <a:spcPct val="0"/>
                </a:spcBef>
                <a:spcAft>
                  <a:spcPct val="0"/>
                </a:spcAft>
                <a:buClrTx/>
                <a:buSzTx/>
                <a:buFont typeface="Arial" panose="020B0604020202020204" pitchFamily="34" charset="0"/>
                <a:buNone/>
                <a:defRPr/>
              </a:pPr>
              <a:r>
                <a:rPr kumimoji="0" lang="zh-CN" altLang="en-US" sz="1600" b="1" i="0" u="none" strike="noStrike" kern="0" cap="none" spc="0" normalizeH="0" baseline="0" noProof="0" dirty="0">
                  <a:ln>
                    <a:noFill/>
                  </a:ln>
                  <a:solidFill>
                    <a:schemeClr val="bg1"/>
                  </a:solidFill>
                  <a:effectLst/>
                  <a:uLnTx/>
                  <a:uFillTx/>
                  <a:latin typeface="+mn-lt"/>
                  <a:ea typeface="+mn-ea"/>
                </a:rPr>
                <a:t>呕吐物</a:t>
              </a:r>
              <a:endParaRPr kumimoji="0" lang="zh-CN" altLang="en-US" sz="1600" b="1" i="0" u="none" strike="noStrike" kern="0" cap="none" spc="0" normalizeH="0" baseline="0" noProof="0" dirty="0">
                <a:ln>
                  <a:noFill/>
                </a:ln>
                <a:solidFill>
                  <a:schemeClr val="bg1"/>
                </a:solidFill>
                <a:effectLst/>
                <a:uLnTx/>
                <a:uFillTx/>
                <a:latin typeface="+mn-lt"/>
                <a:ea typeface="+mn-ea"/>
              </a:endParaRPr>
            </a:p>
          </p:txBody>
        </p:sp>
        <p:sp>
          <p:nvSpPr>
            <p:cNvPr id="38" name="Rectangle 27"/>
            <p:cNvSpPr>
              <a:spLocks noChangeArrowheads="1"/>
            </p:cNvSpPr>
            <p:nvPr>
              <p:custDataLst>
                <p:tags r:id="rId17"/>
              </p:custDataLst>
            </p:nvPr>
          </p:nvSpPr>
          <p:spPr bwMode="auto">
            <a:xfrm>
              <a:off x="76172" y="4038364"/>
              <a:ext cx="963663" cy="432261"/>
            </a:xfrm>
            <a:prstGeom prst="rect">
              <a:avLst/>
            </a:prstGeom>
            <a:solidFill>
              <a:schemeClr val="accent1"/>
            </a:solidFill>
            <a:ln w="9525" cmpd="sng">
              <a:solidFill>
                <a:schemeClr val="accent1"/>
              </a:solidFill>
              <a:miter lim="800000"/>
            </a:ln>
          </p:spPr>
          <p:txBody>
            <a:bodyPr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marL="0" marR="0" lvl="0" indent="0" defTabSz="91440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800" b="0" i="0" u="none" strike="noStrike" kern="0" cap="none" spc="0" normalizeH="0" baseline="0" noProof="0">
                <a:ln>
                  <a:noFill/>
                </a:ln>
                <a:solidFill>
                  <a:schemeClr val="bg1"/>
                </a:solidFill>
                <a:effectLst/>
                <a:uLnTx/>
                <a:uFillTx/>
                <a:latin typeface="Arial" panose="020B0604020202020204" pitchFamily="34" charset="0"/>
                <a:ea typeface="方正舒体" panose="02010601030101010101" pitchFamily="2" charset="-122"/>
              </a:endParaRPr>
            </a:p>
          </p:txBody>
        </p:sp>
        <p:sp>
          <p:nvSpPr>
            <p:cNvPr id="39" name="Text Box 28"/>
            <p:cNvSpPr txBox="1">
              <a:spLocks noChangeArrowheads="1"/>
            </p:cNvSpPr>
            <p:nvPr/>
          </p:nvSpPr>
          <p:spPr bwMode="auto">
            <a:xfrm>
              <a:off x="831850" y="4267146"/>
              <a:ext cx="311150" cy="3893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marL="0" marR="0" lvl="0" indent="0" defTabSz="91440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800" b="0" i="0" u="none" strike="noStrike" kern="0" cap="none" spc="0" normalizeH="0" baseline="0" noProof="0">
                <a:ln>
                  <a:noFill/>
                </a:ln>
                <a:solidFill>
                  <a:schemeClr val="tx1"/>
                </a:solidFill>
                <a:effectLst/>
                <a:uLnTx/>
                <a:uFillTx/>
                <a:latin typeface="+mn-lt"/>
                <a:ea typeface="+mn-ea"/>
              </a:endParaRPr>
            </a:p>
          </p:txBody>
        </p:sp>
        <p:sp>
          <p:nvSpPr>
            <p:cNvPr id="40" name="Text Box 29"/>
            <p:cNvSpPr txBox="1">
              <a:spLocks noChangeArrowheads="1"/>
            </p:cNvSpPr>
            <p:nvPr>
              <p:custDataLst>
                <p:tags r:id="rId18"/>
              </p:custDataLst>
            </p:nvPr>
          </p:nvSpPr>
          <p:spPr bwMode="auto">
            <a:xfrm>
              <a:off x="138571" y="4038546"/>
              <a:ext cx="1143169" cy="341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o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marL="0" marR="0" lvl="0" indent="0" defTabSz="914400" eaLnBrk="1" fontAlgn="base" latinLnBrk="0" hangingPunct="1">
                <a:lnSpc>
                  <a:spcPct val="100000"/>
                </a:lnSpc>
                <a:spcBef>
                  <a:spcPct val="0"/>
                </a:spcBef>
                <a:spcAft>
                  <a:spcPct val="0"/>
                </a:spcAft>
                <a:buClrTx/>
                <a:buSzTx/>
                <a:buFont typeface="Arial" panose="020B0604020202020204" pitchFamily="34" charset="0"/>
                <a:buNone/>
                <a:defRPr/>
              </a:pPr>
              <a:r>
                <a:rPr kumimoji="0" lang="zh-CN" altLang="en-US" sz="1600" b="1" i="0" u="none" strike="noStrike" kern="0" cap="none" spc="0" normalizeH="0" baseline="0" noProof="0" dirty="0">
                  <a:ln>
                    <a:noFill/>
                  </a:ln>
                  <a:solidFill>
                    <a:schemeClr val="bg1"/>
                  </a:solidFill>
                  <a:effectLst/>
                  <a:uLnTx/>
                  <a:uFillTx/>
                  <a:latin typeface="+mn-lt"/>
                  <a:ea typeface="+mn-ea"/>
                </a:rPr>
                <a:t>十指交叉</a:t>
              </a:r>
              <a:endParaRPr kumimoji="0" lang="zh-CN" altLang="en-US" sz="1600" b="1" i="0" u="none" strike="noStrike" kern="0" cap="none" spc="0" normalizeH="0" baseline="0" noProof="0" dirty="0">
                <a:ln>
                  <a:noFill/>
                </a:ln>
                <a:solidFill>
                  <a:schemeClr val="bg1"/>
                </a:solidFill>
                <a:effectLst/>
                <a:uLnTx/>
                <a:uFillTx/>
                <a:latin typeface="+mn-lt"/>
                <a:ea typeface="+mn-ea"/>
              </a:endParaRPr>
            </a:p>
          </p:txBody>
        </p:sp>
      </p:grpSp>
      <p:sp>
        <p:nvSpPr>
          <p:cNvPr id="41" name="Oval 15"/>
          <p:cNvSpPr>
            <a:spLocks noChangeArrowheads="1"/>
          </p:cNvSpPr>
          <p:nvPr>
            <p:custDataLst>
              <p:tags r:id="rId19"/>
            </p:custDataLst>
          </p:nvPr>
        </p:nvSpPr>
        <p:spPr bwMode="auto">
          <a:xfrm>
            <a:off x="6024347" y="2906075"/>
            <a:ext cx="1273999" cy="731767"/>
          </a:xfrm>
          <a:prstGeom prst="ellipse">
            <a:avLst/>
          </a:prstGeom>
          <a:solidFill>
            <a:schemeClr val="accent1"/>
          </a:solidFill>
          <a:ln w="9525" cmpd="sng">
            <a:noFill/>
            <a:round/>
          </a:ln>
        </p:spPr>
        <p:txBody>
          <a:bodyPr wrap="none"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marL="0" marR="0" lvl="0" indent="0" defTabSz="91440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800" b="0" i="0" u="none" strike="noStrike" kern="0" cap="none" spc="0" normalizeH="0" baseline="0" noProof="0">
              <a:ln>
                <a:noFill/>
              </a:ln>
              <a:solidFill>
                <a:schemeClr val="bg1"/>
              </a:solidFill>
              <a:effectLst/>
              <a:uLnTx/>
              <a:uFillTx/>
              <a:latin typeface="Arial" panose="020B0604020202020204" pitchFamily="34" charset="0"/>
              <a:ea typeface="方正舒体" panose="02010601030101010101" pitchFamily="2" charset="-122"/>
            </a:endParaRPr>
          </a:p>
        </p:txBody>
      </p:sp>
      <p:sp>
        <p:nvSpPr>
          <p:cNvPr id="42" name="Text Box 18"/>
          <p:cNvSpPr txBox="1">
            <a:spLocks noChangeArrowheads="1"/>
          </p:cNvSpPr>
          <p:nvPr>
            <p:custDataLst>
              <p:tags r:id="rId20"/>
            </p:custDataLst>
          </p:nvPr>
        </p:nvSpPr>
        <p:spPr bwMode="auto">
          <a:xfrm>
            <a:off x="6296579" y="2972811"/>
            <a:ext cx="857749" cy="6299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marL="0" marR="0" lvl="0" indent="0" defTabSz="914400" eaLnBrk="1" fontAlgn="base" latinLnBrk="0" hangingPunct="1">
              <a:lnSpc>
                <a:spcPct val="100000"/>
              </a:lnSpc>
              <a:spcBef>
                <a:spcPct val="50000"/>
              </a:spcBef>
              <a:spcAft>
                <a:spcPct val="0"/>
              </a:spcAft>
              <a:buClrTx/>
              <a:buSzTx/>
              <a:buFont typeface="Arial" panose="020B0604020202020204" pitchFamily="34" charset="0"/>
              <a:buNone/>
              <a:defRPr/>
            </a:pPr>
            <a:r>
              <a:rPr kumimoji="0" lang="zh-CN" altLang="en-US" sz="1400" b="1" i="0" u="none" strike="noStrike" kern="0" cap="none" spc="0" normalizeH="0" baseline="0" noProof="0" dirty="0">
                <a:ln>
                  <a:noFill/>
                </a:ln>
                <a:solidFill>
                  <a:schemeClr val="bg1"/>
                </a:solidFill>
                <a:effectLst/>
                <a:uLnTx/>
                <a:uFillTx/>
                <a:latin typeface="+mn-lt"/>
                <a:ea typeface="+mn-ea"/>
              </a:rPr>
              <a:t>身体直</a:t>
            </a:r>
            <a:endParaRPr kumimoji="0" lang="en-US" altLang="zh-CN" sz="1400" b="1" i="0" u="none" strike="noStrike" kern="0" cap="none" spc="0" normalizeH="0" baseline="0" noProof="0" dirty="0">
              <a:ln>
                <a:noFill/>
              </a:ln>
              <a:solidFill>
                <a:schemeClr val="bg1"/>
              </a:solidFill>
              <a:effectLst/>
              <a:uLnTx/>
              <a:uFillTx/>
              <a:latin typeface="+mn-lt"/>
              <a:ea typeface="+mn-ea"/>
            </a:endParaRPr>
          </a:p>
          <a:p>
            <a:pPr marL="0" marR="0" lvl="0" indent="0" defTabSz="914400" eaLnBrk="1" fontAlgn="base" latinLnBrk="0" hangingPunct="1">
              <a:lnSpc>
                <a:spcPct val="100000"/>
              </a:lnSpc>
              <a:spcBef>
                <a:spcPct val="50000"/>
              </a:spcBef>
              <a:spcAft>
                <a:spcPct val="0"/>
              </a:spcAft>
              <a:buClrTx/>
              <a:buSzTx/>
              <a:buFont typeface="Arial" panose="020B0604020202020204" pitchFamily="34" charset="0"/>
              <a:buNone/>
              <a:defRPr/>
            </a:pPr>
            <a:r>
              <a:rPr kumimoji="0" lang="zh-CN" altLang="en-US" sz="1400" b="1" i="0" u="none" strike="noStrike" kern="0" cap="none" spc="0" normalizeH="0" baseline="0" noProof="0" dirty="0">
                <a:ln>
                  <a:noFill/>
                </a:ln>
                <a:solidFill>
                  <a:schemeClr val="bg1"/>
                </a:solidFill>
                <a:effectLst/>
                <a:uLnTx/>
                <a:uFillTx/>
                <a:latin typeface="+mn-lt"/>
                <a:ea typeface="+mn-ea"/>
              </a:rPr>
              <a:t>手臂直</a:t>
            </a:r>
            <a:endParaRPr kumimoji="0" lang="zh-CN" altLang="en-US" sz="1400" b="1" i="0" u="none" strike="noStrike" kern="0" cap="none" spc="0" normalizeH="0" baseline="0" noProof="0" dirty="0">
              <a:ln>
                <a:noFill/>
              </a:ln>
              <a:solidFill>
                <a:schemeClr val="bg1"/>
              </a:solidFill>
              <a:effectLst/>
              <a:uLnTx/>
              <a:uFillTx/>
              <a:latin typeface="+mn-lt"/>
              <a:ea typeface="+mn-ea"/>
            </a:endParaRPr>
          </a:p>
        </p:txBody>
      </p:sp>
      <p:sp>
        <p:nvSpPr>
          <p:cNvPr id="4" name="标题 3"/>
          <p:cNvSpPr>
            <a:spLocks noGrp="1"/>
          </p:cNvSpPr>
          <p:nvPr>
            <p:ph type="title"/>
            <p:custDataLst>
              <p:tags r:id="rId21"/>
            </p:custDataLst>
          </p:nvPr>
        </p:nvSpPr>
        <p:spPr/>
        <p:txBody>
          <a:bodyPr vert="horz" wrap="square" lIns="0" tIns="0" rIns="0" bIns="0" rtlCol="0" anchor="b" anchorCtr="0">
            <a:normAutofit/>
          </a:bodyPr>
          <a:lstStyle/>
          <a:p>
            <a:pPr lvl="0" algn="l">
              <a:buClrTx/>
              <a:buSzTx/>
              <a:buFontTx/>
            </a:pPr>
            <a:r>
              <a:rPr lang="zh-CN" altLang="en-US" dirty="0">
                <a:sym typeface="+mn-ea"/>
              </a:rPr>
              <a:t>胸外心脏按压</a:t>
            </a:r>
            <a:endParaRPr lang="zh-CN" altLang="en-US" dirty="0">
              <a:sym typeface="+mn-ea"/>
            </a:endParaRPr>
          </a:p>
        </p:txBody>
      </p:sp>
      <p:pic>
        <p:nvPicPr>
          <p:cNvPr id="2" name="图片 1" descr="PPT标识"/>
          <p:cNvPicPr>
            <a:picLocks noChangeAspect="1"/>
          </p:cNvPicPr>
          <p:nvPr/>
        </p:nvPicPr>
        <p:blipFill>
          <a:blip r:embed="rId22"/>
          <a:stretch>
            <a:fillRect/>
          </a:stretch>
        </p:blipFill>
        <p:spPr>
          <a:xfrm>
            <a:off x="9935210" y="108585"/>
            <a:ext cx="2022475" cy="1777365"/>
          </a:xfrm>
          <a:prstGeom prst="rect">
            <a:avLst/>
          </a:prstGeom>
        </p:spPr>
      </p:pic>
    </p:spTree>
    <p:custDataLst>
      <p:tags r:id="rId23"/>
    </p:custDataLst>
  </p:cSld>
  <p:clrMapOvr>
    <a:masterClrMapping/>
  </p:clrMapOvr>
  <mc:AlternateContent xmlns:mc="http://schemas.openxmlformats.org/markup-compatibility/2006">
    <mc:Choice xmlns:p14="http://schemas.microsoft.com/office/powerpoint/2010/main" Requires="p14">
      <p:transition p14:dur="1500"/>
    </mc:Choice>
    <mc:Fallback>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组合 3"/>
          <p:cNvGrpSpPr/>
          <p:nvPr>
            <p:custDataLst>
              <p:tags r:id="rId1"/>
            </p:custDataLst>
          </p:nvPr>
        </p:nvGrpSpPr>
        <p:grpSpPr>
          <a:xfrm>
            <a:off x="2008697" y="3813465"/>
            <a:ext cx="2492990" cy="2779712"/>
            <a:chOff x="0" y="0"/>
            <a:chExt cx="3284" cy="4378"/>
          </a:xfrm>
        </p:grpSpPr>
        <p:pic>
          <p:nvPicPr>
            <p:cNvPr id="5" name="图片 4"/>
            <p:cNvPicPr>
              <a:picLocks noChangeAspect="1"/>
            </p:cNvPicPr>
            <p:nvPr>
              <p:custDataLst>
                <p:tags r:id="rId2"/>
              </p:custDataLst>
            </p:nvPr>
          </p:nvPicPr>
          <p:blipFill>
            <a:blip r:embed="rId3"/>
            <a:stretch>
              <a:fillRect/>
            </a:stretch>
          </p:blipFill>
          <p:spPr>
            <a:xfrm>
              <a:off x="0" y="0"/>
              <a:ext cx="3284" cy="4378"/>
            </a:xfrm>
            <a:prstGeom prst="rect">
              <a:avLst/>
            </a:prstGeom>
            <a:noFill/>
            <a:ln w="9525">
              <a:noFill/>
            </a:ln>
          </p:spPr>
        </p:pic>
        <p:sp>
          <p:nvSpPr>
            <p:cNvPr id="6" name="椭圆 5"/>
            <p:cNvSpPr/>
            <p:nvPr>
              <p:custDataLst>
                <p:tags r:id="rId4"/>
              </p:custDataLst>
            </p:nvPr>
          </p:nvSpPr>
          <p:spPr>
            <a:xfrm>
              <a:off x="1531" y="3122"/>
              <a:ext cx="794" cy="567"/>
            </a:xfrm>
            <a:prstGeom prst="ellipse">
              <a:avLst/>
            </a:prstGeom>
            <a:noFill/>
            <a:ln w="9525" cap="flat" cmpd="sng">
              <a:solidFill>
                <a:srgbClr val="66FFFF"/>
              </a:solidFill>
              <a:prstDash val="solid"/>
              <a:headEnd type="none" w="med" len="med"/>
              <a:tailEnd type="none" w="med" len="med"/>
            </a:ln>
          </p:spPr>
          <p:txBody>
            <a:bodyPr/>
            <a:lstStyle/>
            <a:p>
              <a:endParaRPr lang="zh-CN" altLang="en-US">
                <a:solidFill>
                  <a:schemeClr val="lt1"/>
                </a:solidFill>
              </a:endParaRPr>
            </a:p>
          </p:txBody>
        </p:sp>
      </p:grpSp>
      <p:pic>
        <p:nvPicPr>
          <p:cNvPr id="7" name="Picture 21" descr="CPR3"/>
          <p:cNvPicPr>
            <a:picLocks noChangeAspect="1"/>
          </p:cNvPicPr>
          <p:nvPr>
            <p:custDataLst>
              <p:tags r:id="rId5"/>
            </p:custDataLst>
          </p:nvPr>
        </p:nvPicPr>
        <p:blipFill>
          <a:blip r:embed="rId6"/>
          <a:srcRect b="7491"/>
          <a:stretch>
            <a:fillRect/>
          </a:stretch>
        </p:blipFill>
        <p:spPr>
          <a:xfrm>
            <a:off x="1466801" y="1084476"/>
            <a:ext cx="3901055" cy="2823332"/>
          </a:xfrm>
          <a:prstGeom prst="rect">
            <a:avLst/>
          </a:prstGeom>
          <a:noFill/>
          <a:ln w="9525">
            <a:noFill/>
          </a:ln>
        </p:spPr>
      </p:pic>
      <p:grpSp>
        <p:nvGrpSpPr>
          <p:cNvPr id="9" name="组合 8"/>
          <p:cNvGrpSpPr/>
          <p:nvPr>
            <p:custDataLst>
              <p:tags r:id="rId7"/>
            </p:custDataLst>
          </p:nvPr>
        </p:nvGrpSpPr>
        <p:grpSpPr>
          <a:xfrm>
            <a:off x="6752810" y="3813465"/>
            <a:ext cx="2860565" cy="2779395"/>
            <a:chOff x="0" y="0"/>
            <a:chExt cx="3284" cy="4378"/>
          </a:xfrm>
        </p:grpSpPr>
        <p:pic>
          <p:nvPicPr>
            <p:cNvPr id="10" name="图片 9"/>
            <p:cNvPicPr>
              <a:picLocks noChangeAspect="1"/>
            </p:cNvPicPr>
            <p:nvPr>
              <p:custDataLst>
                <p:tags r:id="rId8"/>
              </p:custDataLst>
            </p:nvPr>
          </p:nvPicPr>
          <p:blipFill>
            <a:blip r:embed="rId9"/>
            <a:stretch>
              <a:fillRect/>
            </a:stretch>
          </p:blipFill>
          <p:spPr>
            <a:xfrm>
              <a:off x="0" y="0"/>
              <a:ext cx="3284" cy="4378"/>
            </a:xfrm>
            <a:prstGeom prst="rect">
              <a:avLst/>
            </a:prstGeom>
            <a:noFill/>
            <a:ln w="9525">
              <a:noFill/>
            </a:ln>
          </p:spPr>
        </p:pic>
        <p:sp>
          <p:nvSpPr>
            <p:cNvPr id="11" name="椭圆 10"/>
            <p:cNvSpPr/>
            <p:nvPr>
              <p:custDataLst>
                <p:tags r:id="rId10"/>
              </p:custDataLst>
            </p:nvPr>
          </p:nvSpPr>
          <p:spPr>
            <a:xfrm>
              <a:off x="1039" y="2939"/>
              <a:ext cx="951" cy="750"/>
            </a:xfrm>
            <a:prstGeom prst="ellipse">
              <a:avLst/>
            </a:prstGeom>
            <a:noFill/>
            <a:ln w="9525" cap="flat" cmpd="sng">
              <a:solidFill>
                <a:srgbClr val="66FFFF"/>
              </a:solidFill>
              <a:prstDash val="solid"/>
              <a:headEnd type="none" w="med" len="med"/>
              <a:tailEnd type="none" w="med" len="med"/>
            </a:ln>
          </p:spPr>
          <p:txBody>
            <a:bodyPr/>
            <a:lstStyle/>
            <a:p>
              <a:endParaRPr lang="zh-CN" altLang="en-US">
                <a:solidFill>
                  <a:schemeClr val="lt1"/>
                </a:solidFill>
              </a:endParaRPr>
            </a:p>
          </p:txBody>
        </p:sp>
      </p:grpSp>
      <p:pic>
        <p:nvPicPr>
          <p:cNvPr id="8" name="Picture 3" descr="6-11"/>
          <p:cNvPicPr>
            <a:picLocks noChangeAspect="1"/>
          </p:cNvPicPr>
          <p:nvPr>
            <p:custDataLst>
              <p:tags r:id="rId11"/>
            </p:custDataLst>
          </p:nvPr>
        </p:nvPicPr>
        <p:blipFill>
          <a:blip r:embed="rId12"/>
          <a:stretch>
            <a:fillRect/>
          </a:stretch>
        </p:blipFill>
        <p:spPr>
          <a:xfrm>
            <a:off x="6267120" y="1084476"/>
            <a:ext cx="3831947" cy="2823332"/>
          </a:xfrm>
          <a:prstGeom prst="rect">
            <a:avLst/>
          </a:prstGeom>
          <a:noFill/>
          <a:ln w="9525">
            <a:noFill/>
            <a:miter/>
          </a:ln>
        </p:spPr>
      </p:pic>
      <p:sp>
        <p:nvSpPr>
          <p:cNvPr id="13" name="WordArt 6"/>
          <p:cNvSpPr/>
          <p:nvPr>
            <p:custDataLst>
              <p:tags r:id="rId13"/>
            </p:custDataLst>
          </p:nvPr>
        </p:nvSpPr>
        <p:spPr>
          <a:xfrm>
            <a:off x="4692207" y="3679208"/>
            <a:ext cx="933450" cy="457200"/>
          </a:xfrm>
          <a:prstGeom prst="rect">
            <a:avLst/>
          </a:prstGeom>
        </p:spPr>
        <p:txBody>
          <a:bodyPr wrap="none" fromWordArt="1">
            <a:prstTxWarp prst="textPlain">
              <a:avLst>
                <a:gd name="adj" fmla="val 50000"/>
              </a:avLst>
            </a:prstTxWarp>
          </a:bodyPr>
          <a:lstStyle/>
          <a:p>
            <a:pPr lvl="0" algn="ctr"/>
            <a:r>
              <a:rPr lang="zh-CN" altLang="en-US" sz="3200" b="1" dirty="0">
                <a:ln w="9525" cap="flat" cmpd="sng">
                  <a:solidFill>
                    <a:srgbClr val="000000"/>
                  </a:solidFill>
                  <a:prstDash val="solid"/>
                  <a:headEnd type="none" w="med" len="med"/>
                  <a:tailEnd type="none" w="med" len="med"/>
                </a:ln>
                <a:solidFill>
                  <a:schemeClr val="accent1"/>
                </a:solidFill>
              </a:rPr>
              <a:t>正确</a:t>
            </a:r>
            <a:endParaRPr lang="zh-CN" altLang="en-US" sz="3200" b="1" dirty="0">
              <a:ln w="9525" cap="flat" cmpd="sng">
                <a:solidFill>
                  <a:srgbClr val="000000"/>
                </a:solidFill>
                <a:prstDash val="solid"/>
                <a:headEnd type="none" w="med" len="med"/>
                <a:tailEnd type="none" w="med" len="med"/>
              </a:ln>
              <a:solidFill>
                <a:schemeClr val="accent1"/>
              </a:solidFill>
            </a:endParaRPr>
          </a:p>
        </p:txBody>
      </p:sp>
      <p:sp>
        <p:nvSpPr>
          <p:cNvPr id="14" name="WordArt 7"/>
          <p:cNvSpPr/>
          <p:nvPr>
            <p:custDataLst>
              <p:tags r:id="rId14"/>
            </p:custDataLst>
          </p:nvPr>
        </p:nvSpPr>
        <p:spPr>
          <a:xfrm>
            <a:off x="9875188" y="3679208"/>
            <a:ext cx="933450" cy="457200"/>
          </a:xfrm>
          <a:prstGeom prst="rect">
            <a:avLst/>
          </a:prstGeom>
        </p:spPr>
        <p:txBody>
          <a:bodyPr wrap="none" fromWordArt="1">
            <a:prstTxWarp prst="textPlain">
              <a:avLst>
                <a:gd name="adj" fmla="val 50000"/>
              </a:avLst>
            </a:prstTxWarp>
          </a:bodyPr>
          <a:lstStyle/>
          <a:p>
            <a:pPr lvl="0" algn="ctr"/>
            <a:r>
              <a:rPr lang="zh-CN" altLang="en-US" sz="3200" b="1" dirty="0">
                <a:ln w="9525" cap="flat" cmpd="sng">
                  <a:solidFill>
                    <a:srgbClr val="000000"/>
                  </a:solidFill>
                  <a:prstDash val="solid"/>
                  <a:headEnd type="none" w="med" len="med"/>
                  <a:tailEnd type="none" w="med" len="med"/>
                </a:ln>
                <a:solidFill>
                  <a:schemeClr val="accent1"/>
                </a:solidFill>
              </a:rPr>
              <a:t>错误</a:t>
            </a:r>
            <a:endParaRPr lang="zh-CN" altLang="en-US" sz="3200" b="1" dirty="0">
              <a:ln w="9525" cap="flat" cmpd="sng">
                <a:solidFill>
                  <a:srgbClr val="000000"/>
                </a:solidFill>
                <a:prstDash val="solid"/>
                <a:headEnd type="none" w="med" len="med"/>
                <a:tailEnd type="none" w="med" len="med"/>
              </a:ln>
              <a:solidFill>
                <a:schemeClr val="accent1"/>
              </a:solidFill>
            </a:endParaRPr>
          </a:p>
        </p:txBody>
      </p:sp>
      <p:sp>
        <p:nvSpPr>
          <p:cNvPr id="12" name="标题 11"/>
          <p:cNvSpPr>
            <a:spLocks noGrp="1"/>
          </p:cNvSpPr>
          <p:nvPr>
            <p:ph type="title"/>
            <p:custDataLst>
              <p:tags r:id="rId15"/>
            </p:custDataLst>
          </p:nvPr>
        </p:nvSpPr>
        <p:spPr/>
        <p:txBody>
          <a:bodyPr vert="horz" wrap="square" lIns="0" tIns="0" rIns="0" bIns="0" rtlCol="0" anchor="b" anchorCtr="0">
            <a:normAutofit/>
          </a:bodyPr>
          <a:lstStyle/>
          <a:p>
            <a:pPr lvl="0" algn="l">
              <a:buClrTx/>
              <a:buSzTx/>
              <a:buFontTx/>
            </a:pPr>
            <a:r>
              <a:rPr lang="zh-CN" altLang="en-US" dirty="0">
                <a:sym typeface="+mn-ea"/>
              </a:rPr>
              <a:t>胸外心脏按压</a:t>
            </a:r>
            <a:endParaRPr lang="zh-CN" altLang="en-US" dirty="0">
              <a:sym typeface="+mn-ea"/>
            </a:endParaRPr>
          </a:p>
        </p:txBody>
      </p:sp>
      <p:pic>
        <p:nvPicPr>
          <p:cNvPr id="2" name="图片 1" descr="PPT标识"/>
          <p:cNvPicPr>
            <a:picLocks noChangeAspect="1"/>
          </p:cNvPicPr>
          <p:nvPr/>
        </p:nvPicPr>
        <p:blipFill>
          <a:blip r:embed="rId16"/>
          <a:stretch>
            <a:fillRect/>
          </a:stretch>
        </p:blipFill>
        <p:spPr>
          <a:xfrm>
            <a:off x="9935210" y="108585"/>
            <a:ext cx="2022475" cy="1777365"/>
          </a:xfrm>
          <a:prstGeom prst="rect">
            <a:avLst/>
          </a:prstGeom>
        </p:spPr>
      </p:pic>
    </p:spTree>
    <p:custDataLst>
      <p:tags r:id="rId17"/>
    </p:custDataLst>
  </p:cSld>
  <p:clrMapOvr>
    <a:masterClrMapping/>
  </p:clrMapOvr>
  <mc:AlternateContent xmlns:mc="http://schemas.openxmlformats.org/markup-compatibility/2006">
    <mc:Choice xmlns:p14="http://schemas.microsoft.com/office/powerpoint/2010/main" Requires="p14">
      <p:transition p14:dur="150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additive="base">
                                        <p:cTn id="6" dur="1" fill="hold">
                                          <p:stCondLst>
                                            <p:cond delay="0"/>
                                          </p:stCondLst>
                                        </p:cTn>
                                        <p:tgtEl>
                                          <p:spTgt spid="4"/>
                                        </p:tgtEl>
                                        <p:attrNameLst>
                                          <p:attrName>style.visibility</p:attrName>
                                        </p:attrNameLst>
                                      </p:cBhvr>
                                      <p:to>
                                        <p:strVal val="visible"/>
                                      </p:to>
                                    </p:set>
                                    <p:animEffect transition="in" filter="randombar(horizontal)">
                                      <p:cBhvr additive="base">
                                        <p:cTn id="7" dur="500" fill="hold"/>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additive="base">
                                        <p:cTn id="11" dur="1" fill="hold">
                                          <p:stCondLst>
                                            <p:cond delay="0"/>
                                          </p:stCondLst>
                                        </p:cTn>
                                        <p:tgtEl>
                                          <p:spTgt spid="9"/>
                                        </p:tgtEl>
                                        <p:attrNameLst>
                                          <p:attrName>style.visibility</p:attrName>
                                        </p:attrNameLst>
                                      </p:cBhvr>
                                      <p:to>
                                        <p:strVal val="visible"/>
                                      </p:to>
                                    </p:set>
                                    <p:animEffect transition="in" filter="checkerboard(across)">
                                      <p:cBhvr additive="base">
                                        <p:cTn id="12" dur="500" fill="hold"/>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custDataLst>
              <p:tags r:id="rId1"/>
            </p:custDataLst>
          </p:nvPr>
        </p:nvSpPr>
        <p:spPr>
          <a:xfrm>
            <a:off x="708275" y="1073512"/>
            <a:ext cx="3937000" cy="953135"/>
          </a:xfrm>
          <a:prstGeom prst="rect">
            <a:avLst/>
          </a:prstGeom>
          <a:noFill/>
        </p:spPr>
        <p:txBody>
          <a:bodyPr wrap="none" rtlCol="0" anchor="t">
            <a:spAutoFit/>
          </a:bodyPr>
          <a:lstStyle/>
          <a:p>
            <a:pPr algn="l"/>
            <a:r>
              <a:rPr lang="zh-CN" altLang="en-US" sz="2800" b="1" dirty="0">
                <a:solidFill>
                  <a:schemeClr val="tx1"/>
                </a:solidFill>
                <a:sym typeface="+mn-ea"/>
              </a:rPr>
              <a:t>胸外心脏按压</a:t>
            </a:r>
            <a:r>
              <a:rPr lang="en-US" altLang="zh-CN" sz="2800" b="1" dirty="0">
                <a:solidFill>
                  <a:schemeClr val="tx1"/>
                </a:solidFill>
                <a:sym typeface="+mn-ea"/>
              </a:rPr>
              <a:t> </a:t>
            </a:r>
            <a:r>
              <a:rPr lang="en-US" altLang="zh-CN" sz="2800" b="1" dirty="0">
                <a:solidFill>
                  <a:schemeClr val="tx1"/>
                </a:solidFill>
                <a:cs typeface="微软雅黑" panose="020B0503020204020204" charset="-122"/>
                <a:sym typeface="+mn-ea"/>
              </a:rPr>
              <a:t>— </a:t>
            </a:r>
            <a:r>
              <a:rPr lang="zh-CN" altLang="en-US" sz="2800" b="1" dirty="0">
                <a:solidFill>
                  <a:schemeClr val="accent1"/>
                </a:solidFill>
                <a:cs typeface="微软雅黑" panose="020B0503020204020204" charset="-122"/>
                <a:sym typeface="+mn-ea"/>
              </a:rPr>
              <a:t>婴幼儿</a:t>
            </a:r>
            <a:endParaRPr lang="zh-CN" altLang="en-US" sz="2800" b="1" dirty="0">
              <a:solidFill>
                <a:schemeClr val="accent1"/>
              </a:solidFill>
              <a:cs typeface="微软雅黑" panose="020B0503020204020204" charset="-122"/>
              <a:sym typeface="+mn-ea"/>
            </a:endParaRPr>
          </a:p>
          <a:p>
            <a:endParaRPr lang="zh-CN" altLang="en-US" sz="2800" b="1" dirty="0">
              <a:solidFill>
                <a:schemeClr val="accent1"/>
              </a:solidFill>
              <a:cs typeface="微软雅黑" panose="020B0503020204020204" charset="-122"/>
              <a:sym typeface="+mn-ea"/>
            </a:endParaRPr>
          </a:p>
        </p:txBody>
      </p:sp>
      <p:pic>
        <p:nvPicPr>
          <p:cNvPr id="5" name="图片 4"/>
          <p:cNvPicPr>
            <a:picLocks noChangeAspect="1"/>
          </p:cNvPicPr>
          <p:nvPr>
            <p:custDataLst>
              <p:tags r:id="rId2"/>
            </p:custDataLst>
          </p:nvPr>
        </p:nvPicPr>
        <p:blipFill>
          <a:blip r:embed="rId3"/>
          <a:srcRect l="17938" t="57205" r="25190" b="1573"/>
          <a:stretch>
            <a:fillRect/>
          </a:stretch>
        </p:blipFill>
        <p:spPr>
          <a:xfrm>
            <a:off x="306352" y="2168162"/>
            <a:ext cx="4822894" cy="3718560"/>
          </a:xfrm>
          <a:prstGeom prst="rect">
            <a:avLst/>
          </a:prstGeom>
        </p:spPr>
      </p:pic>
      <p:pic>
        <p:nvPicPr>
          <p:cNvPr id="6" name="图片 5"/>
          <p:cNvPicPr>
            <a:picLocks noChangeAspect="1"/>
          </p:cNvPicPr>
          <p:nvPr>
            <p:custDataLst>
              <p:tags r:id="rId4"/>
            </p:custDataLst>
          </p:nvPr>
        </p:nvPicPr>
        <p:blipFill>
          <a:blip r:embed="rId5"/>
          <a:srcRect l="46864" t="26803" r="24293" b="940"/>
          <a:stretch>
            <a:fillRect/>
          </a:stretch>
        </p:blipFill>
        <p:spPr>
          <a:xfrm>
            <a:off x="5129246" y="2168797"/>
            <a:ext cx="3622675" cy="3717925"/>
          </a:xfrm>
          <a:prstGeom prst="rect">
            <a:avLst/>
          </a:prstGeom>
        </p:spPr>
      </p:pic>
      <p:pic>
        <p:nvPicPr>
          <p:cNvPr id="7" name="图片 6"/>
          <p:cNvPicPr>
            <a:picLocks noChangeAspect="1"/>
          </p:cNvPicPr>
          <p:nvPr>
            <p:custDataLst>
              <p:tags r:id="rId6"/>
            </p:custDataLst>
          </p:nvPr>
        </p:nvPicPr>
        <p:blipFill>
          <a:blip r:embed="rId7"/>
          <a:stretch>
            <a:fillRect/>
          </a:stretch>
        </p:blipFill>
        <p:spPr>
          <a:xfrm>
            <a:off x="8751921" y="2168162"/>
            <a:ext cx="3241040" cy="3718560"/>
          </a:xfrm>
          <a:prstGeom prst="rect">
            <a:avLst/>
          </a:prstGeom>
        </p:spPr>
      </p:pic>
      <p:sp>
        <p:nvSpPr>
          <p:cNvPr id="8" name="标题 7"/>
          <p:cNvSpPr>
            <a:spLocks noGrp="1"/>
          </p:cNvSpPr>
          <p:nvPr>
            <p:ph type="title"/>
            <p:custDataLst>
              <p:tags r:id="rId8"/>
            </p:custDataLst>
          </p:nvPr>
        </p:nvSpPr>
        <p:spPr/>
        <p:txBody>
          <a:bodyPr vert="horz" wrap="square" lIns="0" tIns="0" rIns="0" bIns="0" rtlCol="0" anchor="b" anchorCtr="0">
            <a:normAutofit/>
          </a:bodyPr>
          <a:lstStyle/>
          <a:p>
            <a:pPr lvl="0" algn="l">
              <a:buClrTx/>
              <a:buSzTx/>
              <a:buFontTx/>
            </a:pPr>
            <a:r>
              <a:rPr lang="zh-CN" altLang="en-US" dirty="0">
                <a:sym typeface="+mn-ea"/>
              </a:rPr>
              <a:t>胸外心脏按压</a:t>
            </a:r>
            <a:endParaRPr lang="zh-CN" altLang="en-US" dirty="0">
              <a:sym typeface="+mn-ea"/>
            </a:endParaRPr>
          </a:p>
        </p:txBody>
      </p:sp>
      <p:pic>
        <p:nvPicPr>
          <p:cNvPr id="2" name="图片 1" descr="PPT标识"/>
          <p:cNvPicPr>
            <a:picLocks noChangeAspect="1"/>
          </p:cNvPicPr>
          <p:nvPr/>
        </p:nvPicPr>
        <p:blipFill>
          <a:blip r:embed="rId9"/>
          <a:stretch>
            <a:fillRect/>
          </a:stretch>
        </p:blipFill>
        <p:spPr>
          <a:xfrm>
            <a:off x="9935210" y="108585"/>
            <a:ext cx="2022475" cy="1777365"/>
          </a:xfrm>
          <a:prstGeom prst="rect">
            <a:avLst/>
          </a:prstGeom>
        </p:spPr>
      </p:pic>
    </p:spTree>
    <p:custDataLst>
      <p:tags r:id="rId10"/>
    </p:custDataLst>
  </p:cSld>
  <p:clrMapOvr>
    <a:masterClrMapping/>
  </p:clrMapOvr>
  <mc:AlternateContent xmlns:mc="http://schemas.openxmlformats.org/markup-compatibility/2006">
    <mc:Choice xmlns:p14="http://schemas.microsoft.com/office/powerpoint/2010/main" Requires="p14">
      <p:transition p14:dur="1500"/>
    </mc:Choice>
    <mc:Fallback>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custDataLst>
              <p:tags r:id="rId1"/>
            </p:custDataLst>
          </p:nvPr>
        </p:nvSpPr>
        <p:spPr>
          <a:xfrm>
            <a:off x="179705" y="1195705"/>
            <a:ext cx="6478588" cy="521970"/>
          </a:xfrm>
          <a:prstGeom prst="rect">
            <a:avLst/>
          </a:prstGeom>
          <a:noFill/>
          <a:ln w="9525">
            <a:noFill/>
          </a:ln>
        </p:spPr>
        <p:txBody>
          <a:bodyPr wrap="square" anchor="t">
            <a:spAutoFit/>
          </a:bodyPr>
          <a:lstStyle/>
          <a:p>
            <a:r>
              <a:rPr lang="zh-CN" altLang="en-US" sz="2800" b="1" dirty="0">
                <a:solidFill>
                  <a:schemeClr val="tx1"/>
                </a:solidFill>
              </a:rPr>
              <a:t>第七步：清理呼吸道分泌物与开放气道</a:t>
            </a:r>
            <a:endParaRPr lang="zh-CN" altLang="en-US" sz="2800" b="1" dirty="0">
              <a:solidFill>
                <a:schemeClr val="tx1"/>
              </a:solidFill>
            </a:endParaRPr>
          </a:p>
        </p:txBody>
      </p:sp>
      <p:sp>
        <p:nvSpPr>
          <p:cNvPr id="14" name="内容占位符 13"/>
          <p:cNvSpPr>
            <a:spLocks noGrp="1"/>
          </p:cNvSpPr>
          <p:nvPr>
            <p:ph idx="1"/>
            <p:custDataLst>
              <p:tags r:id="rId2"/>
            </p:custDataLst>
          </p:nvPr>
        </p:nvSpPr>
        <p:spPr/>
        <p:txBody>
          <a:bodyPr/>
          <a:p>
            <a:endParaRPr lang="zh-CN" altLang="en-US"/>
          </a:p>
        </p:txBody>
      </p:sp>
      <p:sp>
        <p:nvSpPr>
          <p:cNvPr id="5" name="矩形 4"/>
          <p:cNvSpPr/>
          <p:nvPr/>
        </p:nvSpPr>
        <p:spPr>
          <a:xfrm>
            <a:off x="179705" y="1195705"/>
            <a:ext cx="6478588" cy="521970"/>
          </a:xfrm>
          <a:prstGeom prst="rect">
            <a:avLst/>
          </a:prstGeom>
          <a:noFill/>
          <a:ln w="9525">
            <a:noFill/>
          </a:ln>
        </p:spPr>
        <p:txBody>
          <a:bodyPr wrap="square" anchor="t">
            <a:spAutoFit/>
          </a:bodyPr>
          <a:lstStyle/>
          <a:p>
            <a:r>
              <a:rPr lang="zh-CN" altLang="en-US" sz="2800" b="1" dirty="0">
                <a:solidFill>
                  <a:schemeClr val="tx1"/>
                </a:solidFill>
              </a:rPr>
              <a:t>第七步：清理呼吸道分泌物与开放气道</a:t>
            </a:r>
            <a:endParaRPr lang="zh-CN" altLang="en-US" sz="2800" b="1" dirty="0">
              <a:solidFill>
                <a:schemeClr val="tx1"/>
              </a:solidFill>
            </a:endParaRPr>
          </a:p>
        </p:txBody>
      </p:sp>
      <p:pic>
        <p:nvPicPr>
          <p:cNvPr id="6" name="图片 5"/>
          <p:cNvPicPr>
            <a:picLocks noChangeAspect="1"/>
          </p:cNvPicPr>
          <p:nvPr>
            <p:custDataLst>
              <p:tags r:id="rId3"/>
            </p:custDataLst>
          </p:nvPr>
        </p:nvPicPr>
        <p:blipFill>
          <a:blip r:embed="rId4"/>
          <a:stretch>
            <a:fillRect/>
          </a:stretch>
        </p:blipFill>
        <p:spPr>
          <a:xfrm>
            <a:off x="655865" y="2242865"/>
            <a:ext cx="5505450" cy="2701925"/>
          </a:xfrm>
          <a:prstGeom prst="rect">
            <a:avLst/>
          </a:prstGeom>
          <a:noFill/>
          <a:ln w="9525">
            <a:noFill/>
          </a:ln>
        </p:spPr>
      </p:pic>
      <p:pic>
        <p:nvPicPr>
          <p:cNvPr id="7" name="图片 6"/>
          <p:cNvPicPr>
            <a:picLocks noChangeAspect="1"/>
          </p:cNvPicPr>
          <p:nvPr>
            <p:custDataLst>
              <p:tags r:id="rId5"/>
            </p:custDataLst>
          </p:nvPr>
        </p:nvPicPr>
        <p:blipFill>
          <a:blip r:embed="rId6"/>
          <a:srcRect t="1028"/>
          <a:stretch>
            <a:fillRect/>
          </a:stretch>
        </p:blipFill>
        <p:spPr>
          <a:xfrm>
            <a:off x="7458075" y="1195705"/>
            <a:ext cx="3321685" cy="2139950"/>
          </a:xfrm>
          <a:prstGeom prst="rect">
            <a:avLst/>
          </a:prstGeom>
          <a:noFill/>
          <a:ln w="9525">
            <a:noFill/>
          </a:ln>
          <a:effectLst>
            <a:outerShdw blurRad="50800" dist="38100" dir="5400000" algn="t" rotWithShape="0">
              <a:prstClr val="black">
                <a:alpha val="40000"/>
              </a:prstClr>
            </a:outerShdw>
          </a:effectLst>
        </p:spPr>
      </p:pic>
      <p:pic>
        <p:nvPicPr>
          <p:cNvPr id="8" name="图片 7"/>
          <p:cNvPicPr>
            <a:picLocks noChangeAspect="1"/>
          </p:cNvPicPr>
          <p:nvPr>
            <p:custDataLst>
              <p:tags r:id="rId7"/>
            </p:custDataLst>
          </p:nvPr>
        </p:nvPicPr>
        <p:blipFill>
          <a:blip r:embed="rId8">
            <a:lum bright="-12003" contrast="30000"/>
          </a:blip>
          <a:srcRect l="4175" r="3328"/>
          <a:stretch>
            <a:fillRect/>
          </a:stretch>
        </p:blipFill>
        <p:spPr>
          <a:xfrm>
            <a:off x="7486060" y="3920490"/>
            <a:ext cx="3321684" cy="2006600"/>
          </a:xfrm>
          <a:prstGeom prst="rect">
            <a:avLst/>
          </a:prstGeom>
          <a:noFill/>
          <a:ln w="9525">
            <a:noFill/>
          </a:ln>
          <a:effectLst>
            <a:outerShdw blurRad="50800" dist="38100" dir="8100000" algn="tr" rotWithShape="0">
              <a:prstClr val="black">
                <a:alpha val="40000"/>
              </a:prstClr>
            </a:outerShdw>
          </a:effectLst>
        </p:spPr>
      </p:pic>
      <p:sp>
        <p:nvSpPr>
          <p:cNvPr id="9" name="矩形 8"/>
          <p:cNvSpPr/>
          <p:nvPr>
            <p:custDataLst>
              <p:tags r:id="rId9"/>
            </p:custDataLst>
          </p:nvPr>
        </p:nvSpPr>
        <p:spPr>
          <a:xfrm>
            <a:off x="708752" y="5102407"/>
            <a:ext cx="5158105" cy="460375"/>
          </a:xfrm>
          <a:prstGeom prst="rect">
            <a:avLst/>
          </a:prstGeom>
          <a:noFill/>
          <a:ln w="9525">
            <a:noFill/>
          </a:ln>
        </p:spPr>
        <p:txBody>
          <a:bodyPr wrap="square">
            <a:spAutoFit/>
          </a:bodyPr>
          <a:lstStyle/>
          <a:p>
            <a:pPr algn="ctr"/>
            <a:r>
              <a:rPr lang="zh-CN" altLang="en-US" sz="2400" dirty="0">
                <a:solidFill>
                  <a:schemeClr val="tx1"/>
                </a:solidFill>
              </a:rPr>
              <a:t>舌根下坠，异物堵塞，阻塞上呼吸道</a:t>
            </a:r>
            <a:endParaRPr lang="zh-CN" altLang="en-US" sz="2400" dirty="0">
              <a:solidFill>
                <a:schemeClr val="tx1"/>
              </a:solidFill>
            </a:endParaRPr>
          </a:p>
        </p:txBody>
      </p:sp>
      <p:sp>
        <p:nvSpPr>
          <p:cNvPr id="10" name="矩形 9"/>
          <p:cNvSpPr/>
          <p:nvPr>
            <p:custDataLst>
              <p:tags r:id="rId10"/>
            </p:custDataLst>
          </p:nvPr>
        </p:nvSpPr>
        <p:spPr>
          <a:xfrm>
            <a:off x="8055610" y="3397885"/>
            <a:ext cx="2495550" cy="460375"/>
          </a:xfrm>
          <a:prstGeom prst="rect">
            <a:avLst/>
          </a:prstGeom>
          <a:noFill/>
          <a:ln w="9525">
            <a:noFill/>
          </a:ln>
        </p:spPr>
        <p:txBody>
          <a:bodyPr>
            <a:spAutoFit/>
          </a:bodyPr>
          <a:lstStyle/>
          <a:p>
            <a:pPr algn="ctr"/>
            <a:r>
              <a:rPr lang="zh-CN" altLang="en-US" sz="2400" b="1">
                <a:solidFill>
                  <a:schemeClr val="accent1"/>
                </a:solidFill>
                <a:sym typeface="Arial" panose="020B0604020202020204"/>
              </a:rPr>
              <a:t>压额抬颌法</a:t>
            </a:r>
            <a:endParaRPr lang="zh-CN" altLang="en-US" sz="2400" b="1">
              <a:solidFill>
                <a:schemeClr val="accent1"/>
              </a:solidFill>
              <a:sym typeface="Arial" panose="020B0604020202020204"/>
            </a:endParaRPr>
          </a:p>
        </p:txBody>
      </p:sp>
      <p:sp>
        <p:nvSpPr>
          <p:cNvPr id="11" name="矩形 10"/>
          <p:cNvSpPr/>
          <p:nvPr>
            <p:custDataLst>
              <p:tags r:id="rId11"/>
            </p:custDataLst>
          </p:nvPr>
        </p:nvSpPr>
        <p:spPr>
          <a:xfrm>
            <a:off x="8055610" y="5989320"/>
            <a:ext cx="2495550" cy="460375"/>
          </a:xfrm>
          <a:prstGeom prst="rect">
            <a:avLst/>
          </a:prstGeom>
          <a:noFill/>
          <a:ln w="9525">
            <a:noFill/>
          </a:ln>
        </p:spPr>
        <p:txBody>
          <a:bodyPr wrap="square" anchor="t">
            <a:spAutoFit/>
          </a:bodyPr>
          <a:lstStyle/>
          <a:p>
            <a:pPr algn="ctr"/>
            <a:r>
              <a:rPr lang="zh-CN" altLang="en-US" sz="2400" b="1" dirty="0">
                <a:solidFill>
                  <a:schemeClr val="accent1"/>
                </a:solidFill>
                <a:sym typeface="Arial" panose="020B0604020202020204"/>
              </a:rPr>
              <a:t>托下颌法</a:t>
            </a:r>
            <a:endParaRPr lang="zh-CN" altLang="en-US" sz="2400" b="1" dirty="0">
              <a:solidFill>
                <a:schemeClr val="accent1"/>
              </a:solidFill>
              <a:sym typeface="Arial" panose="020B0604020202020204"/>
            </a:endParaRPr>
          </a:p>
        </p:txBody>
      </p:sp>
      <p:sp>
        <p:nvSpPr>
          <p:cNvPr id="12" name="标题 11"/>
          <p:cNvSpPr>
            <a:spLocks noGrp="1"/>
          </p:cNvSpPr>
          <p:nvPr>
            <p:ph type="title"/>
            <p:custDataLst>
              <p:tags r:id="rId12"/>
            </p:custDataLst>
          </p:nvPr>
        </p:nvSpPr>
        <p:spPr/>
        <p:txBody>
          <a:bodyPr vert="horz" wrap="square" lIns="0" tIns="0" rIns="0" bIns="0" rtlCol="0" anchor="b" anchorCtr="0">
            <a:normAutofit/>
          </a:bodyPr>
          <a:lstStyle/>
          <a:p>
            <a:pPr lvl="0" algn="l">
              <a:buClrTx/>
              <a:buSzTx/>
              <a:buFontTx/>
            </a:pPr>
            <a:r>
              <a:rPr lang="zh-CN" altLang="en-US" dirty="0">
                <a:sym typeface="+mn-ea"/>
              </a:rPr>
              <a:t>开放气道</a:t>
            </a:r>
            <a:endParaRPr lang="zh-CN" altLang="en-US" dirty="0">
              <a:sym typeface="+mn-ea"/>
            </a:endParaRPr>
          </a:p>
        </p:txBody>
      </p:sp>
      <p:pic>
        <p:nvPicPr>
          <p:cNvPr id="2" name="图片 1" descr="PPT标识"/>
          <p:cNvPicPr>
            <a:picLocks noChangeAspect="1"/>
          </p:cNvPicPr>
          <p:nvPr/>
        </p:nvPicPr>
        <p:blipFill>
          <a:blip r:embed="rId13"/>
          <a:stretch>
            <a:fillRect/>
          </a:stretch>
        </p:blipFill>
        <p:spPr>
          <a:xfrm>
            <a:off x="10721340" y="108585"/>
            <a:ext cx="1236345" cy="1087120"/>
          </a:xfrm>
          <a:prstGeom prst="rect">
            <a:avLst/>
          </a:prstGeom>
        </p:spPr>
      </p:pic>
    </p:spTree>
    <p:custDataLst>
      <p:tags r:id="rId14"/>
    </p:custDataLst>
  </p:cSld>
  <p:clrMapOvr>
    <a:masterClrMapping/>
  </p:clrMapOvr>
  <mc:AlternateContent xmlns:mc="http://schemas.openxmlformats.org/markup-compatibility/2006">
    <mc:Choice xmlns:p14="http://schemas.microsoft.com/office/powerpoint/2010/main" Requires="p14">
      <p:transition p14:dur="1500"/>
    </mc:Choice>
    <mc:Fallback>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7"/>
          <p:cNvSpPr/>
          <p:nvPr>
            <p:custDataLst>
              <p:tags r:id="rId1"/>
            </p:custDataLst>
          </p:nvPr>
        </p:nvSpPr>
        <p:spPr>
          <a:xfrm>
            <a:off x="703035" y="1251948"/>
            <a:ext cx="3190875" cy="521970"/>
          </a:xfrm>
          <a:prstGeom prst="rect">
            <a:avLst/>
          </a:prstGeom>
          <a:noFill/>
          <a:ln w="9525">
            <a:noFill/>
          </a:ln>
        </p:spPr>
        <p:txBody>
          <a:bodyPr wrap="square">
            <a:spAutoFit/>
          </a:bodyPr>
          <a:lstStyle/>
          <a:p>
            <a:pPr algn="ctr"/>
            <a:r>
              <a:rPr lang="zh-CN" altLang="en-US" sz="2800" b="1">
                <a:solidFill>
                  <a:schemeClr val="tx1"/>
                </a:solidFill>
              </a:rPr>
              <a:t>第八步：人工呼吸</a:t>
            </a:r>
            <a:endParaRPr lang="zh-CN" altLang="en-US" sz="2800" b="1">
              <a:solidFill>
                <a:schemeClr val="tx1"/>
              </a:solidFill>
            </a:endParaRPr>
          </a:p>
        </p:txBody>
      </p:sp>
      <p:sp>
        <p:nvSpPr>
          <p:cNvPr id="12" name="内容占位符 11"/>
          <p:cNvSpPr>
            <a:spLocks noGrp="1"/>
          </p:cNvSpPr>
          <p:nvPr>
            <p:ph idx="1"/>
            <p:custDataLst>
              <p:tags r:id="rId2"/>
            </p:custDataLst>
          </p:nvPr>
        </p:nvSpPr>
        <p:spPr/>
        <p:txBody>
          <a:bodyPr/>
          <a:p>
            <a:endParaRPr lang="zh-CN" altLang="en-US"/>
          </a:p>
        </p:txBody>
      </p:sp>
      <p:pic>
        <p:nvPicPr>
          <p:cNvPr id="5" name="Picture 2" descr="吹1"/>
          <p:cNvPicPr>
            <a:picLocks noChangeAspect="1"/>
          </p:cNvPicPr>
          <p:nvPr>
            <p:custDataLst>
              <p:tags r:id="rId3"/>
            </p:custDataLst>
          </p:nvPr>
        </p:nvPicPr>
        <p:blipFill>
          <a:blip r:embed="rId4"/>
          <a:stretch>
            <a:fillRect/>
          </a:stretch>
        </p:blipFill>
        <p:spPr>
          <a:xfrm>
            <a:off x="855436" y="3342007"/>
            <a:ext cx="2936875" cy="2561590"/>
          </a:xfrm>
          <a:prstGeom prst="rect">
            <a:avLst/>
          </a:prstGeom>
          <a:noFill/>
          <a:ln w="9525">
            <a:solidFill>
              <a:srgbClr val="000000"/>
            </a:solidFill>
            <a:miter/>
          </a:ln>
        </p:spPr>
      </p:pic>
      <p:pic>
        <p:nvPicPr>
          <p:cNvPr id="6" name="Picture 3" descr="吹2"/>
          <p:cNvPicPr>
            <a:picLocks noChangeAspect="1"/>
          </p:cNvPicPr>
          <p:nvPr>
            <p:custDataLst>
              <p:tags r:id="rId5"/>
            </p:custDataLst>
          </p:nvPr>
        </p:nvPicPr>
        <p:blipFill>
          <a:blip r:embed="rId6"/>
          <a:stretch>
            <a:fillRect/>
          </a:stretch>
        </p:blipFill>
        <p:spPr>
          <a:xfrm>
            <a:off x="4370523" y="3342007"/>
            <a:ext cx="2936875" cy="2561589"/>
          </a:xfrm>
          <a:prstGeom prst="rect">
            <a:avLst/>
          </a:prstGeom>
          <a:noFill/>
          <a:ln w="9525">
            <a:solidFill>
              <a:srgbClr val="000000"/>
            </a:solidFill>
            <a:miter/>
          </a:ln>
        </p:spPr>
      </p:pic>
      <p:pic>
        <p:nvPicPr>
          <p:cNvPr id="7" name="Picture 5" descr="看"/>
          <p:cNvPicPr>
            <a:picLocks noChangeAspect="1"/>
          </p:cNvPicPr>
          <p:nvPr>
            <p:custDataLst>
              <p:tags r:id="rId7"/>
            </p:custDataLst>
          </p:nvPr>
        </p:nvPicPr>
        <p:blipFill>
          <a:blip r:embed="rId8"/>
          <a:stretch>
            <a:fillRect/>
          </a:stretch>
        </p:blipFill>
        <p:spPr>
          <a:xfrm>
            <a:off x="7885610" y="3342007"/>
            <a:ext cx="2936875" cy="2561588"/>
          </a:xfrm>
          <a:prstGeom prst="rect">
            <a:avLst/>
          </a:prstGeom>
          <a:noFill/>
          <a:ln w="9525">
            <a:solidFill>
              <a:srgbClr val="000000"/>
            </a:solidFill>
            <a:miter/>
          </a:ln>
        </p:spPr>
      </p:pic>
      <p:sp>
        <p:nvSpPr>
          <p:cNvPr id="8" name="文本框 7"/>
          <p:cNvSpPr txBox="1"/>
          <p:nvPr>
            <p:custDataLst>
              <p:tags r:id="rId9"/>
            </p:custDataLst>
          </p:nvPr>
        </p:nvSpPr>
        <p:spPr>
          <a:xfrm>
            <a:off x="2298472" y="1943145"/>
            <a:ext cx="1249680" cy="521970"/>
          </a:xfrm>
          <a:prstGeom prst="rect">
            <a:avLst/>
          </a:prstGeom>
          <a:noFill/>
        </p:spPr>
        <p:txBody>
          <a:bodyPr wrap="none" rtlCol="0" anchor="t">
            <a:spAutoFit/>
          </a:bodyPr>
          <a:lstStyle/>
          <a:p>
            <a:r>
              <a:rPr lang="zh-CN" altLang="en-US" sz="2800" b="1" dirty="0">
                <a:solidFill>
                  <a:schemeClr val="accent1"/>
                </a:solidFill>
                <a:sym typeface="+mn-ea"/>
              </a:rPr>
              <a:t>口对口</a:t>
            </a:r>
            <a:endParaRPr lang="zh-CN" altLang="en-US" sz="2800" b="1" dirty="0">
              <a:solidFill>
                <a:schemeClr val="accent1"/>
              </a:solidFill>
              <a:sym typeface="+mn-ea"/>
            </a:endParaRPr>
          </a:p>
        </p:txBody>
      </p:sp>
      <p:sp>
        <p:nvSpPr>
          <p:cNvPr id="3" name="文本框 2"/>
          <p:cNvSpPr txBox="1"/>
          <p:nvPr>
            <p:custDataLst>
              <p:tags r:id="rId10"/>
            </p:custDataLst>
          </p:nvPr>
        </p:nvSpPr>
        <p:spPr>
          <a:xfrm>
            <a:off x="1756228" y="2634343"/>
            <a:ext cx="8679543" cy="368300"/>
          </a:xfrm>
          <a:prstGeom prst="rect">
            <a:avLst/>
          </a:prstGeom>
          <a:noFill/>
        </p:spPr>
        <p:txBody>
          <a:bodyPr wrap="square" rtlCol="0">
            <a:spAutoFit/>
          </a:bodyPr>
          <a:lstStyle/>
          <a:p>
            <a:r>
              <a:rPr lang="zh-CN" altLang="en-US">
                <a:solidFill>
                  <a:schemeClr val="tx1"/>
                </a:solidFill>
                <a:effectLst>
                  <a:outerShdw blurRad="38100" dist="38100" dir="2700000">
                    <a:srgbClr val="FFFFFF"/>
                  </a:outerShdw>
                </a:effectLst>
                <a:cs typeface="黑体" panose="02010609060101010101" charset="-122"/>
                <a:sym typeface="+mn-ea"/>
              </a:rPr>
              <a:t>口对口缓缓吹两口气，以看到胸廓起伏为宜，吹气时间</a:t>
            </a:r>
            <a:r>
              <a:rPr lang="en-US" altLang="zh-CN">
                <a:solidFill>
                  <a:schemeClr val="tx1"/>
                </a:solidFill>
                <a:effectLst>
                  <a:outerShdw blurRad="38100" dist="38100" dir="2700000">
                    <a:srgbClr val="FFFFFF"/>
                  </a:outerShdw>
                </a:effectLst>
                <a:cs typeface="黑体" panose="02010609060101010101" charset="-122"/>
                <a:sym typeface="+mn-ea"/>
              </a:rPr>
              <a:t>1</a:t>
            </a:r>
            <a:r>
              <a:rPr lang="zh-CN" altLang="en-US">
                <a:solidFill>
                  <a:schemeClr val="tx1"/>
                </a:solidFill>
                <a:effectLst>
                  <a:outerShdw blurRad="38100" dist="38100" dir="2700000">
                    <a:srgbClr val="FFFFFF"/>
                  </a:outerShdw>
                </a:effectLst>
                <a:cs typeface="黑体" panose="02010609060101010101" charset="-122"/>
                <a:sym typeface="+mn-ea"/>
              </a:rPr>
              <a:t>秒，两口气之间隔</a:t>
            </a:r>
            <a:r>
              <a:rPr lang="en-US" altLang="zh-CN">
                <a:solidFill>
                  <a:schemeClr val="tx1"/>
                </a:solidFill>
                <a:effectLst>
                  <a:outerShdw blurRad="38100" dist="38100" dir="2700000">
                    <a:srgbClr val="FFFFFF"/>
                  </a:outerShdw>
                </a:effectLst>
                <a:cs typeface="黑体" panose="02010609060101010101" charset="-122"/>
                <a:sym typeface="+mn-ea"/>
              </a:rPr>
              <a:t>1.5</a:t>
            </a:r>
            <a:r>
              <a:rPr lang="zh-CN" altLang="en-US">
                <a:solidFill>
                  <a:schemeClr val="tx1"/>
                </a:solidFill>
                <a:effectLst>
                  <a:outerShdw blurRad="38100" dist="38100" dir="2700000">
                    <a:srgbClr val="FFFFFF"/>
                  </a:outerShdw>
                </a:effectLst>
                <a:cs typeface="黑体" panose="02010609060101010101" charset="-122"/>
                <a:sym typeface="+mn-ea"/>
              </a:rPr>
              <a:t>秒钟；</a:t>
            </a:r>
            <a:endParaRPr lang="zh-CN" altLang="en-US" dirty="0">
              <a:solidFill>
                <a:schemeClr val="tx1"/>
              </a:solidFill>
              <a:effectLst>
                <a:outerShdw blurRad="38100" dist="38100" dir="2700000">
                  <a:srgbClr val="FFFFFF"/>
                </a:outerShdw>
              </a:effectLst>
              <a:cs typeface="黑体" panose="02010609060101010101" charset="-122"/>
              <a:sym typeface="+mn-ea"/>
            </a:endParaRPr>
          </a:p>
        </p:txBody>
      </p:sp>
      <p:sp>
        <p:nvSpPr>
          <p:cNvPr id="10" name="标题 9"/>
          <p:cNvSpPr>
            <a:spLocks noGrp="1"/>
          </p:cNvSpPr>
          <p:nvPr>
            <p:ph type="title"/>
            <p:custDataLst>
              <p:tags r:id="rId11"/>
            </p:custDataLst>
          </p:nvPr>
        </p:nvSpPr>
        <p:spPr/>
        <p:txBody>
          <a:bodyPr vert="horz" wrap="square" lIns="0" tIns="0" rIns="0" bIns="0" rtlCol="0" anchor="b" anchorCtr="0">
            <a:normAutofit/>
          </a:bodyPr>
          <a:lstStyle/>
          <a:p>
            <a:pPr lvl="0" algn="l">
              <a:buClrTx/>
              <a:buSzTx/>
              <a:buFontTx/>
            </a:pPr>
            <a:r>
              <a:rPr lang="zh-CN" altLang="en-US" dirty="0">
                <a:sym typeface="+mn-ea"/>
              </a:rPr>
              <a:t>人工呼吸</a:t>
            </a:r>
            <a:endParaRPr lang="zh-CN" altLang="en-US" dirty="0">
              <a:sym typeface="+mn-ea"/>
            </a:endParaRPr>
          </a:p>
        </p:txBody>
      </p:sp>
      <p:pic>
        <p:nvPicPr>
          <p:cNvPr id="2" name="图片 1" descr="PPT标识"/>
          <p:cNvPicPr>
            <a:picLocks noChangeAspect="1"/>
          </p:cNvPicPr>
          <p:nvPr/>
        </p:nvPicPr>
        <p:blipFill>
          <a:blip r:embed="rId12"/>
          <a:stretch>
            <a:fillRect/>
          </a:stretch>
        </p:blipFill>
        <p:spPr>
          <a:xfrm>
            <a:off x="9935210" y="108585"/>
            <a:ext cx="2022475" cy="1777365"/>
          </a:xfrm>
          <a:prstGeom prst="rect">
            <a:avLst/>
          </a:prstGeom>
        </p:spPr>
      </p:pic>
    </p:spTree>
    <p:custDataLst>
      <p:tags r:id="rId13"/>
    </p:custDataLst>
  </p:cSld>
  <p:clrMapOvr>
    <a:masterClrMapping/>
  </p:clrMapOvr>
  <mc:AlternateContent xmlns:mc="http://schemas.openxmlformats.org/markup-compatibility/2006">
    <mc:Choice xmlns:p14="http://schemas.microsoft.com/office/powerpoint/2010/main" Requires="p14">
      <p:transition p14:dur="150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childTnLst>
                                    <p:set>
                                      <p:cBhvr additive="base">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0-#ppt_w/2"/>
                                          </p:val>
                                        </p:tav>
                                        <p:tav tm="100000">
                                          <p:val>
                                            <p:strVal val="#ppt_x"/>
                                          </p:val>
                                        </p:tav>
                                      </p:tavLst>
                                    </p:anim>
                                    <p:anim calcmode="lin" valueType="num">
                                      <p:cBhvr additive="base">
                                        <p:cTn id="8" dur="500" fill="hold"/>
                                        <p:tgtEl>
                                          <p:spTgt spid="5"/>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 presetClass="entr" presetSubtype="4" fill="hold" nodeType="afterEffect">
                                  <p:childTnLst>
                                    <p:set>
                                      <p:cBhvr additive="base">
                                        <p:cTn id="11" dur="1" fill="hold">
                                          <p:stCondLst>
                                            <p:cond delay="0"/>
                                          </p:stCondLst>
                                        </p:cTn>
                                        <p:tgtEl>
                                          <p:spTgt spid="6"/>
                                        </p:tgtEl>
                                        <p:attrNameLst>
                                          <p:attrName>style.visibility</p:attrName>
                                        </p:attrNameLst>
                                      </p:cBhvr>
                                      <p:to>
                                        <p:strVal val="visible"/>
                                      </p:to>
                                    </p:set>
                                    <p:anim calcmode="lin" valueType="num">
                                      <p:cBhvr additive="base">
                                        <p:cTn id="12" dur="500" fill="hold"/>
                                        <p:tgtEl>
                                          <p:spTgt spid="6"/>
                                        </p:tgtEl>
                                        <p:attrNameLst>
                                          <p:attrName>ppt_x</p:attrName>
                                        </p:attrNameLst>
                                      </p:cBhvr>
                                      <p:tavLst>
                                        <p:tav tm="0">
                                          <p:val>
                                            <p:strVal val="#ppt_x"/>
                                          </p:val>
                                        </p:tav>
                                        <p:tav tm="100000">
                                          <p:val>
                                            <p:strVal val="#ppt_x"/>
                                          </p:val>
                                        </p:tav>
                                      </p:tavLst>
                                    </p:anim>
                                    <p:anim calcmode="lin" valueType="num">
                                      <p:cBhvr additive="base">
                                        <p:cTn id="13" dur="500" fill="hold"/>
                                        <p:tgtEl>
                                          <p:spTgt spid="6"/>
                                        </p:tgtEl>
                                        <p:attrNameLst>
                                          <p:attrName>ppt_y</p:attrName>
                                        </p:attrNameLst>
                                      </p:cBhvr>
                                      <p:tavLst>
                                        <p:tav tm="0">
                                          <p:val>
                                            <p:strVal val="1+#ppt_h/2"/>
                                          </p:val>
                                        </p:tav>
                                        <p:tav tm="100000">
                                          <p:val>
                                            <p:strVal val="#ppt_y"/>
                                          </p:val>
                                        </p:tav>
                                      </p:tavLst>
                                    </p:anim>
                                  </p:childTnLst>
                                </p:cTn>
                              </p:par>
                            </p:childTnLst>
                          </p:cTn>
                        </p:par>
                        <p:par>
                          <p:cTn id="14" fill="hold">
                            <p:stCondLst>
                              <p:cond delay="1000"/>
                            </p:stCondLst>
                            <p:childTnLst>
                              <p:par>
                                <p:cTn id="15" presetID="9" presetClass="entr" presetSubtype="0" fill="hold" nodeType="afterEffect">
                                  <p:childTnLst>
                                    <p:set>
                                      <p:cBhvr additive="base">
                                        <p:cTn id="16" dur="1" fill="hold">
                                          <p:stCondLst>
                                            <p:cond delay="0"/>
                                          </p:stCondLst>
                                        </p:cTn>
                                        <p:tgtEl>
                                          <p:spTgt spid="7"/>
                                        </p:tgtEl>
                                        <p:attrNameLst>
                                          <p:attrName>style.visibility</p:attrName>
                                        </p:attrNameLst>
                                      </p:cBhvr>
                                      <p:to>
                                        <p:strVal val="visible"/>
                                      </p:to>
                                    </p:set>
                                    <p:animEffect transition="in" filter="dissolve">
                                      <p:cBhvr additive="base">
                                        <p:cTn id="17" dur="500" fill="hold"/>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文本框 8"/>
          <p:cNvSpPr txBox="1"/>
          <p:nvPr>
            <p:custDataLst>
              <p:tags r:id="rId1"/>
            </p:custDataLst>
          </p:nvPr>
        </p:nvSpPr>
        <p:spPr>
          <a:xfrm>
            <a:off x="334063" y="1591861"/>
            <a:ext cx="6460490" cy="4212590"/>
          </a:xfrm>
          <a:prstGeom prst="rect">
            <a:avLst/>
          </a:prstGeom>
          <a:noFill/>
        </p:spPr>
        <p:txBody>
          <a:bodyPr wrap="square" rtlCol="0">
            <a:normAutofit/>
          </a:bodyPr>
          <a:lstStyle/>
          <a:p>
            <a:r>
              <a:rPr lang="zh-CN" altLang="en-US" sz="2800" b="1" dirty="0">
                <a:solidFill>
                  <a:schemeClr val="accent1">
                    <a:hueOff val="9600000"/>
                  </a:schemeClr>
                </a:solidFill>
              </a:rPr>
              <a:t>简易呼吸器：</a:t>
            </a:r>
            <a:endParaRPr lang="zh-CN" altLang="en-US" sz="2400" b="1" dirty="0">
              <a:solidFill>
                <a:schemeClr val="accent1">
                  <a:hueOff val="10800000"/>
                </a:schemeClr>
              </a:solidFill>
            </a:endParaRPr>
          </a:p>
          <a:p>
            <a:endParaRPr lang="zh-CN" altLang="en-US" sz="2400" dirty="0">
              <a:solidFill>
                <a:schemeClr val="tx1"/>
              </a:solidFill>
            </a:endParaRPr>
          </a:p>
          <a:p>
            <a:pPr>
              <a:lnSpc>
                <a:spcPct val="180000"/>
              </a:lnSpc>
            </a:pPr>
            <a:r>
              <a:rPr lang="zh-CN" altLang="en-US" sz="2400" dirty="0">
                <a:solidFill>
                  <a:schemeClr val="tx1"/>
                </a:solidFill>
                <a:cs typeface="微软雅黑" panose="020B0503020204020204" charset="-122"/>
              </a:rPr>
              <a:t>      人工呼吸应用简易呼吸器与氧气连接，氧流量</a:t>
            </a:r>
            <a:r>
              <a:rPr lang="en-US" altLang="zh-CN" sz="2400" b="1" dirty="0">
                <a:solidFill>
                  <a:schemeClr val="accent1">
                    <a:hueOff val="10800000"/>
                  </a:schemeClr>
                </a:solidFill>
                <a:cs typeface="微软雅黑" panose="020B0503020204020204" charset="-122"/>
              </a:rPr>
              <a:t>8-10L/min</a:t>
            </a:r>
            <a:r>
              <a:rPr lang="en-US" altLang="zh-CN" sz="2400" dirty="0">
                <a:solidFill>
                  <a:schemeClr val="tx1"/>
                </a:solidFill>
                <a:cs typeface="微软雅黑" panose="020B0503020204020204" charset="-122"/>
              </a:rPr>
              <a:t>,</a:t>
            </a:r>
            <a:r>
              <a:rPr lang="zh-CN" altLang="zh-CN" sz="2400" dirty="0">
                <a:solidFill>
                  <a:schemeClr val="tx1"/>
                </a:solidFill>
                <a:cs typeface="微软雅黑" panose="020B0503020204020204" charset="-122"/>
              </a:rPr>
              <a:t>一手以</a:t>
            </a:r>
            <a:r>
              <a:rPr lang="en-US" altLang="zh-CN" sz="2400" b="1" dirty="0">
                <a:solidFill>
                  <a:schemeClr val="accent1">
                    <a:hueOff val="10800000"/>
                  </a:schemeClr>
                </a:solidFill>
                <a:cs typeface="微软雅黑" panose="020B0503020204020204" charset="-122"/>
              </a:rPr>
              <a:t>“EC”</a:t>
            </a:r>
            <a:r>
              <a:rPr lang="zh-CN" altLang="en-US" sz="2400" dirty="0">
                <a:solidFill>
                  <a:schemeClr val="tx1"/>
                </a:solidFill>
                <a:cs typeface="微软雅黑" panose="020B0503020204020204" charset="-122"/>
              </a:rPr>
              <a:t>手法固定，一手挤压</a:t>
            </a:r>
            <a:r>
              <a:rPr lang="zh-CN" altLang="en-US" sz="2400">
                <a:solidFill>
                  <a:schemeClr val="tx1"/>
                </a:solidFill>
                <a:cs typeface="微软雅黑" panose="020B0503020204020204" charset="-122"/>
              </a:rPr>
              <a:t>简易呼吸器</a:t>
            </a:r>
            <a:r>
              <a:rPr lang="zh-CN" altLang="en-US" sz="2400" dirty="0">
                <a:solidFill>
                  <a:schemeClr val="tx1"/>
                </a:solidFill>
                <a:cs typeface="微软雅黑" panose="020B0503020204020204" charset="-122"/>
              </a:rPr>
              <a:t>，每次送气量</a:t>
            </a:r>
            <a:r>
              <a:rPr lang="en-US" altLang="zh-CN" sz="2400" b="1" dirty="0">
                <a:solidFill>
                  <a:schemeClr val="accent1">
                    <a:hueOff val="10800000"/>
                  </a:schemeClr>
                </a:solidFill>
                <a:cs typeface="微软雅黑" panose="020B0503020204020204" charset="-122"/>
              </a:rPr>
              <a:t>400-600ml</a:t>
            </a:r>
            <a:r>
              <a:rPr lang="en-US" altLang="zh-CN" sz="2400" b="1" dirty="0">
                <a:solidFill>
                  <a:schemeClr val="tx1"/>
                </a:solidFill>
                <a:cs typeface="微软雅黑" panose="020B0503020204020204" charset="-122"/>
              </a:rPr>
              <a:t>,</a:t>
            </a:r>
            <a:r>
              <a:rPr lang="zh-CN" altLang="en-US" sz="2400" dirty="0">
                <a:solidFill>
                  <a:schemeClr val="tx1"/>
                </a:solidFill>
                <a:cs typeface="微软雅黑" panose="020B0503020204020204" charset="-122"/>
              </a:rPr>
              <a:t>频率为</a:t>
            </a:r>
            <a:r>
              <a:rPr lang="en-US" altLang="zh-CN" sz="2400" b="1" dirty="0">
                <a:solidFill>
                  <a:schemeClr val="accent1">
                    <a:hueOff val="10800000"/>
                  </a:schemeClr>
                </a:solidFill>
                <a:cs typeface="微软雅黑" panose="020B0503020204020204" charset="-122"/>
              </a:rPr>
              <a:t>10-12</a:t>
            </a:r>
            <a:r>
              <a:rPr lang="zh-CN" altLang="en-US" sz="2400" b="1" dirty="0">
                <a:solidFill>
                  <a:schemeClr val="accent1">
                    <a:hueOff val="10800000"/>
                  </a:schemeClr>
                </a:solidFill>
                <a:cs typeface="微软雅黑" panose="020B0503020204020204" charset="-122"/>
              </a:rPr>
              <a:t>次</a:t>
            </a:r>
            <a:r>
              <a:rPr lang="en-US" altLang="zh-CN" sz="2400" b="1" dirty="0">
                <a:solidFill>
                  <a:schemeClr val="accent1">
                    <a:hueOff val="10800000"/>
                  </a:schemeClr>
                </a:solidFill>
                <a:cs typeface="微软雅黑" panose="020B0503020204020204" charset="-122"/>
              </a:rPr>
              <a:t>/</a:t>
            </a:r>
            <a:r>
              <a:rPr lang="zh-CN" altLang="en-US" sz="2400" b="1" dirty="0">
                <a:solidFill>
                  <a:schemeClr val="accent1">
                    <a:hueOff val="10800000"/>
                  </a:schemeClr>
                </a:solidFill>
                <a:cs typeface="微软雅黑" panose="020B0503020204020204" charset="-122"/>
              </a:rPr>
              <a:t>分</a:t>
            </a:r>
            <a:r>
              <a:rPr lang="zh-CN" altLang="en-US" sz="2400" dirty="0">
                <a:solidFill>
                  <a:schemeClr val="tx1"/>
                </a:solidFill>
                <a:cs typeface="微软雅黑" panose="020B0503020204020204" charset="-122"/>
              </a:rPr>
              <a:t>。胸外按压</a:t>
            </a:r>
            <a:r>
              <a:rPr lang="en-US" altLang="zh-CN" sz="2400" b="1" dirty="0">
                <a:solidFill>
                  <a:schemeClr val="accent1">
                    <a:hueOff val="10800000"/>
                  </a:schemeClr>
                </a:solidFill>
                <a:cs typeface="微软雅黑" panose="020B0503020204020204" charset="-122"/>
              </a:rPr>
              <a:t>30</a:t>
            </a:r>
            <a:r>
              <a:rPr lang="zh-CN" altLang="en-US" sz="2400" b="1" dirty="0">
                <a:solidFill>
                  <a:schemeClr val="accent1">
                    <a:hueOff val="10800000"/>
                  </a:schemeClr>
                </a:solidFill>
                <a:cs typeface="微软雅黑" panose="020B0503020204020204" charset="-122"/>
              </a:rPr>
              <a:t>次</a:t>
            </a:r>
            <a:r>
              <a:rPr lang="zh-CN" altLang="en-US" sz="2400" dirty="0">
                <a:solidFill>
                  <a:schemeClr val="tx1"/>
                </a:solidFill>
                <a:cs typeface="微软雅黑" panose="020B0503020204020204" charset="-122"/>
              </a:rPr>
              <a:t>，使用简易呼吸器送气</a:t>
            </a:r>
            <a:r>
              <a:rPr lang="en-US" altLang="zh-CN" sz="2400" b="1" dirty="0">
                <a:solidFill>
                  <a:schemeClr val="accent1">
                    <a:hueOff val="10800000"/>
                  </a:schemeClr>
                </a:solidFill>
                <a:cs typeface="微软雅黑" panose="020B0503020204020204" charset="-122"/>
              </a:rPr>
              <a:t>2</a:t>
            </a:r>
            <a:r>
              <a:rPr lang="zh-CN" altLang="en-US" sz="2400" b="1" dirty="0">
                <a:solidFill>
                  <a:schemeClr val="accent1">
                    <a:hueOff val="10800000"/>
                  </a:schemeClr>
                </a:solidFill>
                <a:cs typeface="微软雅黑" panose="020B0503020204020204" charset="-122"/>
              </a:rPr>
              <a:t>次</a:t>
            </a:r>
            <a:r>
              <a:rPr lang="zh-CN" altLang="en-US" sz="2400" dirty="0">
                <a:solidFill>
                  <a:schemeClr val="tx1"/>
                </a:solidFill>
                <a:cs typeface="微软雅黑" panose="020B0503020204020204" charset="-122"/>
              </a:rPr>
              <a:t>。</a:t>
            </a:r>
            <a:endParaRPr lang="zh-CN" altLang="en-US" sz="2400" dirty="0">
              <a:solidFill>
                <a:schemeClr val="tx1"/>
              </a:solidFill>
              <a:cs typeface="微软雅黑" panose="020B0503020204020204" charset="-122"/>
            </a:endParaRPr>
          </a:p>
        </p:txBody>
      </p:sp>
      <p:pic>
        <p:nvPicPr>
          <p:cNvPr id="2" name="图片 1"/>
          <p:cNvPicPr>
            <a:picLocks noChangeAspect="1"/>
          </p:cNvPicPr>
          <p:nvPr>
            <p:custDataLst>
              <p:tags r:id="rId2"/>
            </p:custDataLst>
          </p:nvPr>
        </p:nvPicPr>
        <p:blipFill>
          <a:blip r:embed="rId3"/>
          <a:stretch>
            <a:fillRect/>
          </a:stretch>
        </p:blipFill>
        <p:spPr>
          <a:xfrm>
            <a:off x="6881041" y="770822"/>
            <a:ext cx="4200616" cy="2658178"/>
          </a:xfrm>
          <a:prstGeom prst="rect">
            <a:avLst/>
          </a:prstGeom>
        </p:spPr>
      </p:pic>
      <p:pic>
        <p:nvPicPr>
          <p:cNvPr id="13" name="图片 12"/>
          <p:cNvPicPr>
            <a:picLocks noChangeAspect="1"/>
          </p:cNvPicPr>
          <p:nvPr>
            <p:custDataLst>
              <p:tags r:id="rId4"/>
            </p:custDataLst>
          </p:nvPr>
        </p:nvPicPr>
        <p:blipFill rotWithShape="1">
          <a:blip r:embed="rId5">
            <a:extLst>
              <a:ext uri="{28A0092B-C50C-407E-A947-70E740481C1C}">
                <a14:useLocalDpi xmlns:a14="http://schemas.microsoft.com/office/drawing/2010/main" val="0"/>
              </a:ext>
            </a:extLst>
          </a:blip>
          <a:srcRect t="18894" r="64769" b="4550"/>
          <a:stretch>
            <a:fillRect/>
          </a:stretch>
        </p:blipFill>
        <p:spPr>
          <a:xfrm>
            <a:off x="6881041" y="3602514"/>
            <a:ext cx="4201143" cy="2842554"/>
          </a:xfrm>
          <a:prstGeom prst="rect">
            <a:avLst/>
          </a:prstGeom>
        </p:spPr>
      </p:pic>
      <p:pic>
        <p:nvPicPr>
          <p:cNvPr id="3" name="图片 2" descr="PPT标识"/>
          <p:cNvPicPr>
            <a:picLocks noChangeAspect="1"/>
          </p:cNvPicPr>
          <p:nvPr/>
        </p:nvPicPr>
        <p:blipFill>
          <a:blip r:embed="rId6"/>
          <a:stretch>
            <a:fillRect/>
          </a:stretch>
        </p:blipFill>
        <p:spPr>
          <a:xfrm>
            <a:off x="89535" y="108585"/>
            <a:ext cx="1631315" cy="1433830"/>
          </a:xfrm>
          <a:prstGeom prst="rect">
            <a:avLst/>
          </a:prstGeom>
        </p:spPr>
      </p:pic>
    </p:spTree>
    <p:custDataLst>
      <p:tags r:id="rId7"/>
    </p:custDataLst>
  </p:cSld>
  <p:clrMapOvr>
    <a:masterClrMapping/>
  </p:clrMapOvr>
  <mc:AlternateContent xmlns:mc="http://schemas.openxmlformats.org/markup-compatibility/2006">
    <mc:Choice xmlns:p14="http://schemas.microsoft.com/office/powerpoint/2010/main" Requires="p14">
      <p:transition p14:dur="1500"/>
    </mc:Choice>
    <mc:Fallback>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框 2"/>
          <p:cNvSpPr txBox="1"/>
          <p:nvPr>
            <p:custDataLst>
              <p:tags r:id="rId1"/>
            </p:custDataLst>
          </p:nvPr>
        </p:nvSpPr>
        <p:spPr>
          <a:xfrm>
            <a:off x="228834" y="1220713"/>
            <a:ext cx="5775165" cy="4292600"/>
          </a:xfrm>
          <a:prstGeom prst="rect">
            <a:avLst/>
          </a:prstGeom>
          <a:noFill/>
        </p:spPr>
        <p:txBody>
          <a:bodyPr wrap="square" rtlCol="0">
            <a:spAutoFit/>
          </a:bodyPr>
          <a:lstStyle/>
          <a:p>
            <a:pPr>
              <a:lnSpc>
                <a:spcPct val="150000"/>
              </a:lnSpc>
            </a:pPr>
            <a:r>
              <a:rPr lang="zh-CN" altLang="en-US" sz="2400" b="1" dirty="0">
                <a:solidFill>
                  <a:schemeClr val="accent1">
                    <a:hueOff val="9600000"/>
                  </a:schemeClr>
                </a:solidFill>
                <a:cs typeface="微软雅黑" panose="020B0503020204020204" charset="-122"/>
              </a:rPr>
              <a:t>球囊面罩：</a:t>
            </a:r>
            <a:endParaRPr lang="zh-CN" altLang="en-US" b="1" dirty="0">
              <a:solidFill>
                <a:schemeClr val="accent1">
                  <a:hueOff val="9600000"/>
                </a:schemeClr>
              </a:solidFill>
              <a:cs typeface="微软雅黑" panose="020B0503020204020204" charset="-122"/>
            </a:endParaRPr>
          </a:p>
          <a:p>
            <a:pPr>
              <a:lnSpc>
                <a:spcPct val="150000"/>
              </a:lnSpc>
            </a:pPr>
            <a:endParaRPr lang="zh-CN" altLang="en-US" dirty="0">
              <a:solidFill>
                <a:schemeClr val="tx1"/>
              </a:solidFill>
              <a:cs typeface="微软雅黑" panose="020B0503020204020204" charset="-122"/>
            </a:endParaRPr>
          </a:p>
          <a:p>
            <a:pPr>
              <a:lnSpc>
                <a:spcPct val="150000"/>
              </a:lnSpc>
            </a:pPr>
            <a:r>
              <a:rPr lang="zh-CN" altLang="en-US" sz="2000" dirty="0">
                <a:solidFill>
                  <a:schemeClr val="accent1">
                    <a:hueOff val="10800000"/>
                  </a:schemeClr>
                </a:solidFill>
                <a:cs typeface="微软雅黑" panose="020B0503020204020204" charset="-122"/>
              </a:rPr>
              <a:t>体位：</a:t>
            </a:r>
            <a:r>
              <a:rPr lang="zh-CN" altLang="en-US" sz="2000" dirty="0">
                <a:solidFill>
                  <a:schemeClr val="tx1"/>
                </a:solidFill>
                <a:cs typeface="微软雅黑" panose="020B0503020204020204" charset="-122"/>
              </a:rPr>
              <a:t>仰卧，头后仰体位，抢救者位于患者头顶端。</a:t>
            </a:r>
            <a:endParaRPr lang="zh-CN" altLang="en-US" sz="2000" dirty="0">
              <a:solidFill>
                <a:schemeClr val="tx1"/>
              </a:solidFill>
              <a:cs typeface="微软雅黑" panose="020B0503020204020204" charset="-122"/>
            </a:endParaRPr>
          </a:p>
          <a:p>
            <a:pPr>
              <a:lnSpc>
                <a:spcPct val="150000"/>
              </a:lnSpc>
            </a:pPr>
            <a:r>
              <a:rPr lang="zh-CN" altLang="en-US" sz="2000" dirty="0">
                <a:solidFill>
                  <a:schemeClr val="tx1"/>
                </a:solidFill>
                <a:cs typeface="微软雅黑" panose="020B0503020204020204" charset="-122"/>
              </a:rPr>
              <a:t>手法：</a:t>
            </a:r>
            <a:r>
              <a:rPr lang="en-US" altLang="zh-CN" sz="2000" dirty="0">
                <a:solidFill>
                  <a:schemeClr val="tx1"/>
                </a:solidFill>
                <a:cs typeface="微软雅黑" panose="020B0503020204020204" charset="-122"/>
              </a:rPr>
              <a:t>EC</a:t>
            </a:r>
            <a:r>
              <a:rPr lang="zh-CN" altLang="en-US" sz="2000" dirty="0">
                <a:solidFill>
                  <a:schemeClr val="tx1"/>
                </a:solidFill>
                <a:cs typeface="微软雅黑" panose="020B0503020204020204" charset="-122"/>
              </a:rPr>
              <a:t>手法固定面罩</a:t>
            </a:r>
            <a:endParaRPr lang="zh-CN" altLang="en-US" sz="2000" dirty="0">
              <a:solidFill>
                <a:schemeClr val="tx1"/>
              </a:solidFill>
              <a:cs typeface="微软雅黑" panose="020B0503020204020204" charset="-122"/>
            </a:endParaRPr>
          </a:p>
          <a:p>
            <a:pPr>
              <a:lnSpc>
                <a:spcPct val="150000"/>
              </a:lnSpc>
            </a:pPr>
            <a:r>
              <a:rPr lang="en-US" altLang="zh-CN" sz="2000" dirty="0">
                <a:solidFill>
                  <a:schemeClr val="tx1"/>
                </a:solidFill>
                <a:cs typeface="微软雅黑" panose="020B0503020204020204" charset="-122"/>
              </a:rPr>
              <a:t>1</a:t>
            </a:r>
            <a:r>
              <a:rPr lang="zh-CN" altLang="en-US" sz="2000" dirty="0">
                <a:solidFill>
                  <a:schemeClr val="tx1"/>
                </a:solidFill>
                <a:cs typeface="微软雅黑" panose="020B0503020204020204" charset="-122"/>
              </a:rPr>
              <a:t>、</a:t>
            </a:r>
            <a:r>
              <a:rPr lang="en-US" altLang="zh-CN" sz="2000" dirty="0">
                <a:solidFill>
                  <a:schemeClr val="accent1">
                    <a:hueOff val="10800000"/>
                  </a:schemeClr>
                </a:solidFill>
                <a:cs typeface="微软雅黑" panose="020B0503020204020204" charset="-122"/>
              </a:rPr>
              <a:t>C</a:t>
            </a:r>
            <a:r>
              <a:rPr lang="zh-CN" altLang="en-US" sz="2000" dirty="0">
                <a:solidFill>
                  <a:schemeClr val="accent1">
                    <a:hueOff val="10800000"/>
                  </a:schemeClr>
                </a:solidFill>
                <a:cs typeface="微软雅黑" panose="020B0503020204020204" charset="-122"/>
              </a:rPr>
              <a:t>法 </a:t>
            </a:r>
            <a:r>
              <a:rPr lang="en-US" altLang="zh-CN" sz="2000" b="1" dirty="0">
                <a:solidFill>
                  <a:schemeClr val="tx1"/>
                </a:solidFill>
                <a:cs typeface="微软雅黑" panose="020B0503020204020204" charset="-122"/>
              </a:rPr>
              <a:t>— </a:t>
            </a:r>
            <a:r>
              <a:rPr lang="zh-CN" altLang="en-US" sz="2000" dirty="0">
                <a:solidFill>
                  <a:schemeClr val="tx1"/>
                </a:solidFill>
                <a:cs typeface="微软雅黑" panose="020B0503020204020204" charset="-122"/>
              </a:rPr>
              <a:t>左手拇指和食指将面罩紧扣于患者口鼻部，固定面罩，保持面罩密不漏气。</a:t>
            </a:r>
            <a:endParaRPr lang="zh-CN" altLang="en-US" sz="2000" dirty="0">
              <a:solidFill>
                <a:schemeClr val="tx1"/>
              </a:solidFill>
              <a:cs typeface="微软雅黑" panose="020B0503020204020204" charset="-122"/>
            </a:endParaRPr>
          </a:p>
          <a:p>
            <a:pPr>
              <a:lnSpc>
                <a:spcPct val="150000"/>
              </a:lnSpc>
            </a:pPr>
            <a:r>
              <a:rPr lang="en-US" altLang="zh-CN" sz="2000" dirty="0">
                <a:solidFill>
                  <a:schemeClr val="tx1"/>
                </a:solidFill>
                <a:cs typeface="微软雅黑" panose="020B0503020204020204" charset="-122"/>
              </a:rPr>
              <a:t>2</a:t>
            </a:r>
            <a:r>
              <a:rPr lang="zh-CN" altLang="en-US" sz="2000" dirty="0">
                <a:solidFill>
                  <a:schemeClr val="tx1"/>
                </a:solidFill>
                <a:cs typeface="微软雅黑" panose="020B0503020204020204" charset="-122"/>
              </a:rPr>
              <a:t>、</a:t>
            </a:r>
            <a:r>
              <a:rPr lang="en-US" altLang="zh-CN" sz="2000" dirty="0">
                <a:solidFill>
                  <a:schemeClr val="accent1">
                    <a:hueOff val="10800000"/>
                  </a:schemeClr>
                </a:solidFill>
                <a:cs typeface="微软雅黑" panose="020B0503020204020204" charset="-122"/>
              </a:rPr>
              <a:t>E</a:t>
            </a:r>
            <a:r>
              <a:rPr lang="zh-CN" altLang="en-US" sz="2000" dirty="0">
                <a:solidFill>
                  <a:schemeClr val="accent1">
                    <a:hueOff val="10800000"/>
                  </a:schemeClr>
                </a:solidFill>
                <a:cs typeface="微软雅黑" panose="020B0503020204020204" charset="-122"/>
              </a:rPr>
              <a:t>法</a:t>
            </a:r>
            <a:r>
              <a:rPr lang="zh-CN" altLang="en-US" sz="2000" b="1" dirty="0">
                <a:solidFill>
                  <a:schemeClr val="accent1">
                    <a:hueOff val="10800000"/>
                  </a:schemeClr>
                </a:solidFill>
                <a:cs typeface="微软雅黑" panose="020B0503020204020204" charset="-122"/>
              </a:rPr>
              <a:t> </a:t>
            </a:r>
            <a:r>
              <a:rPr lang="en-US" altLang="zh-CN" sz="2000" b="1" dirty="0">
                <a:solidFill>
                  <a:schemeClr val="tx1"/>
                </a:solidFill>
                <a:cs typeface="微软雅黑" panose="020B0503020204020204" charset="-122"/>
              </a:rPr>
              <a:t>—</a:t>
            </a:r>
            <a:r>
              <a:rPr lang="en-US" altLang="zh-CN" sz="2000" dirty="0">
                <a:solidFill>
                  <a:schemeClr val="tx1"/>
                </a:solidFill>
                <a:cs typeface="微软雅黑" panose="020B0503020204020204" charset="-122"/>
              </a:rPr>
              <a:t> </a:t>
            </a:r>
            <a:r>
              <a:rPr lang="zh-CN" altLang="en-US" sz="2000" dirty="0">
                <a:solidFill>
                  <a:schemeClr val="tx1"/>
                </a:solidFill>
                <a:cs typeface="微软雅黑" panose="020B0503020204020204" charset="-122"/>
              </a:rPr>
              <a:t>中指、无名指和小指放在病人下颌角处，向前上托起下颌，保持气道通畅。</a:t>
            </a:r>
            <a:endParaRPr lang="zh-CN" altLang="en-US" sz="2000" dirty="0">
              <a:solidFill>
                <a:schemeClr val="tx1"/>
              </a:solidFill>
              <a:cs typeface="微软雅黑" panose="020B0503020204020204" charset="-122"/>
            </a:endParaRPr>
          </a:p>
          <a:p>
            <a:pPr>
              <a:lnSpc>
                <a:spcPct val="150000"/>
              </a:lnSpc>
            </a:pPr>
            <a:r>
              <a:rPr lang="en-US" altLang="zh-CN" sz="2000" dirty="0">
                <a:solidFill>
                  <a:schemeClr val="tx1"/>
                </a:solidFill>
                <a:cs typeface="微软雅黑" panose="020B0503020204020204" charset="-122"/>
              </a:rPr>
              <a:t>3</a:t>
            </a:r>
            <a:r>
              <a:rPr lang="zh-CN" altLang="en-US" sz="2000" dirty="0">
                <a:solidFill>
                  <a:schemeClr val="tx1"/>
                </a:solidFill>
                <a:cs typeface="微软雅黑" panose="020B0503020204020204" charset="-122"/>
              </a:rPr>
              <a:t>、用右手挤压球囊的</a:t>
            </a:r>
            <a:r>
              <a:rPr lang="en-US" altLang="zh-CN" sz="2000" dirty="0">
                <a:solidFill>
                  <a:schemeClr val="tx1"/>
                </a:solidFill>
                <a:cs typeface="微软雅黑" panose="020B0503020204020204" charset="-122"/>
              </a:rPr>
              <a:t>1/2</a:t>
            </a:r>
            <a:r>
              <a:rPr lang="en-US" altLang="zh-CN" sz="2000" b="1" dirty="0">
                <a:solidFill>
                  <a:schemeClr val="tx1"/>
                </a:solidFill>
                <a:cs typeface="微软雅黑" panose="020B0503020204020204" charset="-122"/>
              </a:rPr>
              <a:t>—</a:t>
            </a:r>
            <a:r>
              <a:rPr lang="en-US" altLang="zh-CN" sz="2000" dirty="0">
                <a:solidFill>
                  <a:schemeClr val="tx1"/>
                </a:solidFill>
                <a:cs typeface="微软雅黑" panose="020B0503020204020204" charset="-122"/>
              </a:rPr>
              <a:t> 2/3</a:t>
            </a:r>
            <a:r>
              <a:rPr lang="zh-CN" altLang="en-US" sz="2000" dirty="0">
                <a:solidFill>
                  <a:schemeClr val="tx1"/>
                </a:solidFill>
                <a:cs typeface="微软雅黑" panose="020B0503020204020204" charset="-122"/>
              </a:rPr>
              <a:t>处，使胸廓扩张。</a:t>
            </a:r>
            <a:endParaRPr lang="zh-CN" altLang="en-US" sz="2000" dirty="0">
              <a:solidFill>
                <a:schemeClr val="tx1"/>
              </a:solidFill>
              <a:cs typeface="微软雅黑" panose="020B0503020204020204" charset="-122"/>
            </a:endParaRPr>
          </a:p>
        </p:txBody>
      </p:sp>
      <p:pic>
        <p:nvPicPr>
          <p:cNvPr id="4" name="图片 3" descr="145A0544B1EDFB09E907B221446E5ADF"/>
          <p:cNvPicPr>
            <a:picLocks noChangeAspect="1"/>
          </p:cNvPicPr>
          <p:nvPr>
            <p:custDataLst>
              <p:tags r:id="rId2"/>
            </p:custDataLst>
          </p:nvPr>
        </p:nvPicPr>
        <p:blipFill>
          <a:blip r:embed="rId3"/>
          <a:stretch>
            <a:fillRect/>
          </a:stretch>
        </p:blipFill>
        <p:spPr>
          <a:xfrm>
            <a:off x="6096000" y="986641"/>
            <a:ext cx="6021070" cy="4707255"/>
          </a:xfrm>
          <a:prstGeom prst="rect">
            <a:avLst/>
          </a:prstGeom>
        </p:spPr>
      </p:pic>
      <p:pic>
        <p:nvPicPr>
          <p:cNvPr id="2" name="图片 1" descr="PPT标识"/>
          <p:cNvPicPr>
            <a:picLocks noChangeAspect="1"/>
          </p:cNvPicPr>
          <p:nvPr/>
        </p:nvPicPr>
        <p:blipFill>
          <a:blip r:embed="rId4"/>
          <a:stretch>
            <a:fillRect/>
          </a:stretch>
        </p:blipFill>
        <p:spPr>
          <a:xfrm>
            <a:off x="10150475" y="108585"/>
            <a:ext cx="1807210" cy="1588135"/>
          </a:xfrm>
          <a:prstGeom prst="rect">
            <a:avLst/>
          </a:prstGeom>
        </p:spPr>
      </p:pic>
    </p:spTree>
    <p:custDataLst>
      <p:tags r:id="rId5"/>
    </p:custDataLst>
  </p:cSld>
  <p:clrMapOvr>
    <a:masterClrMapping/>
  </p:clrMapOvr>
  <mc:AlternateContent xmlns:mc="http://schemas.openxmlformats.org/markup-compatibility/2006">
    <mc:Choice xmlns:p14="http://schemas.microsoft.com/office/powerpoint/2010/main" Requires="p14">
      <p:transition p14:dur="1500"/>
    </mc:Choice>
    <mc:Fallback>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文本框 8"/>
          <p:cNvSpPr txBox="1"/>
          <p:nvPr>
            <p:custDataLst>
              <p:tags r:id="rId1"/>
            </p:custDataLst>
          </p:nvPr>
        </p:nvSpPr>
        <p:spPr>
          <a:xfrm>
            <a:off x="3493135" y="4425659"/>
            <a:ext cx="7999730" cy="1305560"/>
          </a:xfrm>
          <a:prstGeom prst="rect">
            <a:avLst/>
          </a:prstGeom>
          <a:noFill/>
          <a:ln w="38100">
            <a:solidFill>
              <a:schemeClr val="accent1"/>
            </a:solidFill>
            <a:prstDash val="dashDot"/>
          </a:ln>
        </p:spPr>
        <p:txBody>
          <a:bodyPr wrap="square">
            <a:normAutofit/>
          </a:bodyPr>
          <a:lstStyle/>
          <a:p>
            <a:pPr>
              <a:lnSpc>
                <a:spcPct val="150000"/>
              </a:lnSpc>
            </a:pPr>
            <a:r>
              <a:rPr lang="en-US" altLang="zh-CN" sz="2400" dirty="0">
                <a:solidFill>
                  <a:schemeClr val="tx1"/>
                </a:solidFill>
              </a:rPr>
              <a:t>      AED</a:t>
            </a:r>
            <a:r>
              <a:rPr lang="zh-CN" altLang="en-US" sz="2400" dirty="0">
                <a:solidFill>
                  <a:schemeClr val="tx1"/>
                </a:solidFill>
              </a:rPr>
              <a:t>的使用可以显著提高心脏骤停患者的生存率是心肺复苏</a:t>
            </a:r>
            <a:r>
              <a:rPr lang="en-US" altLang="zh-CN" sz="2400" dirty="0">
                <a:solidFill>
                  <a:schemeClr val="tx1"/>
                </a:solidFill>
              </a:rPr>
              <a:t>(CPR)</a:t>
            </a:r>
            <a:r>
              <a:rPr lang="zh-CN" altLang="en-US" sz="2400" dirty="0">
                <a:solidFill>
                  <a:schemeClr val="tx1"/>
                </a:solidFill>
              </a:rPr>
              <a:t>过程中的重要环节。</a:t>
            </a:r>
            <a:endParaRPr lang="zh-CN" altLang="en-US" sz="2400" dirty="0">
              <a:solidFill>
                <a:schemeClr val="tx1"/>
              </a:solidFill>
            </a:endParaRPr>
          </a:p>
        </p:txBody>
      </p:sp>
      <p:sp>
        <p:nvSpPr>
          <p:cNvPr id="11" name="文本框 10"/>
          <p:cNvSpPr txBox="1"/>
          <p:nvPr>
            <p:custDataLst>
              <p:tags r:id="rId2"/>
            </p:custDataLst>
          </p:nvPr>
        </p:nvSpPr>
        <p:spPr>
          <a:xfrm>
            <a:off x="463881" y="1423942"/>
            <a:ext cx="2330824" cy="953135"/>
          </a:xfrm>
          <a:prstGeom prst="rect">
            <a:avLst/>
          </a:prstGeom>
          <a:noFill/>
        </p:spPr>
        <p:txBody>
          <a:bodyPr wrap="square">
            <a:spAutoFit/>
          </a:bodyPr>
          <a:lstStyle/>
          <a:p>
            <a:pPr algn="ctr"/>
            <a:r>
              <a:rPr lang="en-US" altLang="zh-CN" sz="2800" b="1" dirty="0">
                <a:solidFill>
                  <a:schemeClr val="accent1"/>
                </a:solidFill>
                <a:latin typeface="+mj-ea"/>
                <a:ea typeface="+mj-ea"/>
              </a:rPr>
              <a:t>AED</a:t>
            </a:r>
            <a:r>
              <a:rPr lang="zh-CN" altLang="en-US" sz="2800" b="1" dirty="0">
                <a:solidFill>
                  <a:schemeClr val="accent1"/>
                </a:solidFill>
                <a:latin typeface="+mj-ea"/>
                <a:ea typeface="+mj-ea"/>
              </a:rPr>
              <a:t>简介及</a:t>
            </a:r>
            <a:endParaRPr lang="en-US" altLang="zh-CN" sz="2800" b="1" dirty="0">
              <a:solidFill>
                <a:schemeClr val="accent1"/>
              </a:solidFill>
              <a:latin typeface="+mj-ea"/>
              <a:ea typeface="+mj-ea"/>
            </a:endParaRPr>
          </a:p>
          <a:p>
            <a:pPr algn="ctr"/>
            <a:r>
              <a:rPr lang="zh-CN" altLang="en-US" sz="2800" b="1" dirty="0">
                <a:solidFill>
                  <a:schemeClr val="accent1"/>
                </a:solidFill>
                <a:latin typeface="+mj-ea"/>
                <a:ea typeface="+mj-ea"/>
              </a:rPr>
              <a:t>作用原理</a:t>
            </a:r>
            <a:endParaRPr lang="zh-CN" altLang="en-US" sz="2800" b="1" dirty="0">
              <a:solidFill>
                <a:schemeClr val="accent1"/>
              </a:solidFill>
              <a:latin typeface="+mj-ea"/>
              <a:ea typeface="+mj-ea"/>
            </a:endParaRPr>
          </a:p>
        </p:txBody>
      </p:sp>
      <p:sp>
        <p:nvSpPr>
          <p:cNvPr id="13" name="文本框 12"/>
          <p:cNvSpPr txBox="1"/>
          <p:nvPr>
            <p:custDataLst>
              <p:tags r:id="rId3"/>
            </p:custDataLst>
          </p:nvPr>
        </p:nvSpPr>
        <p:spPr>
          <a:xfrm>
            <a:off x="3493135" y="1352259"/>
            <a:ext cx="7999730" cy="1276985"/>
          </a:xfrm>
          <a:prstGeom prst="rect">
            <a:avLst/>
          </a:prstGeom>
          <a:noFill/>
          <a:ln w="38100">
            <a:solidFill>
              <a:schemeClr val="accent2"/>
            </a:solidFill>
            <a:prstDash val="dashDot"/>
          </a:ln>
        </p:spPr>
        <p:txBody>
          <a:bodyPr wrap="square">
            <a:normAutofit/>
          </a:bodyPr>
          <a:lstStyle/>
          <a:p>
            <a:pPr>
              <a:lnSpc>
                <a:spcPct val="150000"/>
              </a:lnSpc>
            </a:pPr>
            <a:r>
              <a:rPr lang="en-US" altLang="zh-CN" sz="2400" dirty="0">
                <a:solidFill>
                  <a:schemeClr val="tx1"/>
                </a:solidFill>
                <a:latin typeface="+mn-ea"/>
              </a:rPr>
              <a:t>      AED</a:t>
            </a:r>
            <a:r>
              <a:rPr lang="zh-CN" altLang="en-US" sz="2400" dirty="0">
                <a:solidFill>
                  <a:schemeClr val="tx1"/>
                </a:solidFill>
                <a:latin typeface="+mn-ea"/>
              </a:rPr>
              <a:t>是一种便携式、易于操作的医疗设备，用于在心脏骤停情况下自动分析心律并给予电击除颤</a:t>
            </a:r>
            <a:endParaRPr lang="zh-CN" altLang="en-US" sz="2400" dirty="0">
              <a:solidFill>
                <a:schemeClr val="tx1"/>
              </a:solidFill>
              <a:latin typeface="+mn-ea"/>
            </a:endParaRPr>
          </a:p>
        </p:txBody>
      </p:sp>
      <p:sp>
        <p:nvSpPr>
          <p:cNvPr id="15" name="文本框 14"/>
          <p:cNvSpPr txBox="1"/>
          <p:nvPr>
            <p:custDataLst>
              <p:tags r:id="rId4"/>
            </p:custDataLst>
          </p:nvPr>
        </p:nvSpPr>
        <p:spPr>
          <a:xfrm>
            <a:off x="3493135" y="2870544"/>
            <a:ext cx="7999730" cy="1314450"/>
          </a:xfrm>
          <a:prstGeom prst="rect">
            <a:avLst/>
          </a:prstGeom>
          <a:noFill/>
          <a:ln w="38100">
            <a:solidFill>
              <a:schemeClr val="accent3"/>
            </a:solidFill>
            <a:prstDash val="lgDashDot"/>
          </a:ln>
        </p:spPr>
        <p:txBody>
          <a:bodyPr wrap="square">
            <a:normAutofit/>
          </a:bodyPr>
          <a:lstStyle/>
          <a:p>
            <a:pPr>
              <a:lnSpc>
                <a:spcPct val="150000"/>
              </a:lnSpc>
            </a:pPr>
            <a:r>
              <a:rPr lang="en-US" altLang="zh-CN" sz="2400" dirty="0">
                <a:solidFill>
                  <a:schemeClr val="tx1"/>
                </a:solidFill>
              </a:rPr>
              <a:t>      AED</a:t>
            </a:r>
            <a:r>
              <a:rPr lang="zh-CN" altLang="en-US" sz="2400" dirty="0">
                <a:solidFill>
                  <a:schemeClr val="tx1"/>
                </a:solidFill>
              </a:rPr>
              <a:t>能够自动检测心室颤动</a:t>
            </a:r>
            <a:r>
              <a:rPr lang="en-US" altLang="zh-CN" sz="2400" dirty="0">
                <a:solidFill>
                  <a:schemeClr val="tx1"/>
                </a:solidFill>
              </a:rPr>
              <a:t>(VF)</a:t>
            </a:r>
            <a:r>
              <a:rPr lang="zh-CN" altLang="en-US" sz="2400" dirty="0">
                <a:solidFill>
                  <a:schemeClr val="tx1"/>
                </a:solidFill>
              </a:rPr>
              <a:t>或无脉性室性心动过速</a:t>
            </a:r>
            <a:r>
              <a:rPr lang="en-US" altLang="zh-CN" sz="2400" dirty="0">
                <a:solidFill>
                  <a:schemeClr val="tx1"/>
                </a:solidFill>
              </a:rPr>
              <a:t>(VT)</a:t>
            </a:r>
            <a:r>
              <a:rPr lang="zh-CN" altLang="en-US" sz="2400" dirty="0">
                <a:solidFill>
                  <a:schemeClr val="tx1"/>
                </a:solidFill>
              </a:rPr>
              <a:t>，并通过电击使心脏恢复正常节律</a:t>
            </a:r>
            <a:endParaRPr lang="zh-CN" altLang="en-US" sz="2400" dirty="0">
              <a:solidFill>
                <a:schemeClr val="tx1"/>
              </a:solidFill>
            </a:endParaRPr>
          </a:p>
        </p:txBody>
      </p:sp>
      <p:pic>
        <p:nvPicPr>
          <p:cNvPr id="17" name="图片 16"/>
          <p:cNvPicPr>
            <a:picLocks noChangeAspect="1"/>
          </p:cNvPicPr>
          <p:nvPr>
            <p:custDataLst>
              <p:tags r:id="rId5"/>
            </p:custDataLst>
          </p:nvPr>
        </p:nvPicPr>
        <p:blipFill rotWithShape="1">
          <a:blip r:embed="rId6">
            <a:extLst>
              <a:ext uri="{28A0092B-C50C-407E-A947-70E740481C1C}">
                <a14:useLocalDpi xmlns:a14="http://schemas.microsoft.com/office/drawing/2010/main" val="0"/>
              </a:ext>
            </a:extLst>
          </a:blip>
          <a:srcRect l="6123" t="13326" r="6452" b="6936"/>
          <a:stretch>
            <a:fillRect/>
          </a:stretch>
        </p:blipFill>
        <p:spPr>
          <a:xfrm>
            <a:off x="292124" y="2629244"/>
            <a:ext cx="2674339" cy="2912263"/>
          </a:xfrm>
          <a:prstGeom prst="rect">
            <a:avLst/>
          </a:prstGeom>
        </p:spPr>
      </p:pic>
      <p:sp>
        <p:nvSpPr>
          <p:cNvPr id="4" name="标题 3"/>
          <p:cNvSpPr>
            <a:spLocks noGrp="1"/>
          </p:cNvSpPr>
          <p:nvPr>
            <p:ph type="title"/>
            <p:custDataLst>
              <p:tags r:id="rId7"/>
            </p:custDataLst>
          </p:nvPr>
        </p:nvSpPr>
        <p:spPr/>
        <p:txBody>
          <a:bodyPr vert="horz" wrap="square" lIns="0" tIns="0" rIns="0" bIns="0" rtlCol="0" anchor="b" anchorCtr="0">
            <a:normAutofit/>
          </a:bodyPr>
          <a:lstStyle/>
          <a:p>
            <a:pPr lvl="0" algn="l">
              <a:buClrTx/>
              <a:buSzTx/>
              <a:buFontTx/>
            </a:pPr>
            <a:r>
              <a:rPr lang="zh-CN" altLang="en-US" dirty="0">
                <a:sym typeface="+mn-ea"/>
              </a:rPr>
              <a:t>自动体外除颤仪（</a:t>
            </a:r>
            <a:r>
              <a:rPr lang="zh-CN" altLang="en-US" dirty="0">
                <a:sym typeface="+mn-ea"/>
              </a:rPr>
              <a:t>AED</a:t>
            </a:r>
            <a:r>
              <a:rPr lang="zh-CN" altLang="en-US" dirty="0">
                <a:sym typeface="+mn-ea"/>
              </a:rPr>
              <a:t>）的使用</a:t>
            </a:r>
            <a:endParaRPr lang="zh-CN" altLang="en-US" dirty="0">
              <a:sym typeface="+mn-ea"/>
            </a:endParaRPr>
          </a:p>
        </p:txBody>
      </p:sp>
      <p:pic>
        <p:nvPicPr>
          <p:cNvPr id="2" name="图片 1" descr="PPT标识"/>
          <p:cNvPicPr>
            <a:picLocks noChangeAspect="1"/>
          </p:cNvPicPr>
          <p:nvPr/>
        </p:nvPicPr>
        <p:blipFill>
          <a:blip r:embed="rId8"/>
          <a:stretch>
            <a:fillRect/>
          </a:stretch>
        </p:blipFill>
        <p:spPr>
          <a:xfrm>
            <a:off x="10563860" y="108585"/>
            <a:ext cx="1393825" cy="1224915"/>
          </a:xfrm>
          <a:prstGeom prst="rect">
            <a:avLst/>
          </a:prstGeom>
        </p:spPr>
      </p:pic>
    </p:spTree>
    <p:custDataLst>
      <p:tags r:id="rId9"/>
    </p:custDataLst>
  </p:cSld>
  <p:clrMapOvr>
    <a:masterClrMapping/>
  </p:clrMapOvr>
  <mc:AlternateContent xmlns:mc="http://schemas.openxmlformats.org/markup-compatibility/2006">
    <mc:Choice xmlns:p14="http://schemas.microsoft.com/office/powerpoint/2010/main" Requires="p14">
      <p:transition p14:dur="1500"/>
    </mc:Choice>
    <mc:Fallback>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custDataLst>
              <p:tags r:id="rId1"/>
            </p:custDataLst>
          </p:nvPr>
        </p:nvPicPr>
        <p:blipFill rotWithShape="1">
          <a:blip r:embed="rId2">
            <a:extLst>
              <a:ext uri="{28A0092B-C50C-407E-A947-70E740481C1C}">
                <a14:useLocalDpi xmlns:a14="http://schemas.microsoft.com/office/drawing/2010/main" val="0"/>
              </a:ext>
            </a:extLst>
          </a:blip>
          <a:srcRect t="53986" b="25099"/>
          <a:stretch>
            <a:fillRect/>
          </a:stretch>
        </p:blipFill>
        <p:spPr>
          <a:xfrm>
            <a:off x="5080" y="988377"/>
            <a:ext cx="7979410" cy="4881245"/>
          </a:xfrm>
          <a:prstGeom prst="rect">
            <a:avLst/>
          </a:prstGeom>
        </p:spPr>
      </p:pic>
      <p:pic>
        <p:nvPicPr>
          <p:cNvPr id="5" name="图片 4"/>
          <p:cNvPicPr>
            <a:picLocks noChangeAspect="1"/>
          </p:cNvPicPr>
          <p:nvPr>
            <p:custDataLst>
              <p:tags r:id="rId3"/>
            </p:custDataLst>
          </p:nvPr>
        </p:nvPicPr>
        <p:blipFill rotWithShape="1">
          <a:blip r:embed="rId4">
            <a:extLst>
              <a:ext uri="{28A0092B-C50C-407E-A947-70E740481C1C}">
                <a14:useLocalDpi xmlns:a14="http://schemas.microsoft.com/office/drawing/2010/main" val="0"/>
              </a:ext>
            </a:extLst>
          </a:blip>
          <a:srcRect l="6123" t="13326" r="6452" b="6936"/>
          <a:stretch>
            <a:fillRect/>
          </a:stretch>
        </p:blipFill>
        <p:spPr>
          <a:xfrm>
            <a:off x="7984490" y="1310640"/>
            <a:ext cx="3738880" cy="4880610"/>
          </a:xfrm>
          <a:prstGeom prst="rect">
            <a:avLst/>
          </a:prstGeom>
        </p:spPr>
      </p:pic>
      <p:sp>
        <p:nvSpPr>
          <p:cNvPr id="3" name="标题 2"/>
          <p:cNvSpPr>
            <a:spLocks noGrp="1"/>
          </p:cNvSpPr>
          <p:nvPr>
            <p:ph type="title"/>
            <p:custDataLst>
              <p:tags r:id="rId5"/>
            </p:custDataLst>
          </p:nvPr>
        </p:nvSpPr>
        <p:spPr/>
        <p:txBody>
          <a:bodyPr vert="horz" wrap="square" lIns="0" tIns="0" rIns="0" bIns="0" rtlCol="0" anchor="b" anchorCtr="0">
            <a:normAutofit/>
          </a:bodyPr>
          <a:lstStyle/>
          <a:p>
            <a:pPr lvl="0" algn="l">
              <a:buClrTx/>
              <a:buSzTx/>
              <a:buFontTx/>
            </a:pPr>
            <a:r>
              <a:rPr lang="zh-CN" altLang="en-US" dirty="0">
                <a:sym typeface="+mn-ea"/>
              </a:rPr>
              <a:t>AED</a:t>
            </a:r>
            <a:r>
              <a:rPr lang="zh-CN" altLang="en-US" dirty="0">
                <a:sym typeface="+mn-ea"/>
              </a:rPr>
              <a:t>的操作步骤</a:t>
            </a:r>
            <a:endParaRPr lang="zh-CN" altLang="en-US" dirty="0">
              <a:sym typeface="+mn-ea"/>
            </a:endParaRPr>
          </a:p>
        </p:txBody>
      </p:sp>
      <p:pic>
        <p:nvPicPr>
          <p:cNvPr id="2" name="图片 1" descr="PPT标识"/>
          <p:cNvPicPr>
            <a:picLocks noChangeAspect="1"/>
          </p:cNvPicPr>
          <p:nvPr/>
        </p:nvPicPr>
        <p:blipFill>
          <a:blip r:embed="rId6"/>
          <a:stretch>
            <a:fillRect/>
          </a:stretch>
        </p:blipFill>
        <p:spPr>
          <a:xfrm>
            <a:off x="10589895" y="108585"/>
            <a:ext cx="1367790" cy="1202055"/>
          </a:xfrm>
          <a:prstGeom prst="rect">
            <a:avLst/>
          </a:prstGeom>
        </p:spPr>
      </p:pic>
    </p:spTree>
    <p:custDataLst>
      <p:tags r:id="rId7"/>
    </p:custDataLst>
  </p:cSld>
  <p:clrMapOvr>
    <a:masterClrMapping/>
  </p:clrMapOvr>
  <mc:AlternateContent xmlns:mc="http://schemas.openxmlformats.org/markup-compatibility/2006">
    <mc:Choice xmlns:p14="http://schemas.microsoft.com/office/powerpoint/2010/main" Requires="p14">
      <p:transition p14:dur="1500"/>
    </mc:Choice>
    <mc:Fallback>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矩形 19"/>
          <p:cNvSpPr/>
          <p:nvPr>
            <p:custDataLst>
              <p:tags r:id="rId1"/>
            </p:custDataLst>
          </p:nvPr>
        </p:nvSpPr>
        <p:spPr>
          <a:xfrm>
            <a:off x="691197" y="1992153"/>
            <a:ext cx="3382645" cy="521970"/>
          </a:xfrm>
          <a:prstGeom prst="rect">
            <a:avLst/>
          </a:prstGeom>
          <a:noFill/>
          <a:ln w="9525">
            <a:noFill/>
          </a:ln>
        </p:spPr>
        <p:txBody>
          <a:bodyPr wrap="none" anchor="t">
            <a:spAutoFit/>
          </a:bodyPr>
          <a:lstStyle/>
          <a:p>
            <a:r>
              <a:rPr lang="en-US" altLang="en-US" sz="2800" b="1" dirty="0">
                <a:solidFill>
                  <a:schemeClr val="accent1"/>
                </a:solidFill>
                <a:cs typeface="微软雅黑" panose="020B0503020204020204" charset="-122"/>
                <a:sym typeface="Arial" panose="020B0604020202020204"/>
              </a:rPr>
              <a:t>CPR成功的</a:t>
            </a:r>
            <a:r>
              <a:rPr lang="en-US" altLang="zh-CN" sz="2800" b="1" dirty="0">
                <a:solidFill>
                  <a:schemeClr val="accent1"/>
                </a:solidFill>
                <a:cs typeface="微软雅黑" panose="020B0503020204020204" charset="-122"/>
                <a:sym typeface="Arial" panose="020B0604020202020204"/>
              </a:rPr>
              <a:t>5</a:t>
            </a:r>
            <a:r>
              <a:rPr lang="en-US" altLang="en-US" sz="2800" b="1" dirty="0">
                <a:solidFill>
                  <a:schemeClr val="accent1"/>
                </a:solidFill>
                <a:cs typeface="微软雅黑" panose="020B0503020204020204" charset="-122"/>
                <a:sym typeface="Arial" panose="020B0604020202020204"/>
              </a:rPr>
              <a:t>项指标</a:t>
            </a:r>
            <a:r>
              <a:rPr lang="zh-CN" altLang="en-US" sz="2800" b="1" dirty="0">
                <a:solidFill>
                  <a:schemeClr val="accent1"/>
                </a:solidFill>
                <a:cs typeface="微软雅黑" panose="020B0503020204020204" charset="-122"/>
                <a:sym typeface="Arial" panose="020B0604020202020204"/>
              </a:rPr>
              <a:t>:</a:t>
            </a:r>
            <a:endParaRPr lang="zh-CN" altLang="en-US" sz="2800" b="1" dirty="0">
              <a:solidFill>
                <a:schemeClr val="accent1"/>
              </a:solidFill>
              <a:cs typeface="微软雅黑" panose="020B0503020204020204" charset="-122"/>
              <a:sym typeface="Arial" panose="020B0604020202020204"/>
            </a:endParaRPr>
          </a:p>
        </p:txBody>
      </p:sp>
      <p:sp>
        <p:nvSpPr>
          <p:cNvPr id="21" name="矩形 20"/>
          <p:cNvSpPr/>
          <p:nvPr>
            <p:custDataLst>
              <p:tags r:id="rId2"/>
            </p:custDataLst>
          </p:nvPr>
        </p:nvSpPr>
        <p:spPr>
          <a:xfrm>
            <a:off x="1202825" y="2357778"/>
            <a:ext cx="9344388" cy="3046095"/>
          </a:xfrm>
          <a:prstGeom prst="rect">
            <a:avLst/>
          </a:prstGeom>
        </p:spPr>
        <p:txBody>
          <a:bodyPr wrap="square">
            <a:normAutofit/>
          </a:bodyPr>
          <a:lstStyle/>
          <a:p>
            <a:pPr marL="342900" indent="-342900">
              <a:lnSpc>
                <a:spcPct val="200000"/>
              </a:lnSpc>
              <a:buFont typeface="Wingdings" panose="05000000000000000000" pitchFamily="2" charset="2"/>
              <a:buChar char="Ø"/>
            </a:pPr>
            <a:r>
              <a:rPr lang="zh-CN" altLang="en-US" sz="2400" dirty="0">
                <a:solidFill>
                  <a:schemeClr val="tx1"/>
                </a:solidFill>
                <a:sym typeface="Arial" panose="020B0604020202020204"/>
              </a:rPr>
              <a:t>自主呼吸及大动脉搏动恢复</a:t>
            </a:r>
            <a:endParaRPr lang="zh-CN" altLang="en-US" sz="2400" dirty="0">
              <a:solidFill>
                <a:schemeClr val="tx1"/>
              </a:solidFill>
              <a:sym typeface="Arial" panose="020B0604020202020204"/>
            </a:endParaRPr>
          </a:p>
          <a:p>
            <a:pPr marL="342900" indent="-342900">
              <a:lnSpc>
                <a:spcPct val="200000"/>
              </a:lnSpc>
              <a:buFont typeface="Wingdings" panose="05000000000000000000" pitchFamily="2" charset="2"/>
              <a:buChar char="Ø"/>
            </a:pPr>
            <a:r>
              <a:rPr lang="zh-CN" altLang="en-US" sz="2400" dirty="0">
                <a:solidFill>
                  <a:schemeClr val="tx1"/>
                </a:solidFill>
                <a:sym typeface="Arial" panose="020B0604020202020204"/>
              </a:rPr>
              <a:t>散大的瞳孔缩小，有眼球活动，出现角膜反射</a:t>
            </a:r>
            <a:endParaRPr lang="zh-CN" altLang="en-US" sz="2400" dirty="0">
              <a:solidFill>
                <a:schemeClr val="tx1"/>
              </a:solidFill>
              <a:sym typeface="Arial" panose="020B0604020202020204"/>
            </a:endParaRPr>
          </a:p>
          <a:p>
            <a:pPr marL="342900" indent="-342900">
              <a:lnSpc>
                <a:spcPct val="200000"/>
              </a:lnSpc>
              <a:buFont typeface="Wingdings" panose="05000000000000000000" pitchFamily="2" charset="2"/>
              <a:buChar char="Ø"/>
            </a:pPr>
            <a:r>
              <a:rPr lang="zh-CN" altLang="en-US" sz="2400" dirty="0">
                <a:solidFill>
                  <a:schemeClr val="tx1"/>
                </a:solidFill>
              </a:rPr>
              <a:t>手脚抽搐，开始呻吟等</a:t>
            </a:r>
            <a:endParaRPr lang="zh-CN" altLang="en-US" sz="2400" dirty="0">
              <a:solidFill>
                <a:schemeClr val="tx1"/>
              </a:solidFill>
            </a:endParaRPr>
          </a:p>
          <a:p>
            <a:pPr marL="342900" indent="-342900">
              <a:lnSpc>
                <a:spcPct val="200000"/>
              </a:lnSpc>
              <a:buFont typeface="Wingdings" panose="05000000000000000000" pitchFamily="2" charset="2"/>
              <a:buChar char="Ø"/>
            </a:pPr>
            <a:r>
              <a:rPr lang="zh-CN" altLang="en-US" sz="2400" dirty="0">
                <a:solidFill>
                  <a:schemeClr val="tx1"/>
                </a:solidFill>
              </a:rPr>
              <a:t>面色、甲床转为红润</a:t>
            </a:r>
            <a:endParaRPr lang="zh-CN" altLang="en-US" sz="2400" dirty="0">
              <a:solidFill>
                <a:schemeClr val="tx1"/>
              </a:solidFill>
            </a:endParaRPr>
          </a:p>
        </p:txBody>
      </p:sp>
      <p:sp>
        <p:nvSpPr>
          <p:cNvPr id="23" name="文本框 22"/>
          <p:cNvSpPr txBox="1"/>
          <p:nvPr>
            <p:custDataLst>
              <p:tags r:id="rId3"/>
            </p:custDataLst>
          </p:nvPr>
        </p:nvSpPr>
        <p:spPr>
          <a:xfrm>
            <a:off x="386397" y="5397340"/>
            <a:ext cx="10977245" cy="521970"/>
          </a:xfrm>
          <a:prstGeom prst="rect">
            <a:avLst/>
          </a:prstGeom>
          <a:noFill/>
        </p:spPr>
        <p:txBody>
          <a:bodyPr wrap="square" rtlCol="0">
            <a:spAutoFit/>
          </a:bodyPr>
          <a:lstStyle/>
          <a:p>
            <a:r>
              <a:rPr lang="zh-CN" altLang="en-US" sz="2800" b="1" dirty="0">
                <a:solidFill>
                  <a:schemeClr val="accent1"/>
                </a:solidFill>
                <a:cs typeface="微软雅黑" panose="020B0503020204020204" charset="-122"/>
                <a:sym typeface="+mn-ea"/>
              </a:rPr>
              <a:t>复苏成功后</a:t>
            </a:r>
            <a:r>
              <a:rPr lang="en-US" altLang="zh-CN" sz="2400" b="1" dirty="0">
                <a:solidFill>
                  <a:schemeClr val="accent1"/>
                </a:solidFill>
                <a:cs typeface="微软雅黑" panose="020B0503020204020204" charset="-122"/>
                <a:sym typeface="+mn-ea"/>
              </a:rPr>
              <a:t>    </a:t>
            </a:r>
            <a:r>
              <a:rPr lang="zh-CN" altLang="en-US" sz="2400" dirty="0">
                <a:solidFill>
                  <a:schemeClr val="tx1"/>
                </a:solidFill>
                <a:sym typeface="Arial" panose="020B0604020202020204" pitchFamily="34" charset="0"/>
              </a:rPr>
              <a:t>确认颈部无损伤，头偏向一侧，防止误吸，整理衣裤，注意保暖</a:t>
            </a:r>
            <a:endParaRPr lang="zh-CN" altLang="en-US" sz="2400" dirty="0">
              <a:solidFill>
                <a:schemeClr val="tx1"/>
              </a:solidFill>
              <a:sym typeface="Arial" panose="020B0604020202020204" pitchFamily="34" charset="0"/>
            </a:endParaRPr>
          </a:p>
        </p:txBody>
      </p:sp>
      <p:sp>
        <p:nvSpPr>
          <p:cNvPr id="3" name="标题 2"/>
          <p:cNvSpPr>
            <a:spLocks noGrp="1"/>
          </p:cNvSpPr>
          <p:nvPr>
            <p:ph type="title"/>
            <p:custDataLst>
              <p:tags r:id="rId4"/>
            </p:custDataLst>
          </p:nvPr>
        </p:nvSpPr>
        <p:spPr/>
        <p:txBody>
          <a:bodyPr vert="horz" wrap="square" lIns="0" tIns="0" rIns="0" bIns="0" rtlCol="0" anchor="b" anchorCtr="0">
            <a:normAutofit/>
          </a:bodyPr>
          <a:lstStyle/>
          <a:p>
            <a:pPr lvl="0" algn="l">
              <a:buClrTx/>
              <a:buSzTx/>
              <a:buFontTx/>
            </a:pPr>
            <a:r>
              <a:rPr lang="zh-CN" altLang="en-US" dirty="0">
                <a:sym typeface="+mn-ea"/>
              </a:rPr>
              <a:t>第九步：</a:t>
            </a:r>
            <a:r>
              <a:rPr lang="zh-CN" altLang="en-US" dirty="0">
                <a:sym typeface="+mn-ea"/>
              </a:rPr>
              <a:t>5</a:t>
            </a:r>
            <a:r>
              <a:rPr lang="zh-CN" altLang="en-US" dirty="0">
                <a:sym typeface="+mn-ea"/>
              </a:rPr>
              <a:t>个循环后判断心肺复苏是否有效</a:t>
            </a:r>
            <a:endParaRPr lang="zh-CN" altLang="en-US" dirty="0">
              <a:sym typeface="+mn-ea"/>
            </a:endParaRPr>
          </a:p>
        </p:txBody>
      </p:sp>
      <p:pic>
        <p:nvPicPr>
          <p:cNvPr id="2" name="图片 1" descr="PPT标识"/>
          <p:cNvPicPr>
            <a:picLocks noChangeAspect="1"/>
          </p:cNvPicPr>
          <p:nvPr/>
        </p:nvPicPr>
        <p:blipFill>
          <a:blip r:embed="rId5"/>
          <a:stretch>
            <a:fillRect/>
          </a:stretch>
        </p:blipFill>
        <p:spPr>
          <a:xfrm>
            <a:off x="9935210" y="108585"/>
            <a:ext cx="2022475" cy="1777365"/>
          </a:xfrm>
          <a:prstGeom prst="rect">
            <a:avLst/>
          </a:prstGeom>
        </p:spPr>
      </p:pic>
    </p:spTree>
    <p:custDataLst>
      <p:tags r:id="rId6"/>
    </p:custDataLst>
  </p:cSld>
  <p:clrMapOvr>
    <a:masterClrMapping/>
  </p:clrMapOvr>
  <mc:AlternateContent xmlns:mc="http://schemas.openxmlformats.org/markup-compatibility/2006">
    <mc:Choice xmlns:p14="http://schemas.microsoft.com/office/powerpoint/2010/main" Requires="p14">
      <p:transition p14:dur="1500"/>
    </mc:Choice>
    <mc:Fallback>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 name="文本框 56"/>
          <p:cNvSpPr txBox="1"/>
          <p:nvPr>
            <p:custDataLst>
              <p:tags r:id="rId1"/>
            </p:custDataLst>
          </p:nvPr>
        </p:nvSpPr>
        <p:spPr>
          <a:xfrm>
            <a:off x="1501236" y="3443337"/>
            <a:ext cx="457606" cy="290751"/>
          </a:xfrm>
          <a:prstGeom prst="rect">
            <a:avLst/>
          </a:prstGeom>
          <a:noFill/>
        </p:spPr>
        <p:txBody>
          <a:bodyPr wrap="square" bIns="0" rtlCol="0">
            <a:normAutofit fontScale="77500"/>
          </a:bodyPr>
          <a:lstStyle/>
          <a:p>
            <a:endParaRPr lang="en-US" altLang="zh-CN" sz="2000" spc="300">
              <a:solidFill>
                <a:schemeClr val="tx1"/>
              </a:solidFill>
              <a:uFillTx/>
            </a:endParaRPr>
          </a:p>
        </p:txBody>
      </p:sp>
      <p:sp>
        <p:nvSpPr>
          <p:cNvPr id="60" name="文本框 59"/>
          <p:cNvSpPr txBox="1"/>
          <p:nvPr>
            <p:custDataLst>
              <p:tags r:id="rId2"/>
            </p:custDataLst>
          </p:nvPr>
        </p:nvSpPr>
        <p:spPr>
          <a:xfrm>
            <a:off x="6801376" y="5059590"/>
            <a:ext cx="457606" cy="290751"/>
          </a:xfrm>
          <a:prstGeom prst="rect">
            <a:avLst/>
          </a:prstGeom>
          <a:noFill/>
        </p:spPr>
        <p:txBody>
          <a:bodyPr wrap="square" bIns="0" rtlCol="0">
            <a:normAutofit fontScale="77500"/>
          </a:bodyPr>
          <a:lstStyle/>
          <a:p>
            <a:endParaRPr lang="en-US" altLang="zh-CN" sz="2000" spc="300">
              <a:solidFill>
                <a:schemeClr val="tx1"/>
              </a:solidFill>
              <a:uFillTx/>
            </a:endParaRPr>
          </a:p>
        </p:txBody>
      </p:sp>
      <p:sp>
        <p:nvSpPr>
          <p:cNvPr id="11" name="圆角矩形 5"/>
          <p:cNvSpPr/>
          <p:nvPr>
            <p:custDataLst>
              <p:tags r:id="rId3"/>
            </p:custDataLst>
          </p:nvPr>
        </p:nvSpPr>
        <p:spPr>
          <a:xfrm>
            <a:off x="146957" y="1413469"/>
            <a:ext cx="11898086" cy="4297902"/>
          </a:xfrm>
          <a:prstGeom prst="roundRect">
            <a:avLst/>
          </a:prstGeom>
          <a:noFill/>
          <a:ln w="41275">
            <a:solidFill>
              <a:schemeClr val="accent1"/>
            </a:solidFill>
            <a:prstDash val="lgDashDot"/>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rmAutofit/>
          </a:bodyPr>
          <a:lstStyle/>
          <a:p>
            <a:pPr>
              <a:lnSpc>
                <a:spcPct val="200000"/>
              </a:lnSpc>
            </a:pPr>
            <a:r>
              <a:rPr lang="en-US" altLang="zh-CN" dirty="0">
                <a:solidFill>
                  <a:schemeClr val="tx1"/>
                </a:solidFill>
                <a:cs typeface="微软雅黑" panose="020B0503020204020204" charset="-122"/>
                <a:sym typeface="+mn-ea"/>
              </a:rPr>
              <a:t>         </a:t>
            </a:r>
            <a:r>
              <a:rPr lang="zh-CN" altLang="en-US" sz="2400" dirty="0">
                <a:solidFill>
                  <a:schemeClr val="tx1"/>
                </a:solidFill>
                <a:cs typeface="微软雅黑" panose="020B0503020204020204" charset="-122"/>
                <a:sym typeface="+mn-ea"/>
              </a:rPr>
              <a:t>据统计，我国每年大约有54万人死于心搏骤停，每天约1500人死于心搏骤停，相当于每分钟就有1个人死于心搏骤停，其中</a:t>
            </a:r>
            <a:r>
              <a:rPr lang="zh-CN" altLang="en-US" sz="2400" b="1" dirty="0">
                <a:solidFill>
                  <a:schemeClr val="accent1"/>
                </a:solidFill>
                <a:cs typeface="微软雅黑" panose="020B0503020204020204" charset="-122"/>
                <a:sym typeface="+mn-ea"/>
              </a:rPr>
              <a:t>80%的心搏骤停发生在医院以外。</a:t>
            </a:r>
            <a:r>
              <a:rPr lang="zh-CN" altLang="en-US" sz="2400" dirty="0">
                <a:solidFill>
                  <a:schemeClr val="tx1"/>
                </a:solidFill>
                <a:cs typeface="微软雅黑" panose="020B0503020204020204" charset="-122"/>
                <a:sym typeface="+mn-ea"/>
              </a:rPr>
              <a:t>心搏骤停最主要的</a:t>
            </a:r>
            <a:r>
              <a:rPr lang="zh-CN" altLang="en-US" sz="2400" b="1" dirty="0">
                <a:solidFill>
                  <a:schemeClr val="accent1"/>
                </a:solidFill>
                <a:cs typeface="微软雅黑" panose="020B0503020204020204" charset="-122"/>
                <a:sym typeface="+mn-ea"/>
              </a:rPr>
              <a:t>抢救手段是第一目击者立即进行心肺复苏</a:t>
            </a:r>
            <a:r>
              <a:rPr lang="zh-CN" altLang="en-US" sz="2400" dirty="0">
                <a:solidFill>
                  <a:schemeClr val="tx1"/>
                </a:solidFill>
                <a:cs typeface="微软雅黑" panose="020B0503020204020204" charset="-122"/>
                <a:sym typeface="+mn-ea"/>
              </a:rPr>
              <a:t>。</a:t>
            </a:r>
            <a:r>
              <a:rPr lang="zh-CN" altLang="en-US" sz="2400" b="1" dirty="0">
                <a:solidFill>
                  <a:schemeClr val="accent1"/>
                </a:solidFill>
                <a:cs typeface="微软雅黑" panose="020B0503020204020204" charset="-122"/>
                <a:sym typeface="+mn-ea"/>
              </a:rPr>
              <a:t>目前我国心肺复苏技术公众普及率仅在</a:t>
            </a:r>
            <a:r>
              <a:rPr lang="en-US" altLang="zh-CN" sz="2400" b="1" dirty="0">
                <a:solidFill>
                  <a:schemeClr val="accent1"/>
                </a:solidFill>
                <a:cs typeface="微软雅黑" panose="020B0503020204020204" charset="-122"/>
                <a:sym typeface="+mn-ea"/>
              </a:rPr>
              <a:t>1%</a:t>
            </a:r>
            <a:r>
              <a:rPr lang="zh-CN" altLang="en-US" sz="2400" b="1" dirty="0">
                <a:solidFill>
                  <a:schemeClr val="accent1"/>
                </a:solidFill>
                <a:cs typeface="微软雅黑" panose="020B0503020204020204" charset="-122"/>
                <a:sym typeface="+mn-ea"/>
              </a:rPr>
              <a:t>左右。</a:t>
            </a:r>
            <a:r>
              <a:rPr lang="zh-CN" altLang="en-US" sz="2400" dirty="0">
                <a:solidFill>
                  <a:schemeClr val="tx1"/>
                </a:solidFill>
                <a:cs typeface="微软雅黑" panose="020B0503020204020204" charset="-122"/>
                <a:sym typeface="+mn-ea"/>
              </a:rPr>
              <a:t>大部分人不知道怎么学、去哪里学，甚至有相当一部分医护人员心肺复苏的知识和相关技能也不过关。</a:t>
            </a:r>
            <a:endParaRPr lang="zh-CN" altLang="en-US" sz="2400" dirty="0">
              <a:solidFill>
                <a:schemeClr val="tx1"/>
              </a:solidFill>
              <a:cs typeface="微软雅黑" panose="020B0503020204020204" charset="-122"/>
              <a:sym typeface="+mn-ea"/>
            </a:endParaRPr>
          </a:p>
        </p:txBody>
      </p:sp>
      <p:sp>
        <p:nvSpPr>
          <p:cNvPr id="3" name="标题 2"/>
          <p:cNvSpPr>
            <a:spLocks noGrp="1"/>
          </p:cNvSpPr>
          <p:nvPr>
            <p:ph type="title"/>
            <p:custDataLst>
              <p:tags r:id="rId4"/>
            </p:custDataLst>
          </p:nvPr>
        </p:nvSpPr>
        <p:spPr/>
        <p:txBody>
          <a:bodyPr vert="horz" wrap="square" lIns="0" tIns="0" rIns="0" bIns="0" rtlCol="0" anchor="b" anchorCtr="0">
            <a:normAutofit/>
          </a:bodyPr>
          <a:lstStyle/>
          <a:p>
            <a:pPr lvl="0" algn="l">
              <a:buClrTx/>
              <a:buSzTx/>
              <a:buFontTx/>
            </a:pPr>
            <a:r>
              <a:rPr lang="zh-CN" altLang="en-US" dirty="0">
                <a:sym typeface="+mn-ea"/>
              </a:rPr>
              <a:t>我国心肺复苏普及现状</a:t>
            </a:r>
            <a:endParaRPr lang="zh-CN" altLang="en-US" dirty="0">
              <a:sym typeface="+mn-ea"/>
            </a:endParaRPr>
          </a:p>
        </p:txBody>
      </p:sp>
      <p:pic>
        <p:nvPicPr>
          <p:cNvPr id="2" name="图片 1" descr="PPT标识"/>
          <p:cNvPicPr>
            <a:picLocks noChangeAspect="1"/>
          </p:cNvPicPr>
          <p:nvPr/>
        </p:nvPicPr>
        <p:blipFill>
          <a:blip r:embed="rId5"/>
          <a:stretch>
            <a:fillRect/>
          </a:stretch>
        </p:blipFill>
        <p:spPr>
          <a:xfrm>
            <a:off x="9935210" y="108585"/>
            <a:ext cx="2022475" cy="1777365"/>
          </a:xfrm>
          <a:prstGeom prst="rect">
            <a:avLst/>
          </a:prstGeom>
        </p:spPr>
      </p:pic>
    </p:spTree>
    <p:custDataLst>
      <p:tags r:id="rId6"/>
    </p:custDataLst>
  </p:cSld>
  <p:clrMapOvr>
    <a:masterClrMapping/>
  </p:clrMapOvr>
  <mc:AlternateContent xmlns:mc="http://schemas.openxmlformats.org/markup-compatibility/2006">
    <mc:Choice xmlns:p14="http://schemas.microsoft.com/office/powerpoint/2010/main" Requires="p14">
      <p:transition p14:dur="1500"/>
    </mc:Choice>
    <mc:Fallback>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p:cNvGrpSpPr/>
          <p:nvPr/>
        </p:nvGrpSpPr>
        <p:grpSpPr>
          <a:xfrm>
            <a:off x="3667307" y="1907631"/>
            <a:ext cx="4425315" cy="76200"/>
            <a:chOff x="-51325" y="255070"/>
            <a:chExt cx="360000" cy="41640"/>
          </a:xfrm>
        </p:grpSpPr>
        <p:cxnSp>
          <p:nvCxnSpPr>
            <p:cNvPr id="3" name="直接连接符 2"/>
            <p:cNvCxnSpPr/>
            <p:nvPr>
              <p:custDataLst>
                <p:tags r:id="rId1"/>
              </p:custDataLst>
            </p:nvPr>
          </p:nvCxnSpPr>
          <p:spPr>
            <a:xfrm>
              <a:off x="-51325" y="296710"/>
              <a:ext cx="360000" cy="0"/>
            </a:xfrm>
            <a:prstGeom prst="line">
              <a:avLst/>
            </a:prstGeom>
            <a:ln w="22225">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4" name="直接连接符 3"/>
            <p:cNvCxnSpPr/>
            <p:nvPr>
              <p:custDataLst>
                <p:tags r:id="rId2"/>
              </p:custDataLst>
            </p:nvPr>
          </p:nvCxnSpPr>
          <p:spPr>
            <a:xfrm>
              <a:off x="-51325" y="255070"/>
              <a:ext cx="360000" cy="0"/>
            </a:xfrm>
            <a:prstGeom prst="line">
              <a:avLst/>
            </a:prstGeom>
            <a:ln w="38100">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grpSp>
      <p:sp>
        <p:nvSpPr>
          <p:cNvPr id="6" name="圆角矩形 75779"/>
          <p:cNvSpPr/>
          <p:nvPr>
            <p:custDataLst>
              <p:tags r:id="rId3"/>
            </p:custDataLst>
          </p:nvPr>
        </p:nvSpPr>
        <p:spPr>
          <a:xfrm>
            <a:off x="3195913" y="2754050"/>
            <a:ext cx="5758760" cy="618698"/>
          </a:xfrm>
          <a:prstGeom prst="roundRect">
            <a:avLst>
              <a:gd name="adj" fmla="val 16667"/>
            </a:avLst>
          </a:prstGeom>
          <a:solidFill>
            <a:schemeClr val="accent1"/>
          </a:solidFill>
          <a:ln w="28575" cap="flat" cmpd="sng">
            <a:solidFill>
              <a:schemeClr val="bg1"/>
            </a:solidFill>
            <a:prstDash val="solid"/>
            <a:round/>
            <a:headEnd type="none" w="med" len="med"/>
            <a:tailEnd type="none" w="med" len="med"/>
          </a:ln>
          <a:effectLst>
            <a:outerShdw dist="71842" dir="2699999" algn="ctr" rotWithShape="0">
              <a:schemeClr val="bg2">
                <a:alpha val="50000"/>
              </a:schemeClr>
            </a:outerShdw>
          </a:effectLst>
        </p:spPr>
        <p:txBody>
          <a:bodyPr wrap="none" anchor="ctr"/>
          <a:lstStyle/>
          <a:p>
            <a:pPr algn="ctr"/>
            <a:endParaRPr lang="zh-CN" altLang="en-US" sz="1800" dirty="0">
              <a:solidFill>
                <a:schemeClr val="lt1"/>
              </a:solidFill>
              <a:latin typeface="Arial" panose="020B0604020202020204" pitchFamily="34" charset="0"/>
              <a:ea typeface="宋体" panose="02010600030101010101" pitchFamily="2" charset="-122"/>
            </a:endParaRPr>
          </a:p>
        </p:txBody>
      </p:sp>
      <p:sp>
        <p:nvSpPr>
          <p:cNvPr id="7" name="菱形 75780"/>
          <p:cNvSpPr/>
          <p:nvPr>
            <p:custDataLst>
              <p:tags r:id="rId4"/>
            </p:custDataLst>
          </p:nvPr>
        </p:nvSpPr>
        <p:spPr>
          <a:xfrm>
            <a:off x="2852602" y="2707906"/>
            <a:ext cx="797367" cy="797367"/>
          </a:xfrm>
          <a:prstGeom prst="diamond">
            <a:avLst/>
          </a:prstGeom>
          <a:solidFill>
            <a:schemeClr val="accent1"/>
          </a:solidFill>
          <a:ln w="25400" cap="flat" cmpd="sng">
            <a:solidFill>
              <a:schemeClr val="bg1"/>
            </a:solidFill>
            <a:prstDash val="solid"/>
            <a:miter/>
            <a:headEnd type="none" w="med" len="med"/>
            <a:tailEnd type="none" w="med" len="med"/>
          </a:ln>
          <a:effectLst>
            <a:outerShdw dist="76200" algn="ctr" rotWithShape="0">
              <a:schemeClr val="bg2"/>
            </a:outerShdw>
          </a:effectLst>
        </p:spPr>
        <p:txBody>
          <a:bodyPr anchor="t"/>
          <a:lstStyle/>
          <a:p>
            <a:endParaRPr lang="zh-CN" altLang="en-US">
              <a:solidFill>
                <a:schemeClr val="lt1"/>
              </a:solidFill>
            </a:endParaRPr>
          </a:p>
        </p:txBody>
      </p:sp>
      <p:sp>
        <p:nvSpPr>
          <p:cNvPr id="8" name="文本框 75781"/>
          <p:cNvSpPr txBox="1"/>
          <p:nvPr>
            <p:custDataLst>
              <p:tags r:id="rId5"/>
            </p:custDataLst>
          </p:nvPr>
        </p:nvSpPr>
        <p:spPr>
          <a:xfrm>
            <a:off x="3442875" y="2822712"/>
            <a:ext cx="4784200" cy="460375"/>
          </a:xfrm>
          <a:prstGeom prst="rect">
            <a:avLst/>
          </a:prstGeom>
          <a:noFill/>
          <a:ln w="9525">
            <a:noFill/>
          </a:ln>
        </p:spPr>
        <p:txBody>
          <a:bodyPr anchor="t">
            <a:spAutoFit/>
          </a:bodyPr>
          <a:lstStyle/>
          <a:p>
            <a:pPr algn="ctr" eaLnBrk="0" hangingPunct="0"/>
            <a:r>
              <a:rPr lang="zh-CN" altLang="en-US" sz="2400" b="1" dirty="0">
                <a:solidFill>
                  <a:schemeClr val="lt1"/>
                </a:solidFill>
              </a:rPr>
              <a:t>肋 骨 骨 折</a:t>
            </a:r>
            <a:endParaRPr lang="zh-CN" altLang="en-US" sz="2400" b="1" dirty="0">
              <a:solidFill>
                <a:schemeClr val="lt1"/>
              </a:solidFill>
            </a:endParaRPr>
          </a:p>
        </p:txBody>
      </p:sp>
      <p:sp>
        <p:nvSpPr>
          <p:cNvPr id="9" name="文本框 75782"/>
          <p:cNvSpPr txBox="1"/>
          <p:nvPr>
            <p:custDataLst>
              <p:tags r:id="rId6"/>
            </p:custDataLst>
          </p:nvPr>
        </p:nvSpPr>
        <p:spPr>
          <a:xfrm>
            <a:off x="3032563" y="2822343"/>
            <a:ext cx="409758" cy="460375"/>
          </a:xfrm>
          <a:prstGeom prst="rect">
            <a:avLst/>
          </a:prstGeom>
          <a:noFill/>
          <a:ln w="9525">
            <a:noFill/>
          </a:ln>
        </p:spPr>
        <p:txBody>
          <a:bodyPr wrap="square" anchor="t">
            <a:spAutoFit/>
          </a:bodyPr>
          <a:lstStyle/>
          <a:p>
            <a:pPr algn="ctr" eaLnBrk="0" hangingPunct="0"/>
            <a:r>
              <a:rPr lang="en-US" altLang="zh-CN" sz="2400" b="1">
                <a:solidFill>
                  <a:schemeClr val="lt1"/>
                </a:solidFill>
              </a:rPr>
              <a:t>1</a:t>
            </a:r>
            <a:endParaRPr lang="en-US" altLang="zh-CN" sz="2400" b="1">
              <a:solidFill>
                <a:schemeClr val="lt1"/>
              </a:solidFill>
            </a:endParaRPr>
          </a:p>
        </p:txBody>
      </p:sp>
      <p:sp>
        <p:nvSpPr>
          <p:cNvPr id="10" name="圆角矩形 75783"/>
          <p:cNvSpPr/>
          <p:nvPr>
            <p:custDataLst>
              <p:tags r:id="rId7"/>
            </p:custDataLst>
          </p:nvPr>
        </p:nvSpPr>
        <p:spPr>
          <a:xfrm>
            <a:off x="3206987" y="3680619"/>
            <a:ext cx="5758760" cy="671855"/>
          </a:xfrm>
          <a:prstGeom prst="roundRect">
            <a:avLst>
              <a:gd name="adj" fmla="val 16667"/>
            </a:avLst>
          </a:prstGeom>
          <a:solidFill>
            <a:schemeClr val="accent2"/>
          </a:solidFill>
          <a:ln w="28575" cap="flat" cmpd="sng">
            <a:solidFill>
              <a:schemeClr val="bg1"/>
            </a:solidFill>
            <a:prstDash val="solid"/>
            <a:round/>
            <a:headEnd type="none" w="med" len="med"/>
            <a:tailEnd type="none" w="med" len="med"/>
          </a:ln>
          <a:effectLst>
            <a:outerShdw dist="71842" dir="2699999" algn="ctr" rotWithShape="0">
              <a:schemeClr val="bg2">
                <a:alpha val="50000"/>
              </a:schemeClr>
            </a:outerShdw>
          </a:effectLst>
        </p:spPr>
        <p:txBody>
          <a:bodyPr wrap="none" anchor="ctr"/>
          <a:lstStyle/>
          <a:p>
            <a:pPr algn="ctr"/>
            <a:endParaRPr lang="zh-CN" altLang="en-US" sz="1800" dirty="0">
              <a:solidFill>
                <a:schemeClr val="lt1"/>
              </a:solidFill>
              <a:latin typeface="Arial" panose="020B0604020202020204" pitchFamily="34" charset="0"/>
              <a:ea typeface="宋体" panose="02010600030101010101" pitchFamily="2" charset="-122"/>
            </a:endParaRPr>
          </a:p>
        </p:txBody>
      </p:sp>
      <p:sp>
        <p:nvSpPr>
          <p:cNvPr id="11" name="菱形 75784"/>
          <p:cNvSpPr/>
          <p:nvPr>
            <p:custDataLst>
              <p:tags r:id="rId8"/>
            </p:custDataLst>
          </p:nvPr>
        </p:nvSpPr>
        <p:spPr>
          <a:xfrm>
            <a:off x="2852602" y="3682466"/>
            <a:ext cx="797367" cy="797367"/>
          </a:xfrm>
          <a:prstGeom prst="diamond">
            <a:avLst/>
          </a:prstGeom>
          <a:solidFill>
            <a:schemeClr val="accent2"/>
          </a:solidFill>
          <a:ln w="25400" cap="flat" cmpd="sng">
            <a:solidFill>
              <a:schemeClr val="bg1"/>
            </a:solidFill>
            <a:prstDash val="solid"/>
            <a:miter/>
            <a:headEnd type="none" w="med" len="med"/>
            <a:tailEnd type="none" w="med" len="med"/>
          </a:ln>
          <a:effectLst>
            <a:outerShdw dist="76200" algn="ctr" rotWithShape="0">
              <a:schemeClr val="bg2"/>
            </a:outerShdw>
          </a:effectLst>
        </p:spPr>
        <p:txBody>
          <a:bodyPr anchor="t"/>
          <a:lstStyle/>
          <a:p>
            <a:endParaRPr lang="zh-CN" altLang="en-US">
              <a:solidFill>
                <a:schemeClr val="lt1"/>
              </a:solidFill>
            </a:endParaRPr>
          </a:p>
        </p:txBody>
      </p:sp>
      <p:sp>
        <p:nvSpPr>
          <p:cNvPr id="12" name="文本框 75785"/>
          <p:cNvSpPr txBox="1"/>
          <p:nvPr>
            <p:custDataLst>
              <p:tags r:id="rId9"/>
            </p:custDataLst>
          </p:nvPr>
        </p:nvSpPr>
        <p:spPr>
          <a:xfrm>
            <a:off x="3865923" y="3761833"/>
            <a:ext cx="4784200" cy="460375"/>
          </a:xfrm>
          <a:prstGeom prst="rect">
            <a:avLst/>
          </a:prstGeom>
          <a:noFill/>
          <a:ln w="9525">
            <a:noFill/>
          </a:ln>
        </p:spPr>
        <p:txBody>
          <a:bodyPr anchor="t">
            <a:spAutoFit/>
          </a:bodyPr>
          <a:lstStyle/>
          <a:p>
            <a:pPr algn="ctr" eaLnBrk="0" hangingPunct="0"/>
            <a:r>
              <a:rPr lang="zh-CN" altLang="en-US" sz="2400" b="1" dirty="0">
                <a:solidFill>
                  <a:schemeClr val="lt1"/>
                </a:solidFill>
              </a:rPr>
              <a:t>损伤性血，气胸</a:t>
            </a:r>
            <a:endParaRPr lang="zh-CN" altLang="en-US" sz="2400" b="1" dirty="0">
              <a:solidFill>
                <a:schemeClr val="lt1"/>
              </a:solidFill>
            </a:endParaRPr>
          </a:p>
        </p:txBody>
      </p:sp>
      <p:sp>
        <p:nvSpPr>
          <p:cNvPr id="13" name="文本框 75786"/>
          <p:cNvSpPr txBox="1"/>
          <p:nvPr>
            <p:custDataLst>
              <p:tags r:id="rId10"/>
            </p:custDataLst>
          </p:nvPr>
        </p:nvSpPr>
        <p:spPr>
          <a:xfrm>
            <a:off x="3032563" y="3796903"/>
            <a:ext cx="409758" cy="460375"/>
          </a:xfrm>
          <a:prstGeom prst="rect">
            <a:avLst/>
          </a:prstGeom>
          <a:noFill/>
          <a:ln w="9525">
            <a:noFill/>
          </a:ln>
        </p:spPr>
        <p:txBody>
          <a:bodyPr wrap="square" anchor="t">
            <a:spAutoFit/>
          </a:bodyPr>
          <a:lstStyle/>
          <a:p>
            <a:pPr algn="ctr" eaLnBrk="0" hangingPunct="0"/>
            <a:r>
              <a:rPr lang="en-US" altLang="zh-CN" sz="2400" b="1">
                <a:solidFill>
                  <a:schemeClr val="lt1"/>
                </a:solidFill>
              </a:rPr>
              <a:t>2</a:t>
            </a:r>
            <a:endParaRPr lang="en-US" altLang="zh-CN" sz="2400" b="1">
              <a:solidFill>
                <a:schemeClr val="lt1"/>
              </a:solidFill>
            </a:endParaRPr>
          </a:p>
        </p:txBody>
      </p:sp>
      <p:sp>
        <p:nvSpPr>
          <p:cNvPr id="14" name="圆角矩形 75787"/>
          <p:cNvSpPr/>
          <p:nvPr>
            <p:custDataLst>
              <p:tags r:id="rId11"/>
            </p:custDataLst>
          </p:nvPr>
        </p:nvSpPr>
        <p:spPr>
          <a:xfrm>
            <a:off x="3206987" y="4686187"/>
            <a:ext cx="5758760" cy="640847"/>
          </a:xfrm>
          <a:prstGeom prst="roundRect">
            <a:avLst>
              <a:gd name="adj" fmla="val 16667"/>
            </a:avLst>
          </a:prstGeom>
          <a:solidFill>
            <a:schemeClr val="accent3">
              <a:lumMod val="75000"/>
            </a:schemeClr>
          </a:solidFill>
          <a:ln w="28575" cap="flat" cmpd="sng">
            <a:solidFill>
              <a:schemeClr val="bg1"/>
            </a:solidFill>
            <a:prstDash val="solid"/>
            <a:round/>
            <a:headEnd type="none" w="med" len="med"/>
            <a:tailEnd type="none" w="med" len="med"/>
          </a:ln>
          <a:effectLst>
            <a:outerShdw dist="71842" dir="2699999" algn="ctr" rotWithShape="0">
              <a:schemeClr val="bg2">
                <a:alpha val="50000"/>
              </a:schemeClr>
            </a:outerShdw>
          </a:effectLst>
        </p:spPr>
        <p:txBody>
          <a:bodyPr wrap="none" anchor="ctr"/>
          <a:lstStyle/>
          <a:p>
            <a:pPr algn="ctr"/>
            <a:endParaRPr lang="zh-CN" altLang="en-US" sz="1800" dirty="0">
              <a:solidFill>
                <a:schemeClr val="lt1"/>
              </a:solidFill>
              <a:latin typeface="Arial" panose="020B0604020202020204" pitchFamily="34" charset="0"/>
              <a:ea typeface="宋体" panose="02010600030101010101" pitchFamily="2" charset="-122"/>
            </a:endParaRPr>
          </a:p>
        </p:txBody>
      </p:sp>
      <p:sp>
        <p:nvSpPr>
          <p:cNvPr id="15" name="菱形 75788"/>
          <p:cNvSpPr/>
          <p:nvPr>
            <p:custDataLst>
              <p:tags r:id="rId12"/>
            </p:custDataLst>
          </p:nvPr>
        </p:nvSpPr>
        <p:spPr>
          <a:xfrm>
            <a:off x="2852602" y="4657025"/>
            <a:ext cx="797367" cy="797367"/>
          </a:xfrm>
          <a:prstGeom prst="diamond">
            <a:avLst/>
          </a:prstGeom>
          <a:solidFill>
            <a:schemeClr val="accent3">
              <a:lumMod val="75000"/>
            </a:schemeClr>
          </a:solidFill>
          <a:ln w="25400" cap="flat" cmpd="sng">
            <a:solidFill>
              <a:schemeClr val="bg1"/>
            </a:solidFill>
            <a:prstDash val="solid"/>
            <a:miter/>
            <a:headEnd type="none" w="med" len="med"/>
            <a:tailEnd type="none" w="med" len="med"/>
          </a:ln>
          <a:effectLst>
            <a:outerShdw dist="76200" algn="ctr" rotWithShape="0">
              <a:schemeClr val="bg2"/>
            </a:outerShdw>
          </a:effectLst>
        </p:spPr>
        <p:txBody>
          <a:bodyPr anchor="t"/>
          <a:lstStyle/>
          <a:p>
            <a:endParaRPr lang="zh-CN" altLang="en-US">
              <a:solidFill>
                <a:schemeClr val="lt1"/>
              </a:solidFill>
            </a:endParaRPr>
          </a:p>
        </p:txBody>
      </p:sp>
      <p:sp>
        <p:nvSpPr>
          <p:cNvPr id="16" name="文本框 75789"/>
          <p:cNvSpPr txBox="1"/>
          <p:nvPr>
            <p:custDataLst>
              <p:tags r:id="rId13"/>
            </p:custDataLst>
          </p:nvPr>
        </p:nvSpPr>
        <p:spPr>
          <a:xfrm>
            <a:off x="3441399" y="4752635"/>
            <a:ext cx="4784200" cy="460375"/>
          </a:xfrm>
          <a:prstGeom prst="rect">
            <a:avLst/>
          </a:prstGeom>
          <a:noFill/>
          <a:ln w="9525">
            <a:noFill/>
          </a:ln>
        </p:spPr>
        <p:txBody>
          <a:bodyPr anchor="t">
            <a:spAutoFit/>
          </a:bodyPr>
          <a:lstStyle/>
          <a:p>
            <a:pPr algn="ctr" eaLnBrk="0" hangingPunct="0"/>
            <a:r>
              <a:rPr lang="zh-CN" altLang="en-US" sz="2400" b="1" dirty="0">
                <a:solidFill>
                  <a:schemeClr val="lt1"/>
                </a:solidFill>
              </a:rPr>
              <a:t>心 脏 创 伤</a:t>
            </a:r>
            <a:endParaRPr lang="zh-CN" altLang="en-US" sz="2400" b="1" dirty="0">
              <a:solidFill>
                <a:schemeClr val="lt1"/>
              </a:solidFill>
            </a:endParaRPr>
          </a:p>
        </p:txBody>
      </p:sp>
      <p:sp>
        <p:nvSpPr>
          <p:cNvPr id="17" name="文本框 75790"/>
          <p:cNvSpPr txBox="1"/>
          <p:nvPr>
            <p:custDataLst>
              <p:tags r:id="rId14"/>
            </p:custDataLst>
          </p:nvPr>
        </p:nvSpPr>
        <p:spPr>
          <a:xfrm>
            <a:off x="3032563" y="4771462"/>
            <a:ext cx="409758" cy="460375"/>
          </a:xfrm>
          <a:prstGeom prst="rect">
            <a:avLst/>
          </a:prstGeom>
          <a:noFill/>
          <a:ln w="9525">
            <a:noFill/>
          </a:ln>
        </p:spPr>
        <p:txBody>
          <a:bodyPr wrap="square" anchor="t">
            <a:spAutoFit/>
          </a:bodyPr>
          <a:lstStyle/>
          <a:p>
            <a:pPr algn="ctr" eaLnBrk="0" hangingPunct="0"/>
            <a:r>
              <a:rPr lang="en-US" altLang="zh-CN" sz="2400" b="1">
                <a:solidFill>
                  <a:schemeClr val="lt1"/>
                </a:solidFill>
              </a:rPr>
              <a:t>3</a:t>
            </a:r>
            <a:endParaRPr lang="en-US" altLang="zh-CN" sz="2400" b="1">
              <a:solidFill>
                <a:schemeClr val="lt1"/>
              </a:solidFill>
            </a:endParaRPr>
          </a:p>
        </p:txBody>
      </p:sp>
      <p:sp>
        <p:nvSpPr>
          <p:cNvPr id="18" name="标题 17"/>
          <p:cNvSpPr>
            <a:spLocks noGrp="1"/>
          </p:cNvSpPr>
          <p:nvPr>
            <p:ph type="title"/>
            <p:custDataLst>
              <p:tags r:id="rId15"/>
            </p:custDataLst>
          </p:nvPr>
        </p:nvSpPr>
        <p:spPr/>
        <p:txBody>
          <a:bodyPr vert="horz" wrap="square" lIns="0" tIns="0" rIns="0" bIns="0" rtlCol="0" anchor="b" anchorCtr="0">
            <a:normAutofit/>
          </a:bodyPr>
          <a:lstStyle/>
          <a:p>
            <a:pPr lvl="0" algn="l">
              <a:buClrTx/>
              <a:buSzTx/>
              <a:buFontTx/>
            </a:pPr>
            <a:r>
              <a:rPr lang="zh-CN" altLang="en-US" dirty="0">
                <a:sym typeface="+mn-ea"/>
              </a:rPr>
              <a:t>心肺复苏的主要并发症</a:t>
            </a:r>
            <a:endParaRPr lang="zh-CN" altLang="en-US" dirty="0">
              <a:sym typeface="+mn-ea"/>
            </a:endParaRPr>
          </a:p>
        </p:txBody>
      </p:sp>
      <p:pic>
        <p:nvPicPr>
          <p:cNvPr id="5" name="图片 4" descr="PPT标识"/>
          <p:cNvPicPr>
            <a:picLocks noChangeAspect="1"/>
          </p:cNvPicPr>
          <p:nvPr/>
        </p:nvPicPr>
        <p:blipFill>
          <a:blip r:embed="rId16"/>
          <a:stretch>
            <a:fillRect/>
          </a:stretch>
        </p:blipFill>
        <p:spPr>
          <a:xfrm>
            <a:off x="9935210" y="108585"/>
            <a:ext cx="2022475" cy="1777365"/>
          </a:xfrm>
          <a:prstGeom prst="rect">
            <a:avLst/>
          </a:prstGeom>
        </p:spPr>
      </p:pic>
    </p:spTree>
    <p:custDataLst>
      <p:tags r:id="rId17"/>
    </p:custDataLst>
  </p:cSld>
  <p:clrMapOvr>
    <a:masterClrMapping/>
  </p:clrMapOvr>
  <mc:AlternateContent xmlns:mc="http://schemas.openxmlformats.org/markup-compatibility/2006">
    <mc:Choice xmlns:p14="http://schemas.microsoft.com/office/powerpoint/2010/main" Requires="p14">
      <p:transition p14:dur="1500"/>
    </mc:Choice>
    <mc:Fallback>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标题 2"/>
          <p:cNvSpPr txBox="1"/>
          <p:nvPr>
            <p:custDataLst>
              <p:tags r:id="rId1"/>
            </p:custDataLst>
          </p:nvPr>
        </p:nvSpPr>
        <p:spPr>
          <a:xfrm>
            <a:off x="337820" y="4232910"/>
            <a:ext cx="10118090" cy="698500"/>
          </a:xfrm>
          <a:prstGeom prst="rect">
            <a:avLst/>
          </a:prstGeom>
        </p:spPr>
        <p:txBody>
          <a:bodyPr anchor="b">
            <a:normAutofit fontScale="625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fontAlgn="base"/>
            <a:r>
              <a:rPr lang="en-US" altLang="zh-CN" sz="3200" b="1" noProof="1">
                <a:solidFill>
                  <a:schemeClr val="accent1"/>
                </a:solidFill>
                <a:latin typeface="+mn-lt"/>
                <a:ea typeface="+mn-ea"/>
                <a:cs typeface="宋体" panose="02010600030101010101" pitchFamily="2" charset="-122"/>
              </a:rPr>
              <a:t>      </a:t>
            </a:r>
            <a:br>
              <a:rPr lang="zh-CN" altLang="en-US" sz="3110" b="1">
                <a:solidFill>
                  <a:schemeClr val="tx1"/>
                </a:solidFill>
                <a:latin typeface="+mn-lt"/>
                <a:ea typeface="+mn-ea"/>
                <a:cs typeface="微软雅黑" panose="020B0503020204020204" charset="-122"/>
              </a:rPr>
            </a:br>
            <a:r>
              <a:rPr lang="zh-CN" altLang="en-US" noProof="1">
                <a:solidFill>
                  <a:schemeClr val="tx1"/>
                </a:solidFill>
                <a:latin typeface="+mn-lt"/>
                <a:ea typeface="+mn-ea"/>
              </a:rPr>
              <a:t>    </a:t>
            </a:r>
            <a:endParaRPr lang="zh-CN" altLang="en-US" noProof="1">
              <a:solidFill>
                <a:schemeClr val="tx1"/>
              </a:solidFill>
              <a:latin typeface="+mn-lt"/>
              <a:ea typeface="+mn-ea"/>
            </a:endParaRPr>
          </a:p>
        </p:txBody>
      </p:sp>
      <p:sp>
        <p:nvSpPr>
          <p:cNvPr id="49153" name="内容占位符 2" descr="7b0a202020202262756c6c6574223a20227b5c2263617465676f727949645c223a31303030352c5c2274656d706c61746549645c223a32303233313534357d220a7d0a"/>
          <p:cNvSpPr>
            <a:spLocks noGrp="1"/>
          </p:cNvSpPr>
          <p:nvPr>
            <p:custDataLst>
              <p:tags r:id="rId2"/>
            </p:custDataLst>
          </p:nvPr>
        </p:nvSpPr>
        <p:spPr>
          <a:xfrm>
            <a:off x="550273" y="1229087"/>
            <a:ext cx="10392410" cy="5164637"/>
          </a:xfrm>
          <a:prstGeom prst="rect">
            <a:avLst/>
          </a:prstGeom>
          <a:noFill/>
          <a:ln>
            <a:noFill/>
          </a:ln>
        </p:spPr>
        <p:txBody>
          <a:bodyPr vert="horz" wrap="square" lIns="91440" tIns="45720" rIns="91440" bIns="45720" numCol="1" anchor="t" anchorCtr="0" compatLnSpc="1"/>
          <a:lstStyle>
            <a:lvl1pPr marL="0" indent="0" algn="ctr" rtl="0" eaLnBrk="0" fontAlgn="base" hangingPunct="0">
              <a:lnSpc>
                <a:spcPct val="90000"/>
              </a:lnSpc>
              <a:spcBef>
                <a:spcPts val="1000"/>
              </a:spcBef>
              <a:spcAft>
                <a:spcPct val="0"/>
              </a:spcAft>
              <a:buFont typeface="Arial" panose="020B0604020202020204" pitchFamily="34" charset="0"/>
              <a:buNone/>
              <a:defRPr sz="1800" kern="1200">
                <a:solidFill>
                  <a:schemeClr val="tx1">
                    <a:tint val="75000"/>
                  </a:schemeClr>
                </a:solidFill>
                <a:latin typeface="+mn-lt"/>
                <a:ea typeface="+mn-ea"/>
                <a:cs typeface="+mn-cs"/>
              </a:defRPr>
            </a:lvl1pPr>
            <a:lvl2pPr marL="457200" indent="0" algn="l" rtl="0" eaLnBrk="0" fontAlgn="base" hangingPunct="0">
              <a:lnSpc>
                <a:spcPct val="90000"/>
              </a:lnSpc>
              <a:spcBef>
                <a:spcPts val="500"/>
              </a:spcBef>
              <a:spcAft>
                <a:spcPct val="0"/>
              </a:spcAft>
              <a:buFont typeface="Arial" panose="020B0604020202020204" pitchFamily="34" charset="0"/>
              <a:buNone/>
              <a:defRPr sz="2000" kern="1200">
                <a:solidFill>
                  <a:schemeClr val="tx1">
                    <a:tint val="75000"/>
                  </a:schemeClr>
                </a:solidFill>
                <a:latin typeface="+mn-lt"/>
                <a:ea typeface="+mn-ea"/>
                <a:cs typeface="+mn-cs"/>
              </a:defRPr>
            </a:lvl2pPr>
            <a:lvl3pPr marL="914400" indent="0" algn="l" rtl="0" eaLnBrk="0" fontAlgn="base" hangingPunct="0">
              <a:lnSpc>
                <a:spcPct val="90000"/>
              </a:lnSpc>
              <a:spcBef>
                <a:spcPts val="500"/>
              </a:spcBef>
              <a:spcAft>
                <a:spcPct val="0"/>
              </a:spcAft>
              <a:buFont typeface="Arial" panose="020B0604020202020204" pitchFamily="34" charset="0"/>
              <a:buNone/>
              <a:defRPr sz="1800" kern="1200">
                <a:solidFill>
                  <a:schemeClr val="tx1">
                    <a:tint val="75000"/>
                  </a:schemeClr>
                </a:solidFill>
                <a:latin typeface="+mn-lt"/>
                <a:ea typeface="+mn-ea"/>
                <a:cs typeface="+mn-cs"/>
              </a:defRPr>
            </a:lvl3pPr>
            <a:lvl4pPr marL="1371600" indent="0" algn="l" rtl="0" eaLnBrk="0" fontAlgn="base" hangingPunct="0">
              <a:lnSpc>
                <a:spcPct val="90000"/>
              </a:lnSpc>
              <a:spcBef>
                <a:spcPts val="500"/>
              </a:spcBef>
              <a:spcAft>
                <a:spcPct val="0"/>
              </a:spcAft>
              <a:buFont typeface="Arial" panose="020B0604020202020204" pitchFamily="34" charset="0"/>
              <a:buNone/>
              <a:defRPr sz="1600" kern="1200">
                <a:solidFill>
                  <a:schemeClr val="tx1">
                    <a:tint val="75000"/>
                  </a:schemeClr>
                </a:solidFill>
                <a:latin typeface="+mn-lt"/>
                <a:ea typeface="+mn-ea"/>
                <a:cs typeface="+mn-cs"/>
              </a:defRPr>
            </a:lvl4pPr>
            <a:lvl5pPr marL="1828800" indent="0" algn="l" rtl="0" eaLnBrk="0" fontAlgn="base" hangingPunct="0">
              <a:lnSpc>
                <a:spcPct val="90000"/>
              </a:lnSpc>
              <a:spcBef>
                <a:spcPts val="500"/>
              </a:spcBef>
              <a:spcAft>
                <a:spcPct val="0"/>
              </a:spcAft>
              <a:buFont typeface="Arial" panose="020B0604020202020204" pitchFamily="34" charset="0"/>
              <a:buNone/>
              <a:defRPr sz="1600" kern="1200">
                <a:solidFill>
                  <a:schemeClr val="tx1">
                    <a:tint val="75000"/>
                  </a:schemeClr>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pPr algn="l"/>
            <a:r>
              <a:rPr lang="zh-CN" altLang="en-US" sz="2800" b="1" dirty="0">
                <a:solidFill>
                  <a:schemeClr val="accent1">
                    <a:hueOff val="9600000"/>
                  </a:schemeClr>
                </a:solidFill>
                <a:cs typeface="宋体" panose="02010600030101010101" pitchFamily="2" charset="-122"/>
                <a:sym typeface="+mn-ea"/>
              </a:rPr>
              <a:t>发生原因</a:t>
            </a:r>
            <a:endParaRPr lang="en-US" altLang="zh-CN" sz="2800" b="1" dirty="0">
              <a:solidFill>
                <a:schemeClr val="accent1">
                  <a:hueOff val="10800000"/>
                </a:schemeClr>
              </a:solidFill>
              <a:cs typeface="宋体" panose="02010600030101010101" pitchFamily="2" charset="-122"/>
            </a:endParaRPr>
          </a:p>
          <a:p>
            <a:pPr marL="242570" lvl="1">
              <a:lnSpc>
                <a:spcPct val="100000"/>
              </a:lnSpc>
            </a:pPr>
            <a:r>
              <a:rPr lang="zh-CN" altLang="en-US" sz="2400" dirty="0">
                <a:solidFill>
                  <a:schemeClr val="tx1"/>
                </a:solidFill>
                <a:cs typeface="微软雅黑" panose="020B0503020204020204" charset="-122"/>
                <a:sym typeface="+mn-ea"/>
              </a:rPr>
              <a:t>胸外心脏按压时，用力过大或用力不当；按压位置不当，用力方向与胸壁不垂直。</a:t>
            </a:r>
            <a:endParaRPr lang="zh-CN" altLang="en-US" sz="2400" dirty="0">
              <a:solidFill>
                <a:schemeClr val="tx1"/>
              </a:solidFill>
              <a:cs typeface="微软雅黑" panose="020B0503020204020204" charset="-122"/>
              <a:sym typeface="+mn-ea"/>
            </a:endParaRPr>
          </a:p>
          <a:p>
            <a:pPr marL="242570" lvl="1">
              <a:lnSpc>
                <a:spcPct val="100000"/>
              </a:lnSpc>
            </a:pPr>
            <a:r>
              <a:rPr lang="zh-CN" altLang="en-US" sz="2400" dirty="0">
                <a:solidFill>
                  <a:schemeClr val="tx1"/>
                </a:solidFill>
                <a:cs typeface="微软雅黑" panose="020B0503020204020204" charset="-122"/>
                <a:sym typeface="+mn-ea"/>
              </a:rPr>
              <a:t>病人本身年龄大 骨质疏松，肋骨弹性减弱。</a:t>
            </a:r>
            <a:endParaRPr lang="zh-CN" altLang="en-US" sz="2400" dirty="0">
              <a:solidFill>
                <a:schemeClr val="tx1"/>
              </a:solidFill>
              <a:cs typeface="微软雅黑" panose="020B0503020204020204" charset="-122"/>
              <a:sym typeface="+mn-ea"/>
            </a:endParaRPr>
          </a:p>
          <a:p>
            <a:pPr algn="l"/>
            <a:r>
              <a:rPr lang="zh-CN" altLang="en-US" sz="2800" b="1" dirty="0">
                <a:solidFill>
                  <a:schemeClr val="accent1">
                    <a:hueOff val="9600000"/>
                  </a:schemeClr>
                </a:solidFill>
                <a:cs typeface="宋体" panose="02010600030101010101" pitchFamily="2" charset="-122"/>
                <a:sym typeface="+mn-ea"/>
              </a:rPr>
              <a:t>预防及处理</a:t>
            </a:r>
            <a:endParaRPr lang="zh-CN" altLang="en-US" sz="2800" b="1" dirty="0">
              <a:solidFill>
                <a:schemeClr val="accent1">
                  <a:hueOff val="9600000"/>
                </a:schemeClr>
              </a:solidFill>
              <a:cs typeface="宋体" panose="02010600030101010101" pitchFamily="2" charset="-122"/>
              <a:sym typeface="+mn-ea"/>
            </a:endParaRPr>
          </a:p>
          <a:p>
            <a:pPr marL="242570" lvl="1">
              <a:lnSpc>
                <a:spcPct val="150000"/>
              </a:lnSpc>
            </a:pPr>
            <a:r>
              <a:rPr lang="zh-CN" altLang="en-US" sz="2400" dirty="0">
                <a:solidFill>
                  <a:schemeClr val="tx1"/>
                </a:solidFill>
                <a:cs typeface="微软雅黑" panose="020B0503020204020204" charset="-122"/>
                <a:sym typeface="+mn-ea"/>
              </a:rPr>
              <a:t>按压平稳，有规律不间断的按压</a:t>
            </a:r>
            <a:endParaRPr lang="zh-CN" altLang="en-US" sz="2400" dirty="0">
              <a:solidFill>
                <a:schemeClr val="tx1"/>
              </a:solidFill>
              <a:cs typeface="微软雅黑" panose="020B0503020204020204" charset="-122"/>
              <a:sym typeface="+mn-ea"/>
            </a:endParaRPr>
          </a:p>
          <a:p>
            <a:pPr marL="242570" lvl="1">
              <a:lnSpc>
                <a:spcPct val="150000"/>
              </a:lnSpc>
            </a:pPr>
            <a:r>
              <a:rPr lang="zh-CN" altLang="en-US" sz="2400" dirty="0">
                <a:solidFill>
                  <a:schemeClr val="tx1"/>
                </a:solidFill>
                <a:cs typeface="微软雅黑" panose="020B0503020204020204" charset="-122"/>
                <a:sym typeface="+mn-ea"/>
              </a:rPr>
              <a:t>根据病人年龄和胸部弹性施加按压力量</a:t>
            </a:r>
            <a:endParaRPr lang="zh-CN" altLang="en-US" sz="2400" dirty="0">
              <a:solidFill>
                <a:schemeClr val="tx1"/>
              </a:solidFill>
              <a:cs typeface="微软雅黑" panose="020B0503020204020204" charset="-122"/>
              <a:sym typeface="+mn-ea"/>
            </a:endParaRPr>
          </a:p>
          <a:p>
            <a:pPr marL="242570" lvl="1">
              <a:lnSpc>
                <a:spcPct val="150000"/>
              </a:lnSpc>
            </a:pPr>
            <a:r>
              <a:rPr lang="zh-CN" altLang="en-US" sz="2400" dirty="0">
                <a:solidFill>
                  <a:schemeClr val="tx1"/>
                </a:solidFill>
                <a:cs typeface="微软雅黑" panose="020B0503020204020204" charset="-122"/>
                <a:sym typeface="+mn-ea"/>
              </a:rPr>
              <a:t>单处肋骨骨折治疗原则是止痛，固定和预防感染</a:t>
            </a:r>
            <a:endParaRPr lang="zh-CN" altLang="en-US" sz="2400" dirty="0">
              <a:solidFill>
                <a:schemeClr val="tx1"/>
              </a:solidFill>
              <a:cs typeface="微软雅黑" panose="020B0503020204020204" charset="-122"/>
              <a:sym typeface="+mn-ea"/>
            </a:endParaRPr>
          </a:p>
          <a:p>
            <a:pPr marL="242570" lvl="1">
              <a:lnSpc>
                <a:spcPct val="150000"/>
              </a:lnSpc>
            </a:pPr>
            <a:r>
              <a:rPr lang="zh-CN" altLang="en-US" sz="2400" dirty="0">
                <a:solidFill>
                  <a:schemeClr val="tx1"/>
                </a:solidFill>
                <a:cs typeface="微软雅黑" panose="020B0503020204020204" charset="-122"/>
                <a:sym typeface="+mn-ea"/>
              </a:rPr>
              <a:t>多处肋骨骨折治疗原则是夹垫加压包扎或牵引</a:t>
            </a:r>
            <a:endParaRPr lang="zh-CN" altLang="en-US" sz="2400" dirty="0">
              <a:solidFill>
                <a:schemeClr val="tx1"/>
              </a:solidFill>
              <a:cs typeface="微软雅黑" panose="020B0503020204020204" charset="-122"/>
              <a:sym typeface="+mn-ea"/>
            </a:endParaRPr>
          </a:p>
          <a:p>
            <a:pPr marL="242570" lvl="1">
              <a:lnSpc>
                <a:spcPct val="150000"/>
              </a:lnSpc>
            </a:pPr>
            <a:r>
              <a:rPr lang="zh-CN" altLang="en-US" sz="2400" dirty="0">
                <a:solidFill>
                  <a:schemeClr val="tx1"/>
                </a:solidFill>
                <a:cs typeface="微软雅黑" panose="020B0503020204020204" charset="-122"/>
                <a:sym typeface="+mn-ea"/>
              </a:rPr>
              <a:t>行开胸手术</a:t>
            </a:r>
            <a:endParaRPr lang="zh-CN" altLang="en-US" sz="2400" dirty="0">
              <a:solidFill>
                <a:schemeClr val="tx1"/>
              </a:solidFill>
              <a:cs typeface="微软雅黑" panose="020B0503020204020204" charset="-122"/>
              <a:sym typeface="+mn-ea"/>
            </a:endParaRPr>
          </a:p>
          <a:p>
            <a:pPr indent="-177800">
              <a:lnSpc>
                <a:spcPct val="120000"/>
              </a:lnSpc>
              <a:buNone/>
            </a:pPr>
            <a:endParaRPr lang="zh-CN" altLang="en-US" sz="2400" dirty="0">
              <a:solidFill>
                <a:schemeClr val="tx1"/>
              </a:solidFill>
              <a:cs typeface="微软雅黑" panose="020B0503020204020204" charset="-122"/>
              <a:sym typeface="+mn-ea"/>
            </a:endParaRPr>
          </a:p>
        </p:txBody>
      </p:sp>
      <p:sp>
        <p:nvSpPr>
          <p:cNvPr id="3" name="标题 2"/>
          <p:cNvSpPr>
            <a:spLocks noGrp="1"/>
          </p:cNvSpPr>
          <p:nvPr>
            <p:ph type="title"/>
            <p:custDataLst>
              <p:tags r:id="rId3"/>
            </p:custDataLst>
          </p:nvPr>
        </p:nvSpPr>
        <p:spPr/>
        <p:txBody>
          <a:bodyPr vert="horz" wrap="square" lIns="0" tIns="0" rIns="0" bIns="0" rtlCol="0" anchor="b" anchorCtr="0">
            <a:normAutofit/>
          </a:bodyPr>
          <a:lstStyle/>
          <a:p>
            <a:pPr lvl="0" algn="l">
              <a:buClrTx/>
              <a:buSzTx/>
              <a:buFontTx/>
            </a:pPr>
            <a:r>
              <a:rPr lang="zh-CN" altLang="en-US" dirty="0">
                <a:sym typeface="+mn-ea"/>
              </a:rPr>
              <a:t>肋骨骨折</a:t>
            </a:r>
            <a:endParaRPr lang="zh-CN" altLang="en-US" dirty="0">
              <a:sym typeface="+mn-ea"/>
            </a:endParaRPr>
          </a:p>
        </p:txBody>
      </p:sp>
      <p:pic>
        <p:nvPicPr>
          <p:cNvPr id="2" name="图片 1" descr="PPT标识"/>
          <p:cNvPicPr>
            <a:picLocks noChangeAspect="1"/>
          </p:cNvPicPr>
          <p:nvPr/>
        </p:nvPicPr>
        <p:blipFill>
          <a:blip r:embed="rId4"/>
          <a:stretch>
            <a:fillRect/>
          </a:stretch>
        </p:blipFill>
        <p:spPr>
          <a:xfrm>
            <a:off x="10161905" y="108585"/>
            <a:ext cx="1795780" cy="1577975"/>
          </a:xfrm>
          <a:prstGeom prst="rect">
            <a:avLst/>
          </a:prstGeom>
        </p:spPr>
      </p:pic>
    </p:spTree>
    <p:custDataLst>
      <p:tags r:id="rId5"/>
    </p:custDataLst>
  </p:cSld>
  <p:clrMapOvr>
    <a:masterClrMapping/>
  </p:clrMapOvr>
  <mc:AlternateContent xmlns:mc="http://schemas.openxmlformats.org/markup-compatibility/2006">
    <mc:Choice xmlns:p14="http://schemas.microsoft.com/office/powerpoint/2010/main" Requires="p14">
      <p:transition p14:dur="1500"/>
    </mc:Choice>
    <mc:Fallback>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标题 2"/>
          <p:cNvSpPr txBox="1"/>
          <p:nvPr>
            <p:custDataLst>
              <p:tags r:id="rId1"/>
            </p:custDataLst>
          </p:nvPr>
        </p:nvSpPr>
        <p:spPr>
          <a:xfrm>
            <a:off x="337820" y="4232910"/>
            <a:ext cx="10118090" cy="698500"/>
          </a:xfrm>
          <a:prstGeom prst="rect">
            <a:avLst/>
          </a:prstGeom>
        </p:spPr>
        <p:txBody>
          <a:bodyPr anchor="b">
            <a:normAutofit fontScale="575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fontAlgn="base"/>
            <a:r>
              <a:rPr lang="en-US" altLang="zh-CN" sz="3200" b="1" noProof="1">
                <a:solidFill>
                  <a:schemeClr val="tx1"/>
                </a:solidFill>
                <a:latin typeface="+mn-lt"/>
                <a:ea typeface="+mn-ea"/>
                <a:cs typeface="宋体" panose="02010600030101010101" pitchFamily="2" charset="-122"/>
              </a:rPr>
              <a:t>      </a:t>
            </a:r>
            <a:br>
              <a:rPr lang="zh-CN" altLang="en-US" sz="3110" b="1">
                <a:solidFill>
                  <a:schemeClr val="tx1"/>
                </a:solidFill>
                <a:latin typeface="+mn-lt"/>
                <a:ea typeface="+mn-ea"/>
                <a:cs typeface="微软雅黑" panose="020B0503020204020204" charset="-122"/>
              </a:rPr>
            </a:br>
            <a:r>
              <a:rPr lang="zh-CN" altLang="en-US" noProof="1">
                <a:solidFill>
                  <a:schemeClr val="tx1"/>
                </a:solidFill>
                <a:latin typeface="+mn-lt"/>
                <a:ea typeface="+mn-ea"/>
              </a:rPr>
              <a:t>    </a:t>
            </a:r>
            <a:endParaRPr lang="zh-CN" altLang="en-US" noProof="1">
              <a:solidFill>
                <a:schemeClr val="tx1"/>
              </a:solidFill>
              <a:latin typeface="+mn-lt"/>
              <a:ea typeface="+mn-ea"/>
            </a:endParaRPr>
          </a:p>
        </p:txBody>
      </p:sp>
      <p:sp>
        <p:nvSpPr>
          <p:cNvPr id="10" name="文本框 9" descr="7b0a202020202262756c6c6574223a20227b5c2263617465676f727949645c223a31303030352c5c2274656d706c61746549645c223a32303233313332387d220a7d0a"/>
          <p:cNvSpPr txBox="1"/>
          <p:nvPr>
            <p:custDataLst>
              <p:tags r:id="rId2"/>
            </p:custDataLst>
          </p:nvPr>
        </p:nvSpPr>
        <p:spPr>
          <a:xfrm>
            <a:off x="335277" y="1018105"/>
            <a:ext cx="7464425" cy="3417570"/>
          </a:xfrm>
          <a:prstGeom prst="rect">
            <a:avLst/>
          </a:prstGeom>
          <a:noFill/>
        </p:spPr>
        <p:txBody>
          <a:bodyPr wrap="square" rtlCol="0" anchor="t">
            <a:normAutofit/>
          </a:bodyPr>
          <a:lstStyle/>
          <a:p>
            <a:pPr marL="242570" lvl="1"/>
            <a:r>
              <a:rPr lang="zh-CN" altLang="en-US" sz="2800" b="1" dirty="0">
                <a:solidFill>
                  <a:schemeClr val="tx1"/>
                </a:solidFill>
                <a:cs typeface="宋体" panose="02010600030101010101" pitchFamily="2" charset="-122"/>
                <a:sym typeface="+mn-ea"/>
              </a:rPr>
              <a:t>发生原因</a:t>
            </a:r>
            <a:endParaRPr lang="en-US" altLang="zh-CN" sz="2800" b="1" dirty="0">
              <a:solidFill>
                <a:schemeClr val="tx1"/>
              </a:solidFill>
              <a:cs typeface="宋体" panose="02010600030101010101" pitchFamily="2" charset="-122"/>
            </a:endParaRPr>
          </a:p>
          <a:p>
            <a:pPr marL="242570" lvl="1">
              <a:lnSpc>
                <a:spcPct val="150000"/>
              </a:lnSpc>
            </a:pPr>
            <a:r>
              <a:rPr lang="zh-CN" altLang="en-US" sz="2400" dirty="0">
                <a:solidFill>
                  <a:schemeClr val="tx1"/>
                </a:solidFill>
                <a:cs typeface="微软雅黑" panose="020B0503020204020204" charset="-122"/>
                <a:sym typeface="+mn-ea"/>
              </a:rPr>
              <a:t>肋骨骨折端刺破胸膜腔，形成气胸。</a:t>
            </a:r>
            <a:endParaRPr lang="zh-CN" altLang="en-US" sz="2400" dirty="0">
              <a:solidFill>
                <a:schemeClr val="tx1"/>
              </a:solidFill>
              <a:cs typeface="微软雅黑" panose="020B0503020204020204" charset="-122"/>
              <a:sym typeface="+mn-ea"/>
            </a:endParaRPr>
          </a:p>
          <a:p>
            <a:pPr marL="242570" lvl="1">
              <a:lnSpc>
                <a:spcPct val="150000"/>
              </a:lnSpc>
            </a:pPr>
            <a:r>
              <a:rPr lang="zh-CN" altLang="en-US" sz="2400" dirty="0">
                <a:solidFill>
                  <a:schemeClr val="tx1"/>
                </a:solidFill>
                <a:cs typeface="微软雅黑" panose="020B0503020204020204" charset="-122"/>
                <a:sym typeface="+mn-ea"/>
              </a:rPr>
              <a:t>肋骨骨折端刺破胸部血管，引起血胸。</a:t>
            </a:r>
            <a:endParaRPr lang="zh-CN" altLang="en-US" sz="2400" dirty="0">
              <a:solidFill>
                <a:schemeClr val="tx1"/>
              </a:solidFill>
              <a:cs typeface="微软雅黑" panose="020B0503020204020204" charset="-122"/>
              <a:sym typeface="+mn-ea"/>
            </a:endParaRPr>
          </a:p>
          <a:p>
            <a:pPr marL="242570" lvl="1" indent="0">
              <a:lnSpc>
                <a:spcPct val="150000"/>
              </a:lnSpc>
              <a:buBlip>
                <a:blip r:embed="rId3"/>
              </a:buBlip>
            </a:pPr>
            <a:endParaRPr lang="zh-CN" altLang="en-US" sz="2800" b="1" dirty="0">
              <a:solidFill>
                <a:schemeClr val="tx1"/>
              </a:solidFill>
              <a:sym typeface="+mn-ea"/>
            </a:endParaRPr>
          </a:p>
          <a:p>
            <a:pPr marL="242570" lvl="1" indent="0">
              <a:lnSpc>
                <a:spcPct val="150000"/>
              </a:lnSpc>
            </a:pPr>
            <a:r>
              <a:rPr lang="zh-CN" altLang="en-US" sz="2800" b="1" dirty="0">
                <a:solidFill>
                  <a:schemeClr val="tx1"/>
                </a:solidFill>
                <a:sym typeface="+mn-ea"/>
              </a:rPr>
              <a:t>预防及处理</a:t>
            </a:r>
            <a:endParaRPr lang="zh-CN" altLang="en-US" sz="2800" b="1" dirty="0">
              <a:solidFill>
                <a:schemeClr val="tx1"/>
              </a:solidFill>
            </a:endParaRPr>
          </a:p>
          <a:p>
            <a:pPr lvl="1" indent="-214630">
              <a:lnSpc>
                <a:spcPct val="115000"/>
              </a:lnSpc>
            </a:pPr>
            <a:endParaRPr lang="zh-CN" altLang="en-US" sz="2800" b="1" dirty="0">
              <a:solidFill>
                <a:schemeClr val="tx1"/>
              </a:solidFill>
            </a:endParaRPr>
          </a:p>
        </p:txBody>
      </p:sp>
      <p:grpSp>
        <p:nvGrpSpPr>
          <p:cNvPr id="11" name="组合 79873"/>
          <p:cNvGrpSpPr/>
          <p:nvPr/>
        </p:nvGrpSpPr>
        <p:grpSpPr>
          <a:xfrm>
            <a:off x="5562914" y="2484211"/>
            <a:ext cx="4473575" cy="2734945"/>
            <a:chOff x="864" y="1310"/>
            <a:chExt cx="3987" cy="2338"/>
          </a:xfrm>
        </p:grpSpPr>
        <p:sp>
          <p:nvSpPr>
            <p:cNvPr id="12" name="椭圆 79874"/>
            <p:cNvSpPr/>
            <p:nvPr>
              <p:custDataLst>
                <p:tags r:id="rId4"/>
              </p:custDataLst>
            </p:nvPr>
          </p:nvSpPr>
          <p:spPr>
            <a:xfrm>
              <a:off x="1347" y="2813"/>
              <a:ext cx="3504" cy="835"/>
            </a:xfrm>
            <a:prstGeom prst="ellipse">
              <a:avLst/>
            </a:prstGeom>
            <a:gradFill rotWithShape="1">
              <a:gsLst>
                <a:gs pos="0">
                  <a:schemeClr val="bg2"/>
                </a:gs>
                <a:gs pos="100000">
                  <a:schemeClr val="accent3"/>
                </a:gs>
              </a:gsLst>
              <a:lin ang="2700000" scaled="1"/>
              <a:tileRect/>
            </a:gradFill>
            <a:ln w="3175">
              <a:noFill/>
            </a:ln>
          </p:spPr>
          <p:txBody>
            <a:bodyPr anchor="t"/>
            <a:lstStyle/>
            <a:p>
              <a:endParaRPr lang="zh-CN" altLang="en-US">
                <a:solidFill>
                  <a:schemeClr val="tx1"/>
                </a:solidFill>
                <a:latin typeface="Arial" panose="020B0604020202020204" pitchFamily="34" charset="0"/>
                <a:ea typeface="宋体" panose="02010600030101010101" pitchFamily="2" charset="-122"/>
              </a:endParaRPr>
            </a:p>
          </p:txBody>
        </p:sp>
        <p:sp>
          <p:nvSpPr>
            <p:cNvPr id="13" name="椭圆 79875"/>
            <p:cNvSpPr/>
            <p:nvPr>
              <p:custDataLst>
                <p:tags r:id="rId5"/>
              </p:custDataLst>
            </p:nvPr>
          </p:nvSpPr>
          <p:spPr>
            <a:xfrm rot="-998297">
              <a:off x="890" y="1482"/>
              <a:ext cx="3630" cy="1900"/>
            </a:xfrm>
            <a:prstGeom prst="ellipse">
              <a:avLst/>
            </a:prstGeom>
            <a:gradFill rotWithShape="0">
              <a:gsLst>
                <a:gs pos="0">
                  <a:srgbClr val="808080"/>
                </a:gs>
                <a:gs pos="50000">
                  <a:srgbClr val="AEAEAE"/>
                </a:gs>
                <a:gs pos="100000">
                  <a:srgbClr val="808080"/>
                </a:gs>
              </a:gsLst>
              <a:lin ang="0" scaled="1"/>
              <a:tileRect/>
            </a:gradFill>
            <a:ln w="12700">
              <a:noFill/>
            </a:ln>
          </p:spPr>
          <p:txBody>
            <a:bodyPr anchor="t"/>
            <a:lstStyle/>
            <a:p>
              <a:endParaRPr lang="zh-CN" altLang="en-US">
                <a:solidFill>
                  <a:schemeClr val="tx1"/>
                </a:solidFill>
              </a:endParaRPr>
            </a:p>
          </p:txBody>
        </p:sp>
        <p:sp>
          <p:nvSpPr>
            <p:cNvPr id="14" name="椭圆 79876"/>
            <p:cNvSpPr/>
            <p:nvPr>
              <p:custDataLst>
                <p:tags r:id="rId6"/>
              </p:custDataLst>
            </p:nvPr>
          </p:nvSpPr>
          <p:spPr>
            <a:xfrm rot="-998297">
              <a:off x="926" y="1380"/>
              <a:ext cx="3504" cy="1841"/>
            </a:xfrm>
            <a:prstGeom prst="ellipse">
              <a:avLst/>
            </a:prstGeom>
            <a:gradFill rotWithShape="1">
              <a:gsLst>
                <a:gs pos="0">
                  <a:schemeClr val="accent4"/>
                </a:gs>
                <a:gs pos="100000">
                  <a:srgbClr val="000000"/>
                </a:gs>
              </a:gsLst>
              <a:lin ang="2700000" scaled="1"/>
              <a:tileRect/>
            </a:gradFill>
            <a:ln w="12700">
              <a:noFill/>
            </a:ln>
          </p:spPr>
          <p:txBody>
            <a:bodyPr anchor="t"/>
            <a:lstStyle/>
            <a:p>
              <a:endParaRPr lang="zh-CN" altLang="en-US">
                <a:solidFill>
                  <a:schemeClr val="bg1"/>
                </a:solidFill>
              </a:endParaRPr>
            </a:p>
          </p:txBody>
        </p:sp>
        <p:sp>
          <p:nvSpPr>
            <p:cNvPr id="15" name="任意多边形 79877"/>
            <p:cNvSpPr/>
            <p:nvPr>
              <p:custDataLst>
                <p:tags r:id="rId7"/>
              </p:custDataLst>
            </p:nvPr>
          </p:nvSpPr>
          <p:spPr>
            <a:xfrm rot="-998297">
              <a:off x="2599" y="1310"/>
              <a:ext cx="1795" cy="1239"/>
            </a:xfrm>
            <a:custGeom>
              <a:avLst/>
              <a:gdLst/>
              <a:ahLst/>
              <a:cxnLst>
                <a:cxn ang="270">
                  <a:pos x="13190" y="0"/>
                </a:cxn>
                <a:cxn ang="90">
                  <a:pos x="17998" y="29046"/>
                </a:cxn>
                <a:cxn ang="180">
                  <a:pos x="0" y="17105"/>
                </a:cxn>
              </a:cxnLst>
              <a:rect l="0" t="0" r="0" b="0"/>
              <a:pathLst>
                <a:path w="21600" h="29046" fill="none">
                  <a:moveTo>
                    <a:pt x="13190" y="0"/>
                  </a:moveTo>
                  <a:cubicBezTo>
                    <a:pt x="18306" y="3949"/>
                    <a:pt x="21600" y="10143"/>
                    <a:pt x="21600" y="17105"/>
                  </a:cubicBezTo>
                  <a:cubicBezTo>
                    <a:pt x="21600" y="21521"/>
                    <a:pt x="20275" y="25628"/>
                    <a:pt x="18001" y="29048"/>
                  </a:cubicBezTo>
                </a:path>
                <a:path w="21600" h="29046" stroke="0">
                  <a:moveTo>
                    <a:pt x="13190" y="0"/>
                  </a:moveTo>
                  <a:cubicBezTo>
                    <a:pt x="18306" y="3949"/>
                    <a:pt x="21600" y="10143"/>
                    <a:pt x="21600" y="17105"/>
                  </a:cubicBezTo>
                  <a:cubicBezTo>
                    <a:pt x="21600" y="21521"/>
                    <a:pt x="20275" y="25628"/>
                    <a:pt x="18001" y="29048"/>
                  </a:cubicBezTo>
                  <a:lnTo>
                    <a:pt x="0" y="17105"/>
                  </a:lnTo>
                  <a:close/>
                </a:path>
              </a:pathLst>
            </a:custGeom>
            <a:gradFill rotWithShape="1">
              <a:gsLst>
                <a:gs pos="0">
                  <a:schemeClr val="accent5"/>
                </a:gs>
                <a:gs pos="100000">
                  <a:schemeClr val="accent6"/>
                </a:gs>
              </a:gsLst>
              <a:lin ang="5400000" scaled="1"/>
              <a:tileRect/>
            </a:gradFill>
            <a:ln w="12700">
              <a:noFill/>
            </a:ln>
          </p:spPr>
          <p:txBody>
            <a:bodyPr/>
            <a:lstStyle/>
            <a:p>
              <a:endParaRPr lang="zh-CN" altLang="en-US">
                <a:solidFill>
                  <a:schemeClr val="tx1"/>
                </a:solidFill>
              </a:endParaRPr>
            </a:p>
          </p:txBody>
        </p:sp>
        <p:sp>
          <p:nvSpPr>
            <p:cNvPr id="16" name="任意多边形 79878"/>
            <p:cNvSpPr/>
            <p:nvPr>
              <p:custDataLst>
                <p:tags r:id="rId8"/>
              </p:custDataLst>
            </p:nvPr>
          </p:nvSpPr>
          <p:spPr>
            <a:xfrm rot="-998297" flipH="1">
              <a:off x="1080" y="2491"/>
              <a:ext cx="2067" cy="930"/>
            </a:xfrm>
            <a:custGeom>
              <a:avLst/>
              <a:gdLst/>
              <a:ahLst/>
              <a:cxnLst>
                <a:cxn ang="0">
                  <a:pos x="25114" y="2496"/>
                </a:cxn>
                <a:cxn ang="180">
                  <a:pos x="0" y="21287"/>
                </a:cxn>
                <a:cxn ang="270">
                  <a:pos x="3659" y="0"/>
                </a:cxn>
              </a:cxnLst>
              <a:rect l="0" t="0" r="0" b="0"/>
              <a:pathLst>
                <a:path w="25114" h="21600" fill="none">
                  <a:moveTo>
                    <a:pt x="25114" y="2496"/>
                  </a:moveTo>
                  <a:cubicBezTo>
                    <a:pt x="23874" y="13254"/>
                    <a:pt x="14741" y="21600"/>
                    <a:pt x="3659" y="21600"/>
                  </a:cubicBezTo>
                  <a:cubicBezTo>
                    <a:pt x="2408" y="21600"/>
                    <a:pt x="1182" y="21494"/>
                    <a:pt x="-4" y="21291"/>
                  </a:cubicBezTo>
                </a:path>
                <a:path w="25114" h="21600" stroke="0">
                  <a:moveTo>
                    <a:pt x="25114" y="2496"/>
                  </a:moveTo>
                  <a:cubicBezTo>
                    <a:pt x="23874" y="13254"/>
                    <a:pt x="14741" y="21600"/>
                    <a:pt x="3659" y="21600"/>
                  </a:cubicBezTo>
                  <a:cubicBezTo>
                    <a:pt x="2408" y="21600"/>
                    <a:pt x="1182" y="21494"/>
                    <a:pt x="-4" y="21291"/>
                  </a:cubicBezTo>
                  <a:lnTo>
                    <a:pt x="3659" y="0"/>
                  </a:lnTo>
                  <a:close/>
                </a:path>
              </a:pathLst>
            </a:custGeom>
            <a:gradFill rotWithShape="1">
              <a:gsLst>
                <a:gs pos="0">
                  <a:schemeClr val="accent1"/>
                </a:gs>
                <a:gs pos="100000">
                  <a:schemeClr val="accent2"/>
                </a:gs>
              </a:gsLst>
              <a:lin ang="2700000" scaled="1"/>
              <a:tileRect/>
            </a:gradFill>
            <a:ln w="12700">
              <a:noFill/>
            </a:ln>
          </p:spPr>
          <p:txBody>
            <a:bodyPr/>
            <a:lstStyle/>
            <a:p>
              <a:endParaRPr lang="zh-CN" altLang="en-US">
                <a:solidFill>
                  <a:schemeClr val="bg1"/>
                </a:solidFill>
              </a:endParaRPr>
            </a:p>
          </p:txBody>
        </p:sp>
        <p:sp>
          <p:nvSpPr>
            <p:cNvPr id="17" name="任意多边形 79879"/>
            <p:cNvSpPr/>
            <p:nvPr>
              <p:custDataLst>
                <p:tags r:id="rId9"/>
              </p:custDataLst>
            </p:nvPr>
          </p:nvSpPr>
          <p:spPr>
            <a:xfrm rot="-998297">
              <a:off x="1715" y="1339"/>
              <a:ext cx="2034" cy="893"/>
            </a:xfrm>
            <a:custGeom>
              <a:avLst/>
              <a:gdLst/>
              <a:ahLst/>
              <a:cxnLst>
                <a:cxn ang="180">
                  <a:pos x="0" y="2372"/>
                </a:cxn>
                <a:cxn ang="0">
                  <a:pos x="24549" y="5779"/>
                </a:cxn>
                <a:cxn ang="90">
                  <a:pos x="9843" y="21600"/>
                </a:cxn>
              </a:cxnLst>
              <a:rect l="0" t="0" r="0" b="0"/>
              <a:pathLst>
                <a:path w="24549" h="21600" fill="none">
                  <a:moveTo>
                    <a:pt x="0" y="2372"/>
                  </a:moveTo>
                  <a:cubicBezTo>
                    <a:pt x="2949" y="854"/>
                    <a:pt x="6296" y="-1"/>
                    <a:pt x="9843" y="-1"/>
                  </a:cubicBezTo>
                  <a:cubicBezTo>
                    <a:pt x="15524" y="-1"/>
                    <a:pt x="20693" y="2192"/>
                    <a:pt x="24549" y="5778"/>
                  </a:cubicBezTo>
                </a:path>
                <a:path w="24549" h="21600" stroke="0">
                  <a:moveTo>
                    <a:pt x="0" y="2372"/>
                  </a:moveTo>
                  <a:cubicBezTo>
                    <a:pt x="2949" y="854"/>
                    <a:pt x="6296" y="-1"/>
                    <a:pt x="9843" y="-1"/>
                  </a:cubicBezTo>
                  <a:cubicBezTo>
                    <a:pt x="15524" y="-1"/>
                    <a:pt x="20693" y="2192"/>
                    <a:pt x="24549" y="5778"/>
                  </a:cubicBezTo>
                  <a:lnTo>
                    <a:pt x="9843" y="21600"/>
                  </a:lnTo>
                  <a:close/>
                </a:path>
              </a:pathLst>
            </a:custGeom>
            <a:gradFill rotWithShape="1">
              <a:gsLst>
                <a:gs pos="0">
                  <a:schemeClr val="accent3"/>
                </a:gs>
                <a:gs pos="100000">
                  <a:schemeClr val="accent4"/>
                </a:gs>
              </a:gsLst>
              <a:lin ang="2700000" scaled="1"/>
              <a:tileRect/>
            </a:gradFill>
            <a:ln w="12700">
              <a:noFill/>
            </a:ln>
          </p:spPr>
          <p:txBody>
            <a:bodyPr/>
            <a:lstStyle/>
            <a:p>
              <a:endParaRPr lang="zh-CN" altLang="en-US">
                <a:solidFill>
                  <a:schemeClr val="bg1"/>
                </a:solidFill>
              </a:endParaRPr>
            </a:p>
          </p:txBody>
        </p:sp>
        <p:sp>
          <p:nvSpPr>
            <p:cNvPr id="18" name="任意多边形 79880"/>
            <p:cNvSpPr/>
            <p:nvPr>
              <p:custDataLst>
                <p:tags r:id="rId10"/>
              </p:custDataLst>
            </p:nvPr>
          </p:nvSpPr>
          <p:spPr>
            <a:xfrm rot="-998297" flipH="1">
              <a:off x="864" y="1713"/>
              <a:ext cx="1796" cy="1302"/>
            </a:xfrm>
            <a:custGeom>
              <a:avLst/>
              <a:gdLst/>
              <a:ahLst/>
              <a:cxnLst>
                <a:cxn ang="270">
                  <a:pos x="8292" y="0"/>
                </a:cxn>
                <a:cxn ang="90">
                  <a:pos x="18863" y="30468"/>
                </a:cxn>
                <a:cxn ang="180">
                  <a:pos x="0" y="19945"/>
                </a:cxn>
              </a:cxnLst>
              <a:rect l="0" t="0" r="0" b="0"/>
              <a:pathLst>
                <a:path w="21600" h="30468" fill="none">
                  <a:moveTo>
                    <a:pt x="8292" y="0"/>
                  </a:moveTo>
                  <a:cubicBezTo>
                    <a:pt x="16110" y="3250"/>
                    <a:pt x="21600" y="10956"/>
                    <a:pt x="21600" y="19945"/>
                  </a:cubicBezTo>
                  <a:cubicBezTo>
                    <a:pt x="21600" y="23767"/>
                    <a:pt x="20607" y="27358"/>
                    <a:pt x="18866" y="30471"/>
                  </a:cubicBezTo>
                </a:path>
                <a:path w="21600" h="30468" stroke="0">
                  <a:moveTo>
                    <a:pt x="8292" y="0"/>
                  </a:moveTo>
                  <a:cubicBezTo>
                    <a:pt x="16110" y="3250"/>
                    <a:pt x="21600" y="10956"/>
                    <a:pt x="21600" y="19945"/>
                  </a:cubicBezTo>
                  <a:cubicBezTo>
                    <a:pt x="21600" y="23767"/>
                    <a:pt x="20607" y="27358"/>
                    <a:pt x="18866" y="30471"/>
                  </a:cubicBezTo>
                  <a:lnTo>
                    <a:pt x="0" y="19945"/>
                  </a:lnTo>
                  <a:close/>
                </a:path>
              </a:pathLst>
            </a:custGeom>
            <a:gradFill rotWithShape="1">
              <a:gsLst>
                <a:gs pos="0">
                  <a:schemeClr val="tx1"/>
                </a:gs>
                <a:gs pos="100000">
                  <a:schemeClr val="accent5"/>
                </a:gs>
              </a:gsLst>
              <a:lin ang="2700000" scaled="1"/>
              <a:tileRect/>
            </a:gradFill>
            <a:ln w="12700">
              <a:noFill/>
            </a:ln>
          </p:spPr>
          <p:txBody>
            <a:bodyPr/>
            <a:lstStyle/>
            <a:p>
              <a:endParaRPr lang="zh-CN" altLang="en-US">
                <a:solidFill>
                  <a:schemeClr val="bg1"/>
                </a:solidFill>
              </a:endParaRPr>
            </a:p>
          </p:txBody>
        </p:sp>
        <p:sp>
          <p:nvSpPr>
            <p:cNvPr id="19" name="任意多边形 79881"/>
            <p:cNvSpPr/>
            <p:nvPr>
              <p:custDataLst>
                <p:tags r:id="rId11"/>
              </p:custDataLst>
            </p:nvPr>
          </p:nvSpPr>
          <p:spPr>
            <a:xfrm>
              <a:off x="3442" y="2282"/>
              <a:ext cx="678" cy="867"/>
            </a:xfrm>
            <a:custGeom>
              <a:avLst/>
              <a:gdLst/>
              <a:ahLst/>
              <a:cxnLst/>
              <a:rect l="0" t="0" r="0" b="0"/>
              <a:pathLst>
                <a:path w="1105" h="1120">
                  <a:moveTo>
                    <a:pt x="9" y="888"/>
                  </a:moveTo>
                  <a:lnTo>
                    <a:pt x="1105" y="0"/>
                  </a:lnTo>
                  <a:lnTo>
                    <a:pt x="1081" y="256"/>
                  </a:lnTo>
                  <a:cubicBezTo>
                    <a:pt x="1014" y="373"/>
                    <a:pt x="882" y="560"/>
                    <a:pt x="705" y="704"/>
                  </a:cubicBezTo>
                  <a:cubicBezTo>
                    <a:pt x="528" y="848"/>
                    <a:pt x="133" y="1089"/>
                    <a:pt x="17" y="1120"/>
                  </a:cubicBezTo>
                  <a:cubicBezTo>
                    <a:pt x="0" y="1038"/>
                    <a:pt x="9" y="888"/>
                    <a:pt x="9" y="888"/>
                  </a:cubicBezTo>
                  <a:close/>
                </a:path>
              </a:pathLst>
            </a:custGeom>
            <a:gradFill rotWithShape="0">
              <a:gsLst>
                <a:gs pos="0">
                  <a:schemeClr val="accent2"/>
                </a:gs>
                <a:gs pos="100000">
                  <a:schemeClr val="accent1"/>
                </a:gs>
              </a:gsLst>
              <a:lin ang="0" scaled="1"/>
              <a:tileRect/>
            </a:gradFill>
            <a:ln w="9525">
              <a:noFill/>
            </a:ln>
          </p:spPr>
          <p:txBody>
            <a:bodyPr/>
            <a:lstStyle/>
            <a:p>
              <a:endParaRPr lang="zh-CN" altLang="en-US">
                <a:solidFill>
                  <a:schemeClr val="bg1"/>
                </a:solidFill>
              </a:endParaRPr>
            </a:p>
          </p:txBody>
        </p:sp>
        <p:sp>
          <p:nvSpPr>
            <p:cNvPr id="20" name="任意多边形 79882"/>
            <p:cNvSpPr/>
            <p:nvPr>
              <p:custDataLst>
                <p:tags r:id="rId12"/>
              </p:custDataLst>
            </p:nvPr>
          </p:nvSpPr>
          <p:spPr>
            <a:xfrm rot="-1060795">
              <a:off x="2844" y="1921"/>
              <a:ext cx="1558" cy="1171"/>
            </a:xfrm>
            <a:custGeom>
              <a:avLst/>
              <a:gdLst/>
              <a:ahLst/>
              <a:cxnLst>
                <a:cxn ang="0">
                  <a:pos x="18016" y="11915"/>
                </a:cxn>
                <a:cxn ang="90">
                  <a:pos x="3694" y="21281"/>
                </a:cxn>
                <a:cxn ang="270">
                  <a:pos x="0" y="0"/>
                </a:cxn>
              </a:cxnLst>
              <a:rect l="0" t="0" r="0" b="0"/>
              <a:pathLst>
                <a:path w="18016" h="21282" fill="none">
                  <a:moveTo>
                    <a:pt x="18016" y="11915"/>
                  </a:moveTo>
                  <a:cubicBezTo>
                    <a:pt x="14798" y="16775"/>
                    <a:pt x="9667" y="20255"/>
                    <a:pt x="3705" y="21284"/>
                  </a:cubicBezTo>
                </a:path>
                <a:path w="18016" h="21282" stroke="0">
                  <a:moveTo>
                    <a:pt x="18016" y="11915"/>
                  </a:moveTo>
                  <a:cubicBezTo>
                    <a:pt x="14798" y="16775"/>
                    <a:pt x="9667" y="20255"/>
                    <a:pt x="3705" y="21284"/>
                  </a:cubicBezTo>
                  <a:lnTo>
                    <a:pt x="0" y="0"/>
                  </a:lnTo>
                  <a:close/>
                </a:path>
              </a:pathLst>
            </a:custGeom>
            <a:gradFill rotWithShape="1">
              <a:gsLst>
                <a:gs pos="0">
                  <a:schemeClr val="accent6"/>
                </a:gs>
                <a:gs pos="100000">
                  <a:schemeClr val="accent1"/>
                </a:gs>
              </a:gsLst>
              <a:lin ang="2700000" scaled="1"/>
              <a:tileRect/>
            </a:gradFill>
            <a:ln w="12700">
              <a:noFill/>
            </a:ln>
          </p:spPr>
          <p:txBody>
            <a:bodyPr/>
            <a:lstStyle/>
            <a:p>
              <a:endParaRPr lang="zh-CN" altLang="en-US">
                <a:solidFill>
                  <a:schemeClr val="bg1"/>
                </a:solidFill>
              </a:endParaRPr>
            </a:p>
          </p:txBody>
        </p:sp>
        <p:sp>
          <p:nvSpPr>
            <p:cNvPr id="21" name="任意多边形 79883"/>
            <p:cNvSpPr/>
            <p:nvPr>
              <p:custDataLst>
                <p:tags r:id="rId13"/>
              </p:custDataLst>
            </p:nvPr>
          </p:nvSpPr>
          <p:spPr>
            <a:xfrm>
              <a:off x="2819" y="2496"/>
              <a:ext cx="493" cy="750"/>
            </a:xfrm>
            <a:custGeom>
              <a:avLst/>
              <a:gdLst/>
              <a:ahLst/>
              <a:cxnLst/>
              <a:rect l="0" t="0" r="0" b="0"/>
              <a:pathLst>
                <a:path w="648" h="928">
                  <a:moveTo>
                    <a:pt x="648" y="632"/>
                  </a:moveTo>
                  <a:lnTo>
                    <a:pt x="648" y="928"/>
                  </a:lnTo>
                  <a:lnTo>
                    <a:pt x="0" y="64"/>
                  </a:lnTo>
                  <a:lnTo>
                    <a:pt x="96" y="0"/>
                  </a:lnTo>
                  <a:lnTo>
                    <a:pt x="648" y="632"/>
                  </a:lnTo>
                  <a:close/>
                </a:path>
              </a:pathLst>
            </a:custGeom>
            <a:gradFill rotWithShape="1">
              <a:gsLst>
                <a:gs pos="0">
                  <a:schemeClr val="accent2"/>
                </a:gs>
                <a:gs pos="100000">
                  <a:schemeClr val="accent1"/>
                </a:gs>
              </a:gsLst>
              <a:lin ang="2700000" scaled="1"/>
              <a:tileRect/>
            </a:gradFill>
            <a:ln w="9525">
              <a:noFill/>
            </a:ln>
          </p:spPr>
          <p:txBody>
            <a:bodyPr/>
            <a:lstStyle/>
            <a:p>
              <a:endParaRPr lang="zh-CN" altLang="en-US">
                <a:solidFill>
                  <a:schemeClr val="bg1"/>
                </a:solidFill>
              </a:endParaRPr>
            </a:p>
          </p:txBody>
        </p:sp>
        <p:sp>
          <p:nvSpPr>
            <p:cNvPr id="22" name="椭圆 79884"/>
            <p:cNvSpPr/>
            <p:nvPr>
              <p:custDataLst>
                <p:tags r:id="rId14"/>
              </p:custDataLst>
            </p:nvPr>
          </p:nvSpPr>
          <p:spPr>
            <a:xfrm rot="-998297">
              <a:off x="1846" y="1830"/>
              <a:ext cx="1698" cy="844"/>
            </a:xfrm>
            <a:prstGeom prst="ellipse">
              <a:avLst/>
            </a:prstGeom>
            <a:gradFill rotWithShape="0">
              <a:gsLst>
                <a:gs pos="0">
                  <a:srgbClr val="000000"/>
                </a:gs>
                <a:gs pos="50000">
                  <a:srgbClr val="C1C1C1"/>
                </a:gs>
                <a:gs pos="100000">
                  <a:srgbClr val="000000"/>
                </a:gs>
              </a:gsLst>
              <a:lin ang="0" scaled="1"/>
              <a:tileRect/>
            </a:gradFill>
            <a:ln w="12700">
              <a:noFill/>
            </a:ln>
          </p:spPr>
          <p:txBody>
            <a:bodyPr anchor="t"/>
            <a:lstStyle/>
            <a:p>
              <a:endParaRPr lang="zh-CN" altLang="en-US">
                <a:solidFill>
                  <a:schemeClr val="bg1"/>
                </a:solidFill>
                <a:latin typeface="Arial" panose="020B0604020202020204" pitchFamily="34" charset="0"/>
                <a:ea typeface="宋体" panose="02010600030101010101" pitchFamily="2" charset="-122"/>
              </a:endParaRPr>
            </a:p>
          </p:txBody>
        </p:sp>
        <p:sp>
          <p:nvSpPr>
            <p:cNvPr id="23" name="文本框 79885"/>
            <p:cNvSpPr txBox="1"/>
            <p:nvPr>
              <p:custDataLst>
                <p:tags r:id="rId15"/>
              </p:custDataLst>
            </p:nvPr>
          </p:nvSpPr>
          <p:spPr>
            <a:xfrm>
              <a:off x="1342" y="2257"/>
              <a:ext cx="251" cy="315"/>
            </a:xfrm>
            <a:prstGeom prst="rect">
              <a:avLst/>
            </a:prstGeom>
            <a:noFill/>
            <a:ln w="9525">
              <a:noFill/>
            </a:ln>
          </p:spPr>
          <p:txBody>
            <a:bodyPr wrap="square" anchor="t">
              <a:spAutoFit/>
            </a:bodyPr>
            <a:lstStyle/>
            <a:p>
              <a:pPr algn="ctr" eaLnBrk="0" hangingPunct="0"/>
              <a:r>
                <a:rPr lang="en-US" altLang="zh-CN" sz="1800" b="1">
                  <a:solidFill>
                    <a:schemeClr val="bg1"/>
                  </a:solidFill>
                </a:rPr>
                <a:t>1</a:t>
              </a:r>
              <a:endParaRPr lang="en-US" altLang="zh-CN" sz="1800" b="1">
                <a:solidFill>
                  <a:schemeClr val="bg1"/>
                </a:solidFill>
              </a:endParaRPr>
            </a:p>
          </p:txBody>
        </p:sp>
        <p:sp>
          <p:nvSpPr>
            <p:cNvPr id="24" name="文本框 79886"/>
            <p:cNvSpPr txBox="1"/>
            <p:nvPr>
              <p:custDataLst>
                <p:tags r:id="rId16"/>
              </p:custDataLst>
            </p:nvPr>
          </p:nvSpPr>
          <p:spPr>
            <a:xfrm>
              <a:off x="2541" y="1491"/>
              <a:ext cx="251" cy="315"/>
            </a:xfrm>
            <a:prstGeom prst="rect">
              <a:avLst/>
            </a:prstGeom>
            <a:noFill/>
            <a:ln w="9525">
              <a:noFill/>
            </a:ln>
          </p:spPr>
          <p:txBody>
            <a:bodyPr wrap="square" anchor="t">
              <a:spAutoFit/>
            </a:bodyPr>
            <a:lstStyle/>
            <a:p>
              <a:pPr algn="ctr" eaLnBrk="0" hangingPunct="0"/>
              <a:r>
                <a:rPr lang="en-US" altLang="zh-CN" sz="1800" b="1">
                  <a:solidFill>
                    <a:schemeClr val="bg1"/>
                  </a:solidFill>
                </a:rPr>
                <a:t>2</a:t>
              </a:r>
              <a:endParaRPr lang="en-US" altLang="zh-CN" sz="1800" b="1">
                <a:solidFill>
                  <a:schemeClr val="bg1"/>
                </a:solidFill>
              </a:endParaRPr>
            </a:p>
          </p:txBody>
        </p:sp>
        <p:sp>
          <p:nvSpPr>
            <p:cNvPr id="25" name="文本框 79887"/>
            <p:cNvSpPr txBox="1"/>
            <p:nvPr>
              <p:custDataLst>
                <p:tags r:id="rId17"/>
              </p:custDataLst>
            </p:nvPr>
          </p:nvSpPr>
          <p:spPr>
            <a:xfrm>
              <a:off x="3693" y="1682"/>
              <a:ext cx="251" cy="315"/>
            </a:xfrm>
            <a:prstGeom prst="rect">
              <a:avLst/>
            </a:prstGeom>
            <a:noFill/>
            <a:ln w="9525">
              <a:noFill/>
            </a:ln>
          </p:spPr>
          <p:txBody>
            <a:bodyPr wrap="square" anchor="t">
              <a:spAutoFit/>
            </a:bodyPr>
            <a:lstStyle/>
            <a:p>
              <a:pPr algn="ctr" eaLnBrk="0" hangingPunct="0"/>
              <a:r>
                <a:rPr lang="en-US" altLang="zh-CN" sz="1800" b="1">
                  <a:solidFill>
                    <a:schemeClr val="bg1"/>
                  </a:solidFill>
                </a:rPr>
                <a:t>3</a:t>
              </a:r>
              <a:endParaRPr lang="en-US" altLang="zh-CN" sz="1800" b="1">
                <a:solidFill>
                  <a:schemeClr val="bg1"/>
                </a:solidFill>
              </a:endParaRPr>
            </a:p>
          </p:txBody>
        </p:sp>
        <p:sp>
          <p:nvSpPr>
            <p:cNvPr id="26" name="文本框 79888"/>
            <p:cNvSpPr txBox="1"/>
            <p:nvPr>
              <p:custDataLst>
                <p:tags r:id="rId18"/>
              </p:custDataLst>
            </p:nvPr>
          </p:nvSpPr>
          <p:spPr>
            <a:xfrm>
              <a:off x="3501" y="2450"/>
              <a:ext cx="251" cy="315"/>
            </a:xfrm>
            <a:prstGeom prst="rect">
              <a:avLst/>
            </a:prstGeom>
            <a:noFill/>
            <a:ln w="9525">
              <a:noFill/>
            </a:ln>
          </p:spPr>
          <p:txBody>
            <a:bodyPr wrap="square" anchor="t">
              <a:spAutoFit/>
            </a:bodyPr>
            <a:lstStyle/>
            <a:p>
              <a:pPr algn="ctr" eaLnBrk="0" hangingPunct="0"/>
              <a:r>
                <a:rPr lang="en-US" altLang="zh-CN" sz="1800" b="1">
                  <a:solidFill>
                    <a:schemeClr val="bg1"/>
                  </a:solidFill>
                </a:rPr>
                <a:t>4</a:t>
              </a:r>
              <a:endParaRPr lang="en-US" altLang="zh-CN" sz="1800" b="1">
                <a:solidFill>
                  <a:schemeClr val="bg1"/>
                </a:solidFill>
              </a:endParaRPr>
            </a:p>
          </p:txBody>
        </p:sp>
        <p:sp>
          <p:nvSpPr>
            <p:cNvPr id="27" name="文本框 79889"/>
            <p:cNvSpPr txBox="1"/>
            <p:nvPr>
              <p:custDataLst>
                <p:tags r:id="rId19"/>
              </p:custDataLst>
            </p:nvPr>
          </p:nvSpPr>
          <p:spPr>
            <a:xfrm>
              <a:off x="2109" y="2881"/>
              <a:ext cx="251" cy="315"/>
            </a:xfrm>
            <a:prstGeom prst="rect">
              <a:avLst/>
            </a:prstGeom>
            <a:noFill/>
            <a:ln w="9525">
              <a:noFill/>
            </a:ln>
          </p:spPr>
          <p:txBody>
            <a:bodyPr wrap="square" anchor="t">
              <a:spAutoFit/>
            </a:bodyPr>
            <a:lstStyle/>
            <a:p>
              <a:pPr algn="ctr" eaLnBrk="0" hangingPunct="0"/>
              <a:r>
                <a:rPr lang="en-US" altLang="zh-CN" sz="1800" b="1">
                  <a:solidFill>
                    <a:schemeClr val="bg1"/>
                  </a:solidFill>
                </a:rPr>
                <a:t>5</a:t>
              </a:r>
              <a:endParaRPr lang="en-US" altLang="zh-CN" sz="1800" b="1">
                <a:solidFill>
                  <a:schemeClr val="bg1"/>
                </a:solidFill>
              </a:endParaRPr>
            </a:p>
          </p:txBody>
        </p:sp>
        <p:sp>
          <p:nvSpPr>
            <p:cNvPr id="28" name="任意多边形 79890"/>
            <p:cNvSpPr/>
            <p:nvPr>
              <p:custDataLst>
                <p:tags r:id="rId20"/>
              </p:custDataLst>
            </p:nvPr>
          </p:nvSpPr>
          <p:spPr>
            <a:xfrm>
              <a:off x="2768" y="2632"/>
              <a:ext cx="544" cy="680"/>
            </a:xfrm>
            <a:custGeom>
              <a:avLst/>
              <a:gdLst/>
              <a:ahLst/>
              <a:cxnLst/>
              <a:rect l="0" t="0" r="0" b="0"/>
              <a:pathLst>
                <a:path w="544" h="680">
                  <a:moveTo>
                    <a:pt x="0" y="16"/>
                  </a:moveTo>
                  <a:lnTo>
                    <a:pt x="256" y="528"/>
                  </a:lnTo>
                  <a:lnTo>
                    <a:pt x="264" y="680"/>
                  </a:lnTo>
                  <a:lnTo>
                    <a:pt x="448" y="624"/>
                  </a:lnTo>
                  <a:lnTo>
                    <a:pt x="544" y="576"/>
                  </a:lnTo>
                  <a:lnTo>
                    <a:pt x="112" y="0"/>
                  </a:lnTo>
                  <a:lnTo>
                    <a:pt x="0" y="16"/>
                  </a:lnTo>
                  <a:close/>
                </a:path>
              </a:pathLst>
            </a:custGeom>
            <a:solidFill>
              <a:schemeClr val="tx2">
                <a:alpha val="50000"/>
              </a:schemeClr>
            </a:solidFill>
            <a:ln w="9525">
              <a:noFill/>
            </a:ln>
          </p:spPr>
          <p:txBody>
            <a:bodyPr/>
            <a:lstStyle/>
            <a:p>
              <a:endParaRPr lang="zh-CN" altLang="en-US">
                <a:solidFill>
                  <a:schemeClr val="bg1"/>
                </a:solidFill>
              </a:endParaRPr>
            </a:p>
          </p:txBody>
        </p:sp>
        <p:sp>
          <p:nvSpPr>
            <p:cNvPr id="29" name="椭圆 79891"/>
            <p:cNvSpPr/>
            <p:nvPr>
              <p:custDataLst>
                <p:tags r:id="rId21"/>
              </p:custDataLst>
            </p:nvPr>
          </p:nvSpPr>
          <p:spPr>
            <a:xfrm rot="-998297">
              <a:off x="1910" y="1989"/>
              <a:ext cx="1629" cy="687"/>
            </a:xfrm>
            <a:prstGeom prst="ellipse">
              <a:avLst/>
            </a:prstGeom>
            <a:solidFill>
              <a:srgbClr val="FFFFFF"/>
            </a:solidFill>
            <a:ln w="12700">
              <a:noFill/>
            </a:ln>
          </p:spPr>
          <p:txBody>
            <a:bodyPr anchor="t"/>
            <a:lstStyle/>
            <a:p>
              <a:endParaRPr lang="zh-CN" altLang="en-US">
                <a:solidFill>
                  <a:schemeClr val="tx1"/>
                </a:solidFill>
                <a:latin typeface="Arial" panose="020B0604020202020204" pitchFamily="34" charset="0"/>
                <a:ea typeface="宋体" panose="02010600030101010101" pitchFamily="2" charset="-122"/>
              </a:endParaRPr>
            </a:p>
          </p:txBody>
        </p:sp>
      </p:grpSp>
      <p:sp>
        <p:nvSpPr>
          <p:cNvPr id="30" name="文本框 79893"/>
          <p:cNvSpPr txBox="1"/>
          <p:nvPr>
            <p:custDataLst>
              <p:tags r:id="rId22"/>
            </p:custDataLst>
          </p:nvPr>
        </p:nvSpPr>
        <p:spPr>
          <a:xfrm>
            <a:off x="9493564" y="2048601"/>
            <a:ext cx="2146300" cy="398780"/>
          </a:xfrm>
          <a:prstGeom prst="rect">
            <a:avLst/>
          </a:prstGeom>
          <a:noFill/>
          <a:ln w="9525">
            <a:noFill/>
          </a:ln>
        </p:spPr>
        <p:txBody>
          <a:bodyPr wrap="square" anchor="t">
            <a:spAutoFit/>
          </a:bodyPr>
          <a:lstStyle/>
          <a:p>
            <a:r>
              <a:rPr lang="zh-CN" altLang="en-US" sz="2000" b="1" dirty="0">
                <a:solidFill>
                  <a:schemeClr val="accent2"/>
                </a:solidFill>
              </a:rPr>
              <a:t>机械通气</a:t>
            </a:r>
            <a:endParaRPr lang="zh-CN" altLang="en-US" sz="2000" b="1" dirty="0">
              <a:solidFill>
                <a:schemeClr val="accent2"/>
              </a:solidFill>
            </a:endParaRPr>
          </a:p>
        </p:txBody>
      </p:sp>
      <p:cxnSp>
        <p:nvCxnSpPr>
          <p:cNvPr id="31" name="肘形连接符 79894"/>
          <p:cNvCxnSpPr/>
          <p:nvPr>
            <p:custDataLst>
              <p:tags r:id="rId23"/>
            </p:custDataLst>
          </p:nvPr>
        </p:nvCxnSpPr>
        <p:spPr>
          <a:xfrm rot="-10800000" flipV="1">
            <a:off x="9148759" y="2317841"/>
            <a:ext cx="247650" cy="381000"/>
          </a:xfrm>
          <a:prstGeom prst="bentConnector2">
            <a:avLst/>
          </a:prstGeom>
          <a:ln w="9525" cap="flat" cmpd="sng">
            <a:solidFill>
              <a:srgbClr val="292929"/>
            </a:solidFill>
            <a:prstDash val="solid"/>
            <a:miter/>
            <a:headEnd type="none" w="med" len="med"/>
            <a:tailEnd type="none" w="med" len="med"/>
          </a:ln>
        </p:spPr>
      </p:cxnSp>
      <p:sp>
        <p:nvSpPr>
          <p:cNvPr id="32" name="文本框 79895"/>
          <p:cNvSpPr txBox="1"/>
          <p:nvPr>
            <p:custDataLst>
              <p:tags r:id="rId24"/>
            </p:custDataLst>
          </p:nvPr>
        </p:nvSpPr>
        <p:spPr>
          <a:xfrm>
            <a:off x="4146864" y="2825206"/>
            <a:ext cx="2655570" cy="398780"/>
          </a:xfrm>
          <a:prstGeom prst="rect">
            <a:avLst/>
          </a:prstGeom>
          <a:noFill/>
          <a:ln w="9525">
            <a:noFill/>
          </a:ln>
        </p:spPr>
        <p:txBody>
          <a:bodyPr wrap="square" anchor="t">
            <a:spAutoFit/>
          </a:bodyPr>
          <a:lstStyle/>
          <a:p>
            <a:r>
              <a:rPr lang="zh-CN" altLang="en-US" sz="2000" b="1" dirty="0">
                <a:solidFill>
                  <a:schemeClr val="accent2"/>
                </a:solidFill>
              </a:rPr>
              <a:t>预防肋骨骨折</a:t>
            </a:r>
            <a:endParaRPr lang="zh-CN" altLang="en-US" sz="2000" b="1" dirty="0">
              <a:solidFill>
                <a:schemeClr val="accent2"/>
              </a:solidFill>
            </a:endParaRPr>
          </a:p>
        </p:txBody>
      </p:sp>
      <p:cxnSp>
        <p:nvCxnSpPr>
          <p:cNvPr id="33" name="肘形连接符 79896"/>
          <p:cNvCxnSpPr/>
          <p:nvPr>
            <p:custDataLst>
              <p:tags r:id="rId25"/>
            </p:custDataLst>
          </p:nvPr>
        </p:nvCxnSpPr>
        <p:spPr>
          <a:xfrm>
            <a:off x="5761034" y="3065871"/>
            <a:ext cx="228600" cy="381000"/>
          </a:xfrm>
          <a:prstGeom prst="bentConnector2">
            <a:avLst/>
          </a:prstGeom>
          <a:ln w="9525" cap="flat" cmpd="sng">
            <a:solidFill>
              <a:srgbClr val="292929"/>
            </a:solidFill>
            <a:prstDash val="solid"/>
            <a:miter/>
            <a:headEnd type="none" w="med" len="med"/>
            <a:tailEnd type="none" w="med" len="med"/>
          </a:ln>
        </p:spPr>
      </p:cxnSp>
      <p:sp>
        <p:nvSpPr>
          <p:cNvPr id="34" name="文本框 79897"/>
          <p:cNvSpPr txBox="1"/>
          <p:nvPr>
            <p:custDataLst>
              <p:tags r:id="rId26"/>
            </p:custDataLst>
          </p:nvPr>
        </p:nvSpPr>
        <p:spPr>
          <a:xfrm>
            <a:off x="6600504" y="1681571"/>
            <a:ext cx="2070735" cy="398780"/>
          </a:xfrm>
          <a:prstGeom prst="rect">
            <a:avLst/>
          </a:prstGeom>
          <a:noFill/>
          <a:ln w="9525">
            <a:noFill/>
          </a:ln>
        </p:spPr>
        <p:txBody>
          <a:bodyPr wrap="square" anchor="t">
            <a:spAutoFit/>
          </a:bodyPr>
          <a:lstStyle/>
          <a:p>
            <a:r>
              <a:rPr lang="zh-CN" altLang="en-US" sz="2000" b="1" dirty="0">
                <a:solidFill>
                  <a:schemeClr val="accent2"/>
                </a:solidFill>
              </a:rPr>
              <a:t>排气及引流</a:t>
            </a:r>
            <a:endParaRPr lang="zh-CN" altLang="en-US" sz="2000" b="1" dirty="0">
              <a:solidFill>
                <a:schemeClr val="accent2"/>
              </a:solidFill>
            </a:endParaRPr>
          </a:p>
        </p:txBody>
      </p:sp>
      <p:cxnSp>
        <p:nvCxnSpPr>
          <p:cNvPr id="35" name="肘形连接符 79898"/>
          <p:cNvCxnSpPr/>
          <p:nvPr>
            <p:custDataLst>
              <p:tags r:id="rId27"/>
            </p:custDataLst>
          </p:nvPr>
        </p:nvCxnSpPr>
        <p:spPr>
          <a:xfrm>
            <a:off x="7241219" y="2159091"/>
            <a:ext cx="228600" cy="381000"/>
          </a:xfrm>
          <a:prstGeom prst="bentConnector2">
            <a:avLst/>
          </a:prstGeom>
          <a:ln w="9525" cap="flat" cmpd="sng">
            <a:solidFill>
              <a:srgbClr val="292929"/>
            </a:solidFill>
            <a:prstDash val="solid"/>
            <a:miter/>
            <a:headEnd type="none" w="med" len="med"/>
            <a:tailEnd type="none" w="med" len="med"/>
          </a:ln>
        </p:spPr>
      </p:cxnSp>
      <p:cxnSp>
        <p:nvCxnSpPr>
          <p:cNvPr id="36" name="肘形连接符 79900"/>
          <p:cNvCxnSpPr/>
          <p:nvPr>
            <p:custDataLst>
              <p:tags r:id="rId28"/>
            </p:custDataLst>
          </p:nvPr>
        </p:nvCxnSpPr>
        <p:spPr>
          <a:xfrm rot="10800000">
            <a:off x="9525314" y="3882481"/>
            <a:ext cx="628650" cy="609600"/>
          </a:xfrm>
          <a:prstGeom prst="bentConnector3">
            <a:avLst>
              <a:gd name="adj1" fmla="val 51259"/>
            </a:avLst>
          </a:prstGeom>
          <a:ln w="9525" cap="flat" cmpd="sng">
            <a:solidFill>
              <a:srgbClr val="292929"/>
            </a:solidFill>
            <a:prstDash val="solid"/>
            <a:miter/>
            <a:headEnd type="none" w="med" len="med"/>
            <a:tailEnd type="none" w="med" len="med"/>
          </a:ln>
        </p:spPr>
      </p:cxnSp>
      <p:sp>
        <p:nvSpPr>
          <p:cNvPr id="37" name="文本框 79901"/>
          <p:cNvSpPr txBox="1"/>
          <p:nvPr>
            <p:custDataLst>
              <p:tags r:id="rId29"/>
            </p:custDataLst>
          </p:nvPr>
        </p:nvSpPr>
        <p:spPr>
          <a:xfrm>
            <a:off x="4146864" y="5320121"/>
            <a:ext cx="2851150" cy="460375"/>
          </a:xfrm>
          <a:prstGeom prst="rect">
            <a:avLst/>
          </a:prstGeom>
          <a:noFill/>
          <a:ln w="9525">
            <a:noFill/>
          </a:ln>
        </p:spPr>
        <p:txBody>
          <a:bodyPr wrap="square" anchor="t">
            <a:spAutoFit/>
          </a:bodyPr>
          <a:lstStyle/>
          <a:p>
            <a:r>
              <a:rPr lang="zh-CN" altLang="en-US" sz="2400" b="1" dirty="0">
                <a:solidFill>
                  <a:schemeClr val="tx1"/>
                </a:solidFill>
              </a:rPr>
              <a:t> </a:t>
            </a:r>
            <a:r>
              <a:rPr lang="zh-CN" altLang="en-US" sz="2000" b="1" dirty="0">
                <a:solidFill>
                  <a:schemeClr val="tx1"/>
                </a:solidFill>
              </a:rPr>
              <a:t>预防相关性感染</a:t>
            </a:r>
            <a:endParaRPr lang="zh-CN" altLang="en-US" sz="2000" b="1" dirty="0">
              <a:solidFill>
                <a:schemeClr val="tx1"/>
              </a:solidFill>
            </a:endParaRPr>
          </a:p>
        </p:txBody>
      </p:sp>
      <p:cxnSp>
        <p:nvCxnSpPr>
          <p:cNvPr id="38" name="肘形连接符 79902"/>
          <p:cNvCxnSpPr/>
          <p:nvPr>
            <p:custDataLst>
              <p:tags r:id="rId30"/>
            </p:custDataLst>
          </p:nvPr>
        </p:nvCxnSpPr>
        <p:spPr>
          <a:xfrm rot="-5400000">
            <a:off x="5958202" y="5030244"/>
            <a:ext cx="701675" cy="428625"/>
          </a:xfrm>
          <a:prstGeom prst="bentConnector3">
            <a:avLst>
              <a:gd name="adj1" fmla="val -454"/>
            </a:avLst>
          </a:prstGeom>
          <a:ln w="9525" cap="flat" cmpd="sng">
            <a:solidFill>
              <a:srgbClr val="292929"/>
            </a:solidFill>
            <a:prstDash val="solid"/>
            <a:miter/>
            <a:headEnd type="none" w="med" len="med"/>
            <a:tailEnd type="none" w="med" len="med"/>
          </a:ln>
        </p:spPr>
      </p:cxnSp>
      <p:sp>
        <p:nvSpPr>
          <p:cNvPr id="39" name="文本框 79899"/>
          <p:cNvSpPr txBox="1"/>
          <p:nvPr>
            <p:custDataLst>
              <p:tags r:id="rId31"/>
            </p:custDataLst>
          </p:nvPr>
        </p:nvSpPr>
        <p:spPr>
          <a:xfrm>
            <a:off x="10153964" y="4222841"/>
            <a:ext cx="1769110" cy="756920"/>
          </a:xfrm>
          <a:prstGeom prst="rect">
            <a:avLst/>
          </a:prstGeom>
          <a:noFill/>
          <a:ln w="9525">
            <a:noFill/>
          </a:ln>
        </p:spPr>
        <p:txBody>
          <a:bodyPr wrap="square" anchor="t">
            <a:normAutofit/>
          </a:bodyPr>
          <a:lstStyle/>
          <a:p>
            <a:r>
              <a:rPr lang="zh-CN" altLang="en-US" sz="2000" b="1" dirty="0">
                <a:solidFill>
                  <a:schemeClr val="accent2"/>
                </a:solidFill>
              </a:rPr>
              <a:t>出血不止，则开胸结扎止血</a:t>
            </a:r>
            <a:endParaRPr lang="zh-CN" altLang="en-US" sz="2000" b="1" dirty="0">
              <a:solidFill>
                <a:schemeClr val="accent2"/>
              </a:solidFill>
            </a:endParaRPr>
          </a:p>
        </p:txBody>
      </p:sp>
      <p:sp>
        <p:nvSpPr>
          <p:cNvPr id="4" name="标题 3"/>
          <p:cNvSpPr>
            <a:spLocks noGrp="1"/>
          </p:cNvSpPr>
          <p:nvPr>
            <p:ph type="title"/>
            <p:custDataLst>
              <p:tags r:id="rId32"/>
            </p:custDataLst>
          </p:nvPr>
        </p:nvSpPr>
        <p:spPr/>
        <p:txBody>
          <a:bodyPr vert="horz" wrap="square" lIns="0" tIns="0" rIns="0" bIns="0" rtlCol="0" anchor="b" anchorCtr="0">
            <a:normAutofit/>
          </a:bodyPr>
          <a:lstStyle/>
          <a:p>
            <a:pPr lvl="0" algn="l">
              <a:buClrTx/>
              <a:buSzTx/>
              <a:buFontTx/>
            </a:pPr>
            <a:r>
              <a:rPr lang="zh-CN" altLang="en-US" dirty="0">
                <a:sym typeface="+mn-ea"/>
              </a:rPr>
              <a:t>损伤性血气胸</a:t>
            </a:r>
            <a:endParaRPr lang="zh-CN" altLang="en-US" dirty="0">
              <a:sym typeface="+mn-ea"/>
            </a:endParaRPr>
          </a:p>
        </p:txBody>
      </p:sp>
      <p:pic>
        <p:nvPicPr>
          <p:cNvPr id="2" name="图片 1" descr="PPT标识"/>
          <p:cNvPicPr>
            <a:picLocks noChangeAspect="1"/>
          </p:cNvPicPr>
          <p:nvPr/>
        </p:nvPicPr>
        <p:blipFill>
          <a:blip r:embed="rId33"/>
          <a:stretch>
            <a:fillRect/>
          </a:stretch>
        </p:blipFill>
        <p:spPr>
          <a:xfrm>
            <a:off x="9935210" y="108585"/>
            <a:ext cx="2022475" cy="1777365"/>
          </a:xfrm>
          <a:prstGeom prst="rect">
            <a:avLst/>
          </a:prstGeom>
        </p:spPr>
      </p:pic>
    </p:spTree>
    <p:custDataLst>
      <p:tags r:id="rId34"/>
    </p:custDataLst>
  </p:cSld>
  <p:clrMapOvr>
    <a:masterClrMapping/>
  </p:clrMapOvr>
  <mc:AlternateContent xmlns:mc="http://schemas.openxmlformats.org/markup-compatibility/2006">
    <mc:Choice xmlns:p14="http://schemas.microsoft.com/office/powerpoint/2010/main" Requires="p14">
      <p:transition p14:dur="1500"/>
    </mc:Choice>
    <mc:Fallback>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descr="7b0a202020202262756c6c6574223a20227b5c2263617465676f727949645c223a31303030352c5c2274656d706c61746549645c223a32303233313332307d220a7d0a"/>
          <p:cNvSpPr txBox="1"/>
          <p:nvPr>
            <p:custDataLst>
              <p:tags r:id="rId1"/>
            </p:custDataLst>
          </p:nvPr>
        </p:nvSpPr>
        <p:spPr>
          <a:xfrm>
            <a:off x="535722" y="1481041"/>
            <a:ext cx="6096000" cy="3943350"/>
          </a:xfrm>
          <a:prstGeom prst="rect">
            <a:avLst/>
          </a:prstGeom>
          <a:noFill/>
        </p:spPr>
        <p:txBody>
          <a:bodyPr wrap="square" rtlCol="0" anchor="t">
            <a:normAutofit/>
          </a:bodyPr>
          <a:lstStyle/>
          <a:p>
            <a:pPr marL="242570" lvl="1">
              <a:lnSpc>
                <a:spcPct val="150000"/>
              </a:lnSpc>
            </a:pPr>
            <a:r>
              <a:rPr lang="zh-CN" altLang="en-US" sz="2800" b="1" dirty="0">
                <a:solidFill>
                  <a:schemeClr val="accent1">
                    <a:hueOff val="9600000"/>
                  </a:schemeClr>
                </a:solidFill>
                <a:cs typeface="宋体" panose="02010600030101010101" pitchFamily="2" charset="-122"/>
                <a:sym typeface="+mn-ea"/>
              </a:rPr>
              <a:t>发生原因</a:t>
            </a:r>
            <a:endParaRPr lang="en-US" altLang="zh-CN" sz="2800" b="1" dirty="0">
              <a:solidFill>
                <a:schemeClr val="accent1">
                  <a:hueOff val="10800000"/>
                </a:schemeClr>
              </a:solidFill>
              <a:cs typeface="宋体" panose="02010600030101010101" pitchFamily="2" charset="-122"/>
            </a:endParaRPr>
          </a:p>
          <a:p>
            <a:pPr lvl="1" indent="-214630">
              <a:lnSpc>
                <a:spcPct val="150000"/>
              </a:lnSpc>
            </a:pPr>
            <a:r>
              <a:rPr lang="zh-CN" altLang="en-US" sz="2400" dirty="0">
                <a:solidFill>
                  <a:schemeClr val="tx1"/>
                </a:solidFill>
                <a:cs typeface="宋体" panose="02010600030101010101" pitchFamily="2" charset="-122"/>
                <a:sym typeface="+mn-ea"/>
              </a:rPr>
              <a:t>胸外按压时受压力撞击所致</a:t>
            </a:r>
            <a:endParaRPr lang="zh-CN" altLang="en-US" sz="2800" b="1" dirty="0">
              <a:solidFill>
                <a:schemeClr val="tx1"/>
              </a:solidFill>
              <a:cs typeface="宋体" panose="02010600030101010101" pitchFamily="2" charset="-122"/>
              <a:sym typeface="+mn-ea"/>
            </a:endParaRPr>
          </a:p>
          <a:p>
            <a:pPr marL="242570" lvl="1">
              <a:lnSpc>
                <a:spcPct val="115000"/>
              </a:lnSpc>
            </a:pPr>
            <a:endParaRPr lang="en-US" altLang="zh-CN" sz="2800" b="1" dirty="0">
              <a:solidFill>
                <a:schemeClr val="accent1">
                  <a:hueOff val="9600000"/>
                </a:schemeClr>
              </a:solidFill>
              <a:cs typeface="宋体" panose="02010600030101010101" pitchFamily="2" charset="-122"/>
              <a:sym typeface="+mn-ea"/>
            </a:endParaRPr>
          </a:p>
          <a:p>
            <a:pPr marL="242570" lvl="1">
              <a:lnSpc>
                <a:spcPct val="115000"/>
              </a:lnSpc>
            </a:pPr>
            <a:r>
              <a:rPr lang="zh-CN" altLang="en-US" sz="2800" b="1" dirty="0">
                <a:solidFill>
                  <a:schemeClr val="accent1">
                    <a:hueOff val="9600000"/>
                  </a:schemeClr>
                </a:solidFill>
                <a:cs typeface="宋体" panose="02010600030101010101" pitchFamily="2" charset="-122"/>
                <a:sym typeface="+mn-ea"/>
              </a:rPr>
              <a:t>临床表现</a:t>
            </a:r>
            <a:endParaRPr lang="zh-CN" altLang="en-US" sz="2800" b="1" dirty="0">
              <a:solidFill>
                <a:schemeClr val="accent1">
                  <a:hueOff val="9600000"/>
                </a:schemeClr>
              </a:solidFill>
              <a:cs typeface="宋体" panose="02010600030101010101" pitchFamily="2" charset="-122"/>
              <a:sym typeface="+mn-ea"/>
            </a:endParaRPr>
          </a:p>
          <a:p>
            <a:pPr marL="242570" lvl="1" indent="0">
              <a:lnSpc>
                <a:spcPct val="150000"/>
              </a:lnSpc>
            </a:pPr>
            <a:r>
              <a:rPr lang="zh-CN" altLang="en-US" sz="2400" dirty="0">
                <a:solidFill>
                  <a:schemeClr val="tx1"/>
                </a:solidFill>
                <a:cs typeface="微软雅黑" panose="020B0503020204020204" charset="-122"/>
                <a:sym typeface="+mn-ea"/>
              </a:rPr>
              <a:t>心前区有痛感</a:t>
            </a:r>
            <a:r>
              <a:rPr lang="en-US" altLang="zh-CN" sz="2400" dirty="0">
                <a:solidFill>
                  <a:schemeClr val="tx1"/>
                </a:solidFill>
                <a:cs typeface="微软雅黑" panose="020B0503020204020204" charset="-122"/>
                <a:sym typeface="+mn-ea"/>
              </a:rPr>
              <a:t> </a:t>
            </a:r>
            <a:endParaRPr lang="en-US" altLang="zh-CN" sz="2400" dirty="0">
              <a:solidFill>
                <a:schemeClr val="tx1"/>
              </a:solidFill>
              <a:cs typeface="微软雅黑" panose="020B0503020204020204" charset="-122"/>
              <a:sym typeface="+mn-ea"/>
            </a:endParaRPr>
          </a:p>
          <a:p>
            <a:pPr marL="242570" lvl="1" indent="0">
              <a:lnSpc>
                <a:spcPct val="150000"/>
              </a:lnSpc>
            </a:pPr>
            <a:r>
              <a:rPr lang="zh-CN" altLang="en-US" sz="2400" dirty="0">
                <a:solidFill>
                  <a:schemeClr val="tx1"/>
                </a:solidFill>
                <a:cs typeface="微软雅黑" panose="020B0503020204020204" charset="-122"/>
                <a:sym typeface="+mn-ea"/>
              </a:rPr>
              <a:t>心电图异常</a:t>
            </a:r>
            <a:endParaRPr lang="zh-CN" altLang="en-US" sz="2400" dirty="0">
              <a:solidFill>
                <a:schemeClr val="tx1"/>
              </a:solidFill>
              <a:cs typeface="微软雅黑" panose="020B0503020204020204" charset="-122"/>
            </a:endParaRPr>
          </a:p>
          <a:p>
            <a:pPr marL="242570" lvl="1" indent="0">
              <a:lnSpc>
                <a:spcPct val="150000"/>
              </a:lnSpc>
            </a:pPr>
            <a:r>
              <a:rPr lang="zh-CN" altLang="en-US" sz="2400" dirty="0">
                <a:solidFill>
                  <a:schemeClr val="tx1"/>
                </a:solidFill>
                <a:cs typeface="微软雅黑" panose="020B0503020204020204" charset="-122"/>
                <a:sym typeface="+mn-ea"/>
              </a:rPr>
              <a:t>心肌酶增高</a:t>
            </a:r>
            <a:endParaRPr lang="zh-CN" altLang="en-US" sz="2400" dirty="0">
              <a:solidFill>
                <a:schemeClr val="tx1"/>
              </a:solidFill>
              <a:cs typeface="微软雅黑" panose="020B0503020204020204" charset="-122"/>
              <a:sym typeface="+mn-ea"/>
            </a:endParaRPr>
          </a:p>
        </p:txBody>
      </p:sp>
      <p:sp>
        <p:nvSpPr>
          <p:cNvPr id="5" name="文本框 4" descr="7b0a202020202262756c6c6574223a20227b5c2263617465676f727949645c223a31303030352c5c2274656d706c61746549645c223a32303233313534387d220a7d0a"/>
          <p:cNvSpPr txBox="1"/>
          <p:nvPr>
            <p:custDataLst>
              <p:tags r:id="rId2"/>
            </p:custDataLst>
          </p:nvPr>
        </p:nvSpPr>
        <p:spPr>
          <a:xfrm>
            <a:off x="5068540" y="1496538"/>
            <a:ext cx="6767859" cy="3757930"/>
          </a:xfrm>
          <a:prstGeom prst="rect">
            <a:avLst/>
          </a:prstGeom>
          <a:noFill/>
        </p:spPr>
        <p:txBody>
          <a:bodyPr wrap="square" rtlCol="0" anchor="t">
            <a:normAutofit/>
          </a:bodyPr>
          <a:lstStyle/>
          <a:p>
            <a:pPr marL="242570" lvl="1">
              <a:lnSpc>
                <a:spcPct val="140000"/>
              </a:lnSpc>
            </a:pPr>
            <a:r>
              <a:rPr lang="zh-CN" altLang="en-US" sz="2800" b="1" dirty="0">
                <a:solidFill>
                  <a:schemeClr val="accent1"/>
                </a:solidFill>
                <a:cs typeface="微软雅黑" panose="020B0503020204020204" charset="-122"/>
                <a:sym typeface="+mn-ea"/>
              </a:rPr>
              <a:t>预防及处理</a:t>
            </a:r>
            <a:endParaRPr lang="zh-CN" altLang="en-US" sz="2800" b="1" dirty="0">
              <a:solidFill>
                <a:schemeClr val="accent1"/>
              </a:solidFill>
              <a:cs typeface="微软雅黑" panose="020B0503020204020204" charset="-122"/>
              <a:sym typeface="+mn-ea"/>
            </a:endParaRPr>
          </a:p>
          <a:p>
            <a:pPr marL="457200" lvl="1" indent="-214630">
              <a:lnSpc>
                <a:spcPct val="140000"/>
              </a:lnSpc>
              <a:buFont typeface="Webdings" panose="05030102010509060703" pitchFamily="18" charset="2"/>
              <a:buBlip>
                <a:blip r:embed="rId3"/>
              </a:buBlip>
            </a:pPr>
            <a:r>
              <a:rPr lang="en-US" altLang="zh-CN" sz="2400" dirty="0">
                <a:solidFill>
                  <a:schemeClr val="tx1"/>
                </a:solidFill>
                <a:cs typeface="微软雅黑" panose="020B0503020204020204" charset="-122"/>
                <a:sym typeface="+mn-ea"/>
              </a:rPr>
              <a:t> </a:t>
            </a:r>
            <a:r>
              <a:rPr lang="zh-CN" altLang="en-US" sz="2400" dirty="0">
                <a:solidFill>
                  <a:schemeClr val="tx1"/>
                </a:solidFill>
                <a:cs typeface="微软雅黑" panose="020B0503020204020204" charset="-122"/>
                <a:sym typeface="+mn-ea"/>
              </a:rPr>
              <a:t>同预防肋骨骨折处理。</a:t>
            </a:r>
            <a:endParaRPr lang="zh-CN" altLang="en-US" sz="2400" dirty="0">
              <a:solidFill>
                <a:schemeClr val="tx1"/>
              </a:solidFill>
              <a:cs typeface="微软雅黑" panose="020B0503020204020204" charset="-122"/>
              <a:sym typeface="+mn-ea"/>
            </a:endParaRPr>
          </a:p>
          <a:p>
            <a:pPr marL="457200" lvl="1" indent="-214630">
              <a:lnSpc>
                <a:spcPct val="140000"/>
              </a:lnSpc>
              <a:buFont typeface="Webdings" panose="05030102010509060703" pitchFamily="18" charset="2"/>
              <a:buBlip>
                <a:blip r:embed="rId3"/>
              </a:buBlip>
            </a:pPr>
            <a:r>
              <a:rPr lang="en-US" altLang="zh-CN" sz="2400" dirty="0">
                <a:solidFill>
                  <a:schemeClr val="tx1"/>
                </a:solidFill>
                <a:cs typeface="微软雅黑" panose="020B0503020204020204" charset="-122"/>
                <a:sym typeface="+mn-ea"/>
              </a:rPr>
              <a:t> </a:t>
            </a:r>
            <a:r>
              <a:rPr lang="zh-CN" altLang="en-US" sz="2400" dirty="0">
                <a:solidFill>
                  <a:schemeClr val="tx1"/>
                </a:solidFill>
                <a:cs typeface="微软雅黑" panose="020B0503020204020204" charset="-122"/>
                <a:sym typeface="+mn-ea"/>
              </a:rPr>
              <a:t>卧床休息，予心电监护。</a:t>
            </a:r>
            <a:endParaRPr lang="zh-CN" altLang="en-US" sz="2400" dirty="0">
              <a:solidFill>
                <a:schemeClr val="tx1"/>
              </a:solidFill>
              <a:cs typeface="微软雅黑" panose="020B0503020204020204" charset="-122"/>
            </a:endParaRPr>
          </a:p>
          <a:p>
            <a:pPr marL="457200" lvl="1" indent="-214630">
              <a:lnSpc>
                <a:spcPct val="140000"/>
              </a:lnSpc>
              <a:buFont typeface="Webdings" panose="05030102010509060703" pitchFamily="18" charset="2"/>
              <a:buBlip>
                <a:blip r:embed="rId3"/>
              </a:buBlip>
            </a:pPr>
            <a:r>
              <a:rPr lang="en-US" altLang="zh-CN" sz="2400" dirty="0">
                <a:solidFill>
                  <a:schemeClr val="tx1"/>
                </a:solidFill>
                <a:cs typeface="微软雅黑" panose="020B0503020204020204" charset="-122"/>
                <a:sym typeface="+mn-ea"/>
              </a:rPr>
              <a:t> </a:t>
            </a:r>
            <a:r>
              <a:rPr lang="zh-CN" altLang="en-US" sz="2400" dirty="0">
                <a:solidFill>
                  <a:schemeClr val="tx1"/>
                </a:solidFill>
                <a:cs typeface="微软雅黑" panose="020B0503020204020204" charset="-122"/>
                <a:sym typeface="+mn-ea"/>
              </a:rPr>
              <a:t>给予相应抗心律紊乱药物治疗，纠正低血钾。</a:t>
            </a:r>
            <a:endParaRPr lang="zh-CN" altLang="en-US" sz="2400" dirty="0">
              <a:solidFill>
                <a:schemeClr val="tx1"/>
              </a:solidFill>
              <a:cs typeface="微软雅黑" panose="020B0503020204020204" charset="-122"/>
            </a:endParaRPr>
          </a:p>
          <a:p>
            <a:pPr marL="457200" lvl="1" indent="-214630">
              <a:lnSpc>
                <a:spcPct val="140000"/>
              </a:lnSpc>
              <a:buFont typeface="Webdings" panose="05030102010509060703" pitchFamily="18" charset="2"/>
              <a:buBlip>
                <a:blip r:embed="rId3"/>
              </a:buBlip>
            </a:pPr>
            <a:r>
              <a:rPr lang="en-US" altLang="zh-CN" sz="2400" dirty="0">
                <a:solidFill>
                  <a:schemeClr val="tx1"/>
                </a:solidFill>
                <a:cs typeface="微软雅黑" panose="020B0503020204020204" charset="-122"/>
                <a:sym typeface="+mn-ea"/>
              </a:rPr>
              <a:t> </a:t>
            </a:r>
            <a:r>
              <a:rPr lang="zh-CN" altLang="en-US" sz="2400" dirty="0">
                <a:solidFill>
                  <a:schemeClr val="tx1"/>
                </a:solidFill>
                <a:cs typeface="微软雅黑" panose="020B0503020204020204" charset="-122"/>
                <a:sym typeface="+mn-ea"/>
              </a:rPr>
              <a:t>有充血性心力衰竭或心房颤动且心室率快的病员给予洋地黄。</a:t>
            </a:r>
            <a:endParaRPr lang="zh-CN" altLang="en-US" sz="2400" dirty="0">
              <a:solidFill>
                <a:schemeClr val="tx1"/>
              </a:solidFill>
              <a:cs typeface="微软雅黑" panose="020B0503020204020204" charset="-122"/>
            </a:endParaRPr>
          </a:p>
          <a:p>
            <a:pPr marL="457200" lvl="1" indent="-214630">
              <a:lnSpc>
                <a:spcPct val="130000"/>
              </a:lnSpc>
              <a:buFont typeface="Webdings" panose="05030102010509060703" pitchFamily="18" charset="2"/>
              <a:buNone/>
            </a:pPr>
            <a:endParaRPr lang="zh-CN" altLang="en-US" sz="2400" dirty="0">
              <a:solidFill>
                <a:schemeClr val="tx1"/>
              </a:solidFill>
              <a:cs typeface="微软雅黑" panose="020B0503020204020204" charset="-122"/>
            </a:endParaRPr>
          </a:p>
        </p:txBody>
      </p:sp>
      <p:sp>
        <p:nvSpPr>
          <p:cNvPr id="2" name="标题 1"/>
          <p:cNvSpPr>
            <a:spLocks noGrp="1"/>
          </p:cNvSpPr>
          <p:nvPr>
            <p:ph type="title"/>
            <p:custDataLst>
              <p:tags r:id="rId4"/>
            </p:custDataLst>
          </p:nvPr>
        </p:nvSpPr>
        <p:spPr/>
        <p:txBody>
          <a:bodyPr vert="horz" wrap="square" lIns="0" tIns="0" rIns="0" bIns="0" rtlCol="0" anchor="b" anchorCtr="0">
            <a:normAutofit/>
          </a:bodyPr>
          <a:lstStyle/>
          <a:p>
            <a:pPr lvl="0" algn="l">
              <a:buClrTx/>
              <a:buSzTx/>
              <a:buFontTx/>
            </a:pPr>
            <a:r>
              <a:rPr lang="zh-CN" altLang="en-US" dirty="0">
                <a:sym typeface="+mn-ea"/>
              </a:rPr>
              <a:t>心脏创伤</a:t>
            </a:r>
            <a:endParaRPr lang="zh-CN" altLang="en-US" dirty="0">
              <a:sym typeface="+mn-ea"/>
            </a:endParaRPr>
          </a:p>
        </p:txBody>
      </p:sp>
      <p:pic>
        <p:nvPicPr>
          <p:cNvPr id="3" name="图片 2" descr="PPT标识"/>
          <p:cNvPicPr>
            <a:picLocks noChangeAspect="1"/>
          </p:cNvPicPr>
          <p:nvPr/>
        </p:nvPicPr>
        <p:blipFill>
          <a:blip r:embed="rId5"/>
          <a:stretch>
            <a:fillRect/>
          </a:stretch>
        </p:blipFill>
        <p:spPr>
          <a:xfrm>
            <a:off x="9935210" y="108585"/>
            <a:ext cx="2022475" cy="1777365"/>
          </a:xfrm>
          <a:prstGeom prst="rect">
            <a:avLst/>
          </a:prstGeom>
        </p:spPr>
      </p:pic>
    </p:spTree>
    <p:custDataLst>
      <p:tags r:id="rId6"/>
    </p:custDataLst>
  </p:cSld>
  <p:clrMapOvr>
    <a:masterClrMapping/>
  </p:clrMapOvr>
  <mc:AlternateContent xmlns:mc="http://schemas.openxmlformats.org/markup-compatibility/2006">
    <mc:Choice xmlns:p14="http://schemas.microsoft.com/office/powerpoint/2010/main" Requires="p14">
      <p:transition p14:dur="1500"/>
    </mc:Choice>
    <mc:Fallback>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descr="7b0a202020202262756c6c6574223a20227b5c2263617465676f727949645c223a31303030352c5c2274656d706c61746549645c223a32303233313534387d220a7d0a"/>
          <p:cNvSpPr txBox="1"/>
          <p:nvPr>
            <p:custDataLst>
              <p:tags r:id="rId1"/>
            </p:custDataLst>
          </p:nvPr>
        </p:nvSpPr>
        <p:spPr>
          <a:xfrm>
            <a:off x="695960" y="1301749"/>
            <a:ext cx="10800000" cy="4873625"/>
          </a:xfrm>
          <a:prstGeom prst="rect">
            <a:avLst/>
          </a:prstGeom>
          <a:noFill/>
        </p:spPr>
        <p:txBody>
          <a:bodyPr wrap="square" rtlCol="0" anchor="t">
            <a:normAutofit/>
          </a:bodyPr>
          <a:lstStyle/>
          <a:p>
            <a:pPr marL="457200" lvl="1" indent="-214630">
              <a:lnSpc>
                <a:spcPct val="140000"/>
              </a:lnSpc>
              <a:buFont typeface="Webdings" panose="05030102010509060703" pitchFamily="18" charset="2"/>
              <a:buBlip>
                <a:blip r:embed="rId2"/>
              </a:buBlip>
            </a:pPr>
            <a:r>
              <a:rPr lang="en-US" altLang="zh-CN" sz="2000" dirty="0">
                <a:solidFill>
                  <a:schemeClr val="tx1"/>
                </a:solidFill>
                <a:cs typeface="微软雅黑" panose="020B0503020204020204" charset="-122"/>
                <a:sym typeface="+mn-ea"/>
              </a:rPr>
              <a:t> </a:t>
            </a:r>
            <a:r>
              <a:rPr lang="zh-CN" altLang="en-US" sz="2000" dirty="0">
                <a:solidFill>
                  <a:schemeClr val="tx1"/>
                </a:solidFill>
                <a:cs typeface="微软雅黑" panose="020B0503020204020204" charset="-122"/>
                <a:sym typeface="+mn-ea"/>
              </a:rPr>
              <a:t>判断意识时距离不符合操作要求</a:t>
            </a:r>
            <a:endParaRPr lang="zh-CN" altLang="en-US" sz="2000" dirty="0">
              <a:solidFill>
                <a:schemeClr val="tx1"/>
              </a:solidFill>
              <a:cs typeface="微软雅黑" panose="020B0503020204020204" charset="-122"/>
              <a:sym typeface="+mn-ea"/>
            </a:endParaRPr>
          </a:p>
          <a:p>
            <a:pPr marL="457200" lvl="1" indent="-214630">
              <a:lnSpc>
                <a:spcPct val="140000"/>
              </a:lnSpc>
              <a:buFont typeface="Webdings" panose="05030102010509060703" pitchFamily="18" charset="2"/>
              <a:buBlip>
                <a:blip r:embed="rId2"/>
              </a:buBlip>
            </a:pPr>
            <a:r>
              <a:rPr lang="en-US" altLang="zh-CN" sz="2000" dirty="0">
                <a:solidFill>
                  <a:schemeClr val="tx1"/>
                </a:solidFill>
                <a:cs typeface="微软雅黑" panose="020B0503020204020204" charset="-122"/>
                <a:sym typeface="+mn-ea"/>
              </a:rPr>
              <a:t> </a:t>
            </a:r>
            <a:r>
              <a:rPr lang="zh-CN" sz="2000" dirty="0">
                <a:solidFill>
                  <a:schemeClr val="tx1"/>
                </a:solidFill>
                <a:cs typeface="微软雅黑" panose="020B0503020204020204" charset="-122"/>
                <a:sym typeface="+mn-ea"/>
              </a:rPr>
              <a:t>颈动脉定位错误或不规范</a:t>
            </a:r>
            <a:endParaRPr lang="zh-CN" altLang="en-US" sz="2000" dirty="0">
              <a:solidFill>
                <a:schemeClr val="tx1"/>
              </a:solidFill>
              <a:cs typeface="微软雅黑" panose="020B0503020204020204" charset="-122"/>
            </a:endParaRPr>
          </a:p>
          <a:p>
            <a:pPr marL="457200" lvl="1" indent="-214630">
              <a:lnSpc>
                <a:spcPct val="140000"/>
              </a:lnSpc>
              <a:buFont typeface="Webdings" panose="05030102010509060703" pitchFamily="18" charset="2"/>
              <a:buBlip>
                <a:blip r:embed="rId2"/>
              </a:buBlip>
            </a:pPr>
            <a:r>
              <a:rPr lang="en-US" altLang="zh-CN" sz="2000" dirty="0">
                <a:solidFill>
                  <a:schemeClr val="tx1"/>
                </a:solidFill>
                <a:cs typeface="微软雅黑" panose="020B0503020204020204" charset="-122"/>
                <a:sym typeface="+mn-ea"/>
              </a:rPr>
              <a:t> </a:t>
            </a:r>
            <a:r>
              <a:rPr lang="zh-CN" altLang="en-US" sz="2000" dirty="0">
                <a:solidFill>
                  <a:schemeClr val="tx1"/>
                </a:solidFill>
                <a:cs typeface="微软雅黑" panose="020B0503020204020204" charset="-122"/>
                <a:sym typeface="+mn-ea"/>
              </a:rPr>
              <a:t>胸外按压未充分暴露胸廓，定位不规范、随意性</a:t>
            </a:r>
            <a:endParaRPr lang="zh-CN" altLang="en-US" sz="2000" dirty="0">
              <a:solidFill>
                <a:schemeClr val="tx1"/>
              </a:solidFill>
              <a:cs typeface="微软雅黑" panose="020B0503020204020204" charset="-122"/>
              <a:sym typeface="+mn-ea"/>
            </a:endParaRPr>
          </a:p>
          <a:p>
            <a:pPr marL="457200" lvl="1" indent="-214630">
              <a:lnSpc>
                <a:spcPct val="140000"/>
              </a:lnSpc>
              <a:buFont typeface="Webdings" panose="05030102010509060703" pitchFamily="18" charset="2"/>
              <a:buBlip>
                <a:blip r:embed="rId2"/>
              </a:buBlip>
            </a:pPr>
            <a:r>
              <a:rPr lang="en-US" altLang="zh-CN" sz="2000" dirty="0">
                <a:solidFill>
                  <a:schemeClr val="tx1"/>
                </a:solidFill>
                <a:cs typeface="微软雅黑" panose="020B0503020204020204" charset="-122"/>
                <a:sym typeface="+mn-ea"/>
              </a:rPr>
              <a:t> </a:t>
            </a:r>
            <a:r>
              <a:rPr lang="zh-CN" altLang="en-US" sz="2000" dirty="0">
                <a:solidFill>
                  <a:schemeClr val="tx1"/>
                </a:solidFill>
                <a:cs typeface="微软雅黑" panose="020B0503020204020204" charset="-122"/>
                <a:sym typeface="+mn-ea"/>
              </a:rPr>
              <a:t>按压深度不够；频率过快或过慢</a:t>
            </a:r>
            <a:endParaRPr lang="zh-CN" altLang="en-US" sz="2000" dirty="0">
              <a:solidFill>
                <a:schemeClr val="tx1"/>
              </a:solidFill>
              <a:cs typeface="微软雅黑" panose="020B0503020204020204" charset="-122"/>
              <a:sym typeface="+mn-ea"/>
            </a:endParaRPr>
          </a:p>
          <a:p>
            <a:pPr marL="457200" lvl="1" indent="-214630">
              <a:lnSpc>
                <a:spcPct val="140000"/>
              </a:lnSpc>
              <a:buFont typeface="Webdings" panose="05030102010509060703" pitchFamily="18" charset="2"/>
              <a:buBlip>
                <a:blip r:embed="rId2"/>
              </a:buBlip>
            </a:pPr>
            <a:r>
              <a:rPr lang="en-US" altLang="zh-CN" sz="2000" dirty="0">
                <a:solidFill>
                  <a:schemeClr val="tx1"/>
                </a:solidFill>
                <a:cs typeface="微软雅黑" panose="020B0503020204020204" charset="-122"/>
                <a:sym typeface="+mn-ea"/>
              </a:rPr>
              <a:t> </a:t>
            </a:r>
            <a:r>
              <a:rPr lang="zh-CN" altLang="en-US" sz="2000" dirty="0">
                <a:solidFill>
                  <a:schemeClr val="tx1"/>
                </a:solidFill>
                <a:cs typeface="微软雅黑" panose="020B0503020204020204" charset="-122"/>
                <a:sym typeface="+mn-ea"/>
              </a:rPr>
              <a:t>胸外按压时手肘弯曲</a:t>
            </a:r>
            <a:endParaRPr lang="zh-CN" altLang="en-US" sz="2000" dirty="0">
              <a:solidFill>
                <a:schemeClr val="tx1"/>
              </a:solidFill>
              <a:cs typeface="微软雅黑" panose="020B0503020204020204" charset="-122"/>
              <a:sym typeface="+mn-ea"/>
            </a:endParaRPr>
          </a:p>
          <a:p>
            <a:pPr marL="457200" lvl="1" indent="-214630">
              <a:lnSpc>
                <a:spcPct val="140000"/>
              </a:lnSpc>
              <a:buFont typeface="Webdings" panose="05030102010509060703" pitchFamily="18" charset="2"/>
              <a:buBlip>
                <a:blip r:embed="rId2"/>
              </a:buBlip>
            </a:pPr>
            <a:r>
              <a:rPr lang="en-US" altLang="zh-CN" sz="2000" dirty="0">
                <a:solidFill>
                  <a:schemeClr val="tx1"/>
                </a:solidFill>
                <a:cs typeface="微软雅黑" panose="020B0503020204020204" charset="-122"/>
              </a:rPr>
              <a:t> </a:t>
            </a:r>
            <a:r>
              <a:rPr lang="zh-CN" altLang="en-US" sz="2000" dirty="0">
                <a:solidFill>
                  <a:schemeClr val="tx1"/>
                </a:solidFill>
                <a:cs typeface="微软雅黑" panose="020B0503020204020204" charset="-122"/>
              </a:rPr>
              <a:t>未充分开放气道</a:t>
            </a:r>
            <a:endParaRPr lang="zh-CN" altLang="en-US" sz="2000" dirty="0">
              <a:solidFill>
                <a:schemeClr val="tx1"/>
              </a:solidFill>
              <a:cs typeface="微软雅黑" panose="020B0503020204020204" charset="-122"/>
            </a:endParaRPr>
          </a:p>
          <a:p>
            <a:pPr marL="457200" lvl="1" indent="-214630">
              <a:lnSpc>
                <a:spcPct val="140000"/>
              </a:lnSpc>
              <a:buFont typeface="Webdings" panose="05030102010509060703" pitchFamily="18" charset="2"/>
              <a:buBlip>
                <a:blip r:embed="rId2"/>
              </a:buBlip>
            </a:pPr>
            <a:r>
              <a:rPr lang="en-US" altLang="zh-CN" sz="2000" dirty="0">
                <a:solidFill>
                  <a:schemeClr val="tx1"/>
                </a:solidFill>
                <a:cs typeface="微软雅黑" panose="020B0503020204020204" charset="-122"/>
              </a:rPr>
              <a:t> </a:t>
            </a:r>
            <a:r>
              <a:rPr lang="en-US" altLang="zh-CN" sz="2000" dirty="0">
                <a:solidFill>
                  <a:schemeClr val="tx1"/>
                </a:solidFill>
                <a:cs typeface="微软雅黑" panose="020B0503020204020204" charset="-122"/>
                <a:sym typeface="+mn-ea"/>
              </a:rPr>
              <a:t>“EC”</a:t>
            </a:r>
            <a:r>
              <a:rPr lang="zh-CN" altLang="en-US" sz="2000" dirty="0">
                <a:solidFill>
                  <a:schemeClr val="tx1"/>
                </a:solidFill>
                <a:cs typeface="微软雅黑" panose="020B0503020204020204" charset="-122"/>
                <a:sym typeface="+mn-ea"/>
              </a:rPr>
              <a:t>手法不正确，</a:t>
            </a:r>
            <a:r>
              <a:rPr lang="zh-CN" altLang="en-US" sz="2000" dirty="0">
                <a:solidFill>
                  <a:schemeClr val="tx1"/>
                </a:solidFill>
                <a:cs typeface="微软雅黑" panose="020B0503020204020204" charset="-122"/>
              </a:rPr>
              <a:t>简易呼吸器面罩漏气，送气量不足</a:t>
            </a:r>
            <a:endParaRPr lang="zh-CN" altLang="en-US" sz="2000" dirty="0">
              <a:solidFill>
                <a:schemeClr val="tx1"/>
              </a:solidFill>
              <a:cs typeface="微软雅黑" panose="020B0503020204020204" charset="-122"/>
            </a:endParaRPr>
          </a:p>
          <a:p>
            <a:pPr marL="457200" lvl="1" indent="-214630">
              <a:lnSpc>
                <a:spcPct val="140000"/>
              </a:lnSpc>
              <a:buFont typeface="Webdings" panose="05030102010509060703" pitchFamily="18" charset="2"/>
              <a:buBlip>
                <a:blip r:embed="rId2"/>
              </a:buBlip>
            </a:pPr>
            <a:r>
              <a:rPr lang="en-US" altLang="zh-CN" sz="2000" dirty="0">
                <a:solidFill>
                  <a:schemeClr val="tx1"/>
                </a:solidFill>
                <a:cs typeface="微软雅黑" panose="020B0503020204020204" charset="-122"/>
              </a:rPr>
              <a:t> </a:t>
            </a:r>
            <a:r>
              <a:rPr lang="zh-CN" altLang="en-US" sz="2000" dirty="0">
                <a:solidFill>
                  <a:schemeClr val="tx1"/>
                </a:solidFill>
                <a:cs typeface="微软雅黑" panose="020B0503020204020204" charset="-122"/>
              </a:rPr>
              <a:t>观察瞳孔方法不规范或者错误</a:t>
            </a:r>
            <a:endParaRPr lang="zh-CN" altLang="en-US" sz="2000" dirty="0">
              <a:solidFill>
                <a:schemeClr val="tx1"/>
              </a:solidFill>
              <a:cs typeface="微软雅黑" panose="020B0503020204020204" charset="-122"/>
            </a:endParaRPr>
          </a:p>
          <a:p>
            <a:pPr marL="457200" lvl="1" indent="-214630">
              <a:lnSpc>
                <a:spcPct val="140000"/>
              </a:lnSpc>
              <a:buFont typeface="Webdings" panose="05030102010509060703" pitchFamily="18" charset="2"/>
              <a:buBlip>
                <a:blip r:embed="rId2"/>
              </a:buBlip>
            </a:pPr>
            <a:r>
              <a:rPr lang="en-US" altLang="zh-CN" sz="2000" dirty="0">
                <a:solidFill>
                  <a:schemeClr val="tx1"/>
                </a:solidFill>
                <a:cs typeface="微软雅黑" panose="020B0503020204020204" charset="-122"/>
              </a:rPr>
              <a:t> </a:t>
            </a:r>
            <a:r>
              <a:rPr lang="zh-CN" altLang="en-US" sz="2000" dirty="0">
                <a:solidFill>
                  <a:schemeClr val="tx1"/>
                </a:solidFill>
                <a:cs typeface="微软雅黑" panose="020B0503020204020204" charset="-122"/>
              </a:rPr>
              <a:t>操作过程中出现中断，操作不熟练</a:t>
            </a:r>
            <a:endParaRPr lang="zh-CN" altLang="en-US" sz="2000" dirty="0">
              <a:solidFill>
                <a:schemeClr val="tx1"/>
              </a:solidFill>
              <a:cs typeface="微软雅黑" panose="020B0503020204020204" charset="-122"/>
            </a:endParaRPr>
          </a:p>
          <a:p>
            <a:pPr marL="457200" lvl="1" indent="-214630">
              <a:lnSpc>
                <a:spcPct val="140000"/>
              </a:lnSpc>
              <a:buFont typeface="Webdings" panose="05030102010509060703" pitchFamily="18" charset="2"/>
              <a:buBlip>
                <a:blip r:embed="rId2"/>
              </a:buBlip>
            </a:pPr>
            <a:r>
              <a:rPr lang="en-US" altLang="zh-CN" sz="2000" dirty="0">
                <a:solidFill>
                  <a:schemeClr val="tx1"/>
                </a:solidFill>
                <a:cs typeface="微软雅黑" panose="020B0503020204020204" charset="-122"/>
              </a:rPr>
              <a:t> </a:t>
            </a:r>
            <a:r>
              <a:rPr lang="zh-CN" altLang="en-US" sz="2000" dirty="0">
                <a:solidFill>
                  <a:schemeClr val="tx1"/>
                </a:solidFill>
                <a:cs typeface="微软雅黑" panose="020B0503020204020204" charset="-122"/>
              </a:rPr>
              <a:t>漏掉操作步骤</a:t>
            </a:r>
            <a:endParaRPr lang="zh-CN" altLang="en-US" sz="2000" dirty="0">
              <a:solidFill>
                <a:schemeClr val="tx1"/>
              </a:solidFill>
              <a:cs typeface="微软雅黑" panose="020B0503020204020204" charset="-122"/>
            </a:endParaRPr>
          </a:p>
        </p:txBody>
      </p:sp>
      <p:sp>
        <p:nvSpPr>
          <p:cNvPr id="4" name="标题 3"/>
          <p:cNvSpPr>
            <a:spLocks noGrp="1"/>
          </p:cNvSpPr>
          <p:nvPr>
            <p:ph type="title"/>
            <p:custDataLst>
              <p:tags r:id="rId3"/>
            </p:custDataLst>
          </p:nvPr>
        </p:nvSpPr>
        <p:spPr/>
        <p:txBody>
          <a:bodyPr vert="horz" wrap="square" lIns="0" tIns="0" rIns="0" bIns="0" rtlCol="0" anchor="b" anchorCtr="0">
            <a:normAutofit/>
          </a:bodyPr>
          <a:lstStyle/>
          <a:p>
            <a:pPr lvl="0" algn="l">
              <a:buClrTx/>
              <a:buSzTx/>
              <a:buFontTx/>
            </a:pPr>
            <a:r>
              <a:rPr lang="zh-CN" altLang="en-US" dirty="0">
                <a:sym typeface="+mn-ea"/>
              </a:rPr>
              <a:t>心肺复苏操作扣分点</a:t>
            </a:r>
            <a:endParaRPr lang="zh-CN" altLang="en-US" dirty="0">
              <a:sym typeface="+mn-ea"/>
            </a:endParaRPr>
          </a:p>
        </p:txBody>
      </p:sp>
      <p:pic>
        <p:nvPicPr>
          <p:cNvPr id="3" name="图片 2" descr="PPT标识"/>
          <p:cNvPicPr>
            <a:picLocks noChangeAspect="1"/>
          </p:cNvPicPr>
          <p:nvPr/>
        </p:nvPicPr>
        <p:blipFill>
          <a:blip r:embed="rId4"/>
          <a:stretch>
            <a:fillRect/>
          </a:stretch>
        </p:blipFill>
        <p:spPr>
          <a:xfrm>
            <a:off x="9935210" y="108585"/>
            <a:ext cx="2022475" cy="1777365"/>
          </a:xfrm>
          <a:prstGeom prst="rect">
            <a:avLst/>
          </a:prstGeom>
        </p:spPr>
      </p:pic>
    </p:spTree>
    <p:custDataLst>
      <p:tags r:id="rId5"/>
    </p:custDataLst>
  </p:cSld>
  <p:clrMapOvr>
    <a:masterClrMapping/>
  </p:clrMapOvr>
  <mc:AlternateContent xmlns:mc="http://schemas.openxmlformats.org/markup-compatibility/2006">
    <mc:Choice xmlns:p14="http://schemas.microsoft.com/office/powerpoint/2010/main" Requires="p14">
      <p:transition p14:dur="1500"/>
    </mc:Choice>
    <mc:Fallback>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68"/>
          <p:cNvSpPr txBox="1"/>
          <p:nvPr>
            <p:custDataLst>
              <p:tags r:id="rId1"/>
            </p:custDataLst>
          </p:nvPr>
        </p:nvSpPr>
        <p:spPr>
          <a:xfrm>
            <a:off x="6529160" y="2578016"/>
            <a:ext cx="1097280" cy="1198880"/>
          </a:xfrm>
          <a:prstGeom prst="rect">
            <a:avLst/>
          </a:prstGeom>
          <a:noFill/>
        </p:spPr>
        <p:txBody>
          <a:bodyPr wrap="none" rtlCol="0">
            <a:spAutoFit/>
          </a:bodyPr>
          <a:lstStyle/>
          <a:p>
            <a:r>
              <a:rPr lang="zh-CN" altLang="en-US" sz="7200" b="1" dirty="0">
                <a:solidFill>
                  <a:schemeClr val="accent1"/>
                </a:solidFill>
                <a:effectLst>
                  <a:innerShdw blurRad="63500" dist="50800">
                    <a:prstClr val="black">
                      <a:alpha val="50000"/>
                    </a:prstClr>
                  </a:innerShdw>
                </a:effectLst>
              </a:rPr>
              <a:t>聆</a:t>
            </a:r>
            <a:endParaRPr lang="zh-CN" altLang="en-US" sz="7200" b="1" dirty="0">
              <a:solidFill>
                <a:schemeClr val="accent1"/>
              </a:solidFill>
              <a:effectLst>
                <a:innerShdw blurRad="63500" dist="50800">
                  <a:prstClr val="black">
                    <a:alpha val="50000"/>
                  </a:prstClr>
                </a:innerShdw>
              </a:effectLst>
            </a:endParaRPr>
          </a:p>
        </p:txBody>
      </p:sp>
      <p:sp>
        <p:nvSpPr>
          <p:cNvPr id="7" name="TextBox 73"/>
          <p:cNvSpPr txBox="1"/>
          <p:nvPr>
            <p:custDataLst>
              <p:tags r:id="rId2"/>
            </p:custDataLst>
          </p:nvPr>
        </p:nvSpPr>
        <p:spPr>
          <a:xfrm>
            <a:off x="8369053" y="2590522"/>
            <a:ext cx="1097280" cy="1198880"/>
          </a:xfrm>
          <a:prstGeom prst="rect">
            <a:avLst/>
          </a:prstGeom>
          <a:noFill/>
        </p:spPr>
        <p:txBody>
          <a:bodyPr wrap="none" rtlCol="0">
            <a:spAutoFit/>
          </a:bodyPr>
          <a:lstStyle/>
          <a:p>
            <a:r>
              <a:rPr lang="zh-CN" altLang="en-US" sz="7200" b="1" dirty="0">
                <a:solidFill>
                  <a:schemeClr val="accent2">
                    <a:lumMod val="50000"/>
                    <a:hueOff val="10800000"/>
                  </a:schemeClr>
                </a:solidFill>
                <a:effectLst>
                  <a:innerShdw blurRad="63500" dist="50800">
                    <a:prstClr val="black">
                      <a:alpha val="50000"/>
                    </a:prstClr>
                  </a:innerShdw>
                </a:effectLst>
              </a:rPr>
              <a:t>听</a:t>
            </a:r>
            <a:endParaRPr lang="zh-CN" altLang="en-US" sz="7200" b="1" dirty="0">
              <a:solidFill>
                <a:schemeClr val="accent2">
                  <a:lumMod val="50000"/>
                  <a:hueOff val="10800000"/>
                </a:schemeClr>
              </a:solidFill>
              <a:effectLst>
                <a:innerShdw blurRad="63500" dist="50800">
                  <a:prstClr val="black">
                    <a:alpha val="50000"/>
                  </a:prstClr>
                </a:innerShdw>
              </a:effectLst>
            </a:endParaRPr>
          </a:p>
        </p:txBody>
      </p:sp>
      <p:sp>
        <p:nvSpPr>
          <p:cNvPr id="3" name="标题 1"/>
          <p:cNvSpPr>
            <a:spLocks noGrp="1"/>
          </p:cNvSpPr>
          <p:nvPr/>
        </p:nvSpPr>
        <p:spPr>
          <a:xfrm>
            <a:off x="4655301" y="2573021"/>
            <a:ext cx="1097280" cy="1198880"/>
          </a:xfrm>
          <a:prstGeom prst="rect">
            <a:avLst/>
          </a:prstGeom>
          <a:noFill/>
        </p:spPr>
        <p:txBody>
          <a:bodyPr vert="horz" wrap="none" lIns="91440" tIns="45720" rIns="91440" bIns="45720" rtlCol="0" anchor="t" anchorCtr="0">
            <a:spAutoFit/>
          </a:bodyPr>
          <a:lstStyle>
            <a:lvl1pPr marL="0" marR="0" algn="l" defTabSz="914400" rtl="0" eaLnBrk="1" fontAlgn="auto" latinLnBrk="0" hangingPunct="1">
              <a:lnSpc>
                <a:spcPct val="100000"/>
              </a:lnSpc>
              <a:spcBef>
                <a:spcPct val="0"/>
              </a:spcBef>
              <a:buClrTx/>
              <a:buSzTx/>
              <a:buFontTx/>
              <a:buNone/>
              <a:defRPr kumimoji="0" lang="zh-CN" altLang="en-US" sz="7200" b="1" i="0" u="none" strike="noStrike" kern="1200" cap="none" spc="0" normalizeH="0" baseline="0" noProof="1" dirty="0">
                <a:solidFill>
                  <a:srgbClr val="0070C0"/>
                </a:solidFill>
                <a:effectLst>
                  <a:innerShdw blurRad="63500" dist="50800">
                    <a:prstClr val="black">
                      <a:alpha val="50000"/>
                    </a:prstClr>
                  </a:innerShdw>
                </a:effectLst>
                <a:uFillTx/>
                <a:latin typeface="+mj-lt"/>
                <a:ea typeface="+mj-ea"/>
                <a:cs typeface="+mn-cs"/>
              </a:defRPr>
            </a:lvl1pPr>
          </a:lstStyle>
          <a:p>
            <a:pPr algn="l">
              <a:buNone/>
            </a:pPr>
            <a:r>
              <a:rPr altLang="en-US">
                <a:solidFill>
                  <a:schemeClr val="accent1"/>
                </a:solidFill>
              </a:rPr>
              <a:t>谢</a:t>
            </a:r>
            <a:endParaRPr altLang="en-US">
              <a:solidFill>
                <a:schemeClr val="accent1"/>
              </a:solidFill>
            </a:endParaRPr>
          </a:p>
        </p:txBody>
      </p:sp>
      <p:sp>
        <p:nvSpPr>
          <p:cNvPr id="12" name="标题 1"/>
          <p:cNvSpPr>
            <a:spLocks noGrp="1"/>
          </p:cNvSpPr>
          <p:nvPr/>
        </p:nvSpPr>
        <p:spPr>
          <a:xfrm>
            <a:off x="2781416" y="2700021"/>
            <a:ext cx="1097280" cy="1198880"/>
          </a:xfrm>
          <a:prstGeom prst="rect">
            <a:avLst/>
          </a:prstGeom>
          <a:noFill/>
        </p:spPr>
        <p:txBody>
          <a:bodyPr vert="horz" wrap="none" lIns="91440" tIns="45720" rIns="91440" bIns="45720" rtlCol="0" anchor="t" anchorCtr="0">
            <a:spAutoFit/>
          </a:bodyPr>
          <a:lstStyle>
            <a:lvl1pPr marL="0" marR="0" algn="l" defTabSz="914400" rtl="0" eaLnBrk="1" fontAlgn="auto" latinLnBrk="0" hangingPunct="1">
              <a:lnSpc>
                <a:spcPct val="100000"/>
              </a:lnSpc>
              <a:spcBef>
                <a:spcPct val="0"/>
              </a:spcBef>
              <a:buClrTx/>
              <a:buSzTx/>
              <a:buFontTx/>
              <a:buNone/>
              <a:defRPr kumimoji="0" lang="zh-CN" altLang="en-US" sz="7200" b="1" i="0" u="none" strike="noStrike" kern="1200" cap="none" spc="0" normalizeH="0" baseline="0" noProof="1" dirty="0">
                <a:solidFill>
                  <a:srgbClr val="0070C0"/>
                </a:solidFill>
                <a:effectLst>
                  <a:innerShdw blurRad="63500" dist="50800">
                    <a:prstClr val="black">
                      <a:alpha val="50000"/>
                    </a:prstClr>
                  </a:innerShdw>
                </a:effectLst>
                <a:uFillTx/>
                <a:latin typeface="+mj-lt"/>
                <a:ea typeface="+mj-ea"/>
                <a:cs typeface="+mn-cs"/>
              </a:defRPr>
            </a:lvl1pPr>
          </a:lstStyle>
          <a:p>
            <a:pPr algn="l">
              <a:buNone/>
            </a:pPr>
            <a:r>
              <a:rPr altLang="en-US">
                <a:solidFill>
                  <a:schemeClr val="accent1"/>
                </a:solidFill>
              </a:rPr>
              <a:t>谢</a:t>
            </a:r>
            <a:endParaRPr altLang="en-US">
              <a:solidFill>
                <a:schemeClr val="accent1"/>
              </a:solidFill>
            </a:endParaRPr>
          </a:p>
        </p:txBody>
      </p:sp>
      <p:pic>
        <p:nvPicPr>
          <p:cNvPr id="2" name="图片 1" descr="PPT标识"/>
          <p:cNvPicPr>
            <a:picLocks noChangeAspect="1"/>
          </p:cNvPicPr>
          <p:nvPr/>
        </p:nvPicPr>
        <p:blipFill>
          <a:blip r:embed="rId3"/>
          <a:stretch>
            <a:fillRect/>
          </a:stretch>
        </p:blipFill>
        <p:spPr>
          <a:xfrm>
            <a:off x="9935210" y="108585"/>
            <a:ext cx="2022475" cy="1777365"/>
          </a:xfrm>
          <a:prstGeom prst="rect">
            <a:avLst/>
          </a:prstGeom>
        </p:spPr>
      </p:pic>
    </p:spTree>
    <p:custDataLst>
      <p:tags r:id="rId4"/>
    </p:custDataLst>
  </p:cSld>
  <p:clrMapOvr>
    <a:masterClrMapping/>
  </p:clrMapOvr>
  <mc:AlternateContent xmlns:mc="http://schemas.openxmlformats.org/markup-compatibility/2006">
    <mc:Choice xmlns:p14="http://schemas.microsoft.com/office/powerpoint/2010/main" Requires="p14">
      <p:transition p14:dur="1500"/>
    </mc:Choice>
    <mc:Fallback>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custDataLst>
              <p:tags r:id="rId1"/>
            </p:custDataLst>
          </p:nvPr>
        </p:nvSpPr>
        <p:spPr>
          <a:xfrm>
            <a:off x="4837659" y="283824"/>
            <a:ext cx="7717198" cy="1322070"/>
          </a:xfrm>
          <a:prstGeom prst="rect">
            <a:avLst/>
          </a:prstGeom>
          <a:noFill/>
        </p:spPr>
        <p:txBody>
          <a:bodyPr wrap="square" rtlCol="0">
            <a:spAutoFit/>
          </a:bodyPr>
          <a:lstStyle/>
          <a:p>
            <a:pPr algn="l"/>
            <a:r>
              <a:rPr lang="zh-CN" altLang="en-US" sz="4000" b="1" i="1" dirty="0">
                <a:solidFill>
                  <a:schemeClr val="accent1"/>
                </a:solidFill>
              </a:rPr>
              <a:t>当你在路上遇到突然倒地</a:t>
            </a:r>
            <a:endParaRPr lang="zh-CN" altLang="en-US" sz="4000" b="1" i="1" dirty="0">
              <a:solidFill>
                <a:schemeClr val="accent1"/>
              </a:solidFill>
            </a:endParaRPr>
          </a:p>
          <a:p>
            <a:pPr algn="l"/>
            <a:r>
              <a:rPr lang="zh-CN" altLang="en-US" sz="4000" b="1" i="1" dirty="0">
                <a:solidFill>
                  <a:schemeClr val="accent1"/>
                </a:solidFill>
              </a:rPr>
              <a:t> </a:t>
            </a:r>
            <a:r>
              <a:rPr lang="en-US" altLang="zh-CN" sz="4000" b="1" i="1" dirty="0">
                <a:solidFill>
                  <a:schemeClr val="accent1"/>
                </a:solidFill>
              </a:rPr>
              <a:t>             </a:t>
            </a:r>
            <a:r>
              <a:rPr lang="zh-CN" altLang="en-US" sz="4000" b="1" i="1" dirty="0">
                <a:solidFill>
                  <a:schemeClr val="accent1"/>
                </a:solidFill>
              </a:rPr>
              <a:t>昏迷不醒的人怎么办？</a:t>
            </a:r>
            <a:endParaRPr lang="zh-CN" altLang="en-US" sz="4000" b="1" i="1" dirty="0">
              <a:solidFill>
                <a:schemeClr val="accent1"/>
              </a:solidFill>
            </a:endParaRPr>
          </a:p>
        </p:txBody>
      </p:sp>
      <p:pic>
        <p:nvPicPr>
          <p:cNvPr id="4" name="图片 3"/>
          <p:cNvPicPr>
            <a:picLocks noChangeAspect="1"/>
          </p:cNvPicPr>
          <p:nvPr>
            <p:custDataLst>
              <p:tags r:id="rId2"/>
            </p:custDataLst>
          </p:nvPr>
        </p:nvPicPr>
        <p:blipFill>
          <a:blip r:embed="rId3"/>
          <a:srcRect l="10959" t="19752" r="10342"/>
          <a:stretch>
            <a:fillRect/>
          </a:stretch>
        </p:blipFill>
        <p:spPr>
          <a:xfrm>
            <a:off x="1480233" y="1822320"/>
            <a:ext cx="8904605" cy="3782060"/>
          </a:xfrm>
          <a:prstGeom prst="rect">
            <a:avLst/>
          </a:prstGeom>
        </p:spPr>
      </p:pic>
      <p:sp>
        <p:nvSpPr>
          <p:cNvPr id="5" name="文本框 4"/>
          <p:cNvSpPr txBox="1"/>
          <p:nvPr>
            <p:custDataLst>
              <p:tags r:id="rId4"/>
            </p:custDataLst>
          </p:nvPr>
        </p:nvSpPr>
        <p:spPr>
          <a:xfrm>
            <a:off x="6836229" y="5866290"/>
            <a:ext cx="4064000" cy="706755"/>
          </a:xfrm>
          <a:prstGeom prst="rect">
            <a:avLst/>
          </a:prstGeom>
          <a:noFill/>
        </p:spPr>
        <p:txBody>
          <a:bodyPr wrap="square" rtlCol="0">
            <a:spAutoFit/>
          </a:bodyPr>
          <a:lstStyle/>
          <a:p>
            <a:r>
              <a:rPr lang="zh-CN" altLang="en-US" sz="4000" b="1" dirty="0">
                <a:solidFill>
                  <a:schemeClr val="accent1"/>
                </a:solidFill>
              </a:rPr>
              <a:t>我们该怎么做？</a:t>
            </a:r>
            <a:endParaRPr lang="zh-CN" altLang="en-US" sz="4000" b="1" dirty="0">
              <a:solidFill>
                <a:schemeClr val="accent1"/>
              </a:solidFill>
            </a:endParaRPr>
          </a:p>
        </p:txBody>
      </p:sp>
      <p:pic>
        <p:nvPicPr>
          <p:cNvPr id="3" name="图片 2" descr="PPT标识"/>
          <p:cNvPicPr>
            <a:picLocks noChangeAspect="1"/>
          </p:cNvPicPr>
          <p:nvPr/>
        </p:nvPicPr>
        <p:blipFill>
          <a:blip r:embed="rId5"/>
          <a:stretch>
            <a:fillRect/>
          </a:stretch>
        </p:blipFill>
        <p:spPr>
          <a:xfrm>
            <a:off x="253365" y="108585"/>
            <a:ext cx="2022475" cy="1777365"/>
          </a:xfrm>
          <a:prstGeom prst="rect">
            <a:avLst/>
          </a:prstGeom>
        </p:spPr>
      </p:pic>
    </p:spTree>
    <p:custDataLst>
      <p:tags r:id="rId6"/>
    </p:custDataLst>
  </p:cSld>
  <p:clrMapOvr>
    <a:masterClrMapping/>
  </p:clrMapOvr>
  <mc:AlternateContent xmlns:mc="http://schemas.openxmlformats.org/markup-compatibility/2006">
    <mc:Choice xmlns:p14="http://schemas.microsoft.com/office/powerpoint/2010/main" Requires="p14">
      <p:transition p14:dur="1500"/>
    </mc:Choice>
    <mc:Fallback>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custDataLst>
              <p:tags r:id="rId1"/>
            </p:custDataLst>
          </p:nvPr>
        </p:nvSpPr>
        <p:spPr>
          <a:xfrm>
            <a:off x="499428" y="1151611"/>
            <a:ext cx="7339965" cy="4225290"/>
          </a:xfrm>
          <a:prstGeom prst="rect">
            <a:avLst/>
          </a:prstGeom>
          <a:noFill/>
        </p:spPr>
        <p:txBody>
          <a:bodyPr wrap="square" rtlCol="0">
            <a:normAutofit/>
          </a:bodyPr>
          <a:lstStyle/>
          <a:p>
            <a:pPr>
              <a:lnSpc>
                <a:spcPct val="160000"/>
              </a:lnSpc>
            </a:pPr>
            <a:r>
              <a:rPr lang="zh-CN" altLang="en-US" sz="2400" dirty="0">
                <a:solidFill>
                  <a:schemeClr val="tx1"/>
                </a:solidFill>
                <a:cs typeface="微软雅黑" panose="020B0503020204020204" charset="-122"/>
              </a:rPr>
              <a:t>心搏骤停的严重后果以秒计算</a:t>
            </a:r>
            <a:endParaRPr lang="zh-CN" altLang="en-US" sz="2400" dirty="0">
              <a:solidFill>
                <a:schemeClr val="tx1"/>
              </a:solidFill>
              <a:cs typeface="微软雅黑" panose="020B0503020204020204" charset="-122"/>
            </a:endParaRPr>
          </a:p>
          <a:p>
            <a:pPr>
              <a:lnSpc>
                <a:spcPct val="160000"/>
              </a:lnSpc>
            </a:pPr>
            <a:r>
              <a:rPr lang="en-US" altLang="zh-CN" sz="2400" dirty="0">
                <a:solidFill>
                  <a:schemeClr val="tx1"/>
                </a:solidFill>
                <a:cs typeface="微软雅黑" panose="020B0503020204020204" charset="-122"/>
                <a:sym typeface="+mn-ea"/>
              </a:rPr>
              <a:t>5~10</a:t>
            </a:r>
            <a:r>
              <a:rPr lang="zh-CN" altLang="en-US" sz="2400" dirty="0">
                <a:solidFill>
                  <a:schemeClr val="tx1"/>
                </a:solidFill>
                <a:cs typeface="微软雅黑" panose="020B0503020204020204" charset="-122"/>
                <a:sym typeface="+mn-ea"/>
              </a:rPr>
              <a:t>秒</a:t>
            </a:r>
            <a:r>
              <a:rPr lang="en-US" altLang="zh-CN" sz="2400" dirty="0">
                <a:solidFill>
                  <a:schemeClr val="tx1"/>
                </a:solidFill>
                <a:cs typeface="微软雅黑" panose="020B0503020204020204" charset="-122"/>
                <a:sym typeface="+mn-ea"/>
              </a:rPr>
              <a:t> — </a:t>
            </a:r>
            <a:r>
              <a:rPr lang="zh-CN" altLang="en-US" sz="2400" dirty="0">
                <a:solidFill>
                  <a:schemeClr val="tx1"/>
                </a:solidFill>
                <a:cs typeface="微软雅黑" panose="020B0503020204020204" charset="-122"/>
                <a:sym typeface="+mn-ea"/>
              </a:rPr>
              <a:t>晕厥</a:t>
            </a:r>
            <a:endParaRPr lang="zh-CN" altLang="en-US" sz="2400" dirty="0">
              <a:solidFill>
                <a:schemeClr val="tx1"/>
              </a:solidFill>
              <a:cs typeface="微软雅黑" panose="020B0503020204020204" charset="-122"/>
              <a:sym typeface="+mn-ea"/>
            </a:endParaRPr>
          </a:p>
          <a:p>
            <a:pPr>
              <a:lnSpc>
                <a:spcPct val="160000"/>
              </a:lnSpc>
            </a:pPr>
            <a:r>
              <a:rPr lang="en-US" altLang="zh-CN" sz="2400" dirty="0">
                <a:solidFill>
                  <a:schemeClr val="tx1"/>
                </a:solidFill>
                <a:cs typeface="微软雅黑" panose="020B0503020204020204" charset="-122"/>
                <a:sym typeface="+mn-ea"/>
              </a:rPr>
              <a:t>10~20</a:t>
            </a:r>
            <a:r>
              <a:rPr lang="zh-CN" altLang="en-US" sz="2400" dirty="0">
                <a:solidFill>
                  <a:schemeClr val="tx1"/>
                </a:solidFill>
                <a:cs typeface="微软雅黑" panose="020B0503020204020204" charset="-122"/>
                <a:sym typeface="+mn-ea"/>
              </a:rPr>
              <a:t>秒</a:t>
            </a:r>
            <a:r>
              <a:rPr lang="en-US" altLang="zh-CN" sz="2400" dirty="0">
                <a:solidFill>
                  <a:schemeClr val="tx1"/>
                </a:solidFill>
                <a:cs typeface="微软雅黑" panose="020B0503020204020204" charset="-122"/>
                <a:sym typeface="+mn-ea"/>
              </a:rPr>
              <a:t> — </a:t>
            </a:r>
            <a:r>
              <a:rPr lang="zh-CN" altLang="en-US" sz="2400" dirty="0">
                <a:solidFill>
                  <a:schemeClr val="tx1"/>
                </a:solidFill>
                <a:cs typeface="微软雅黑" panose="020B0503020204020204" charset="-122"/>
              </a:rPr>
              <a:t>意识丧失</a:t>
            </a:r>
            <a:endParaRPr lang="zh-CN" altLang="en-US" sz="2400" dirty="0">
              <a:solidFill>
                <a:schemeClr val="tx1"/>
              </a:solidFill>
              <a:cs typeface="微软雅黑" panose="020B0503020204020204" charset="-122"/>
            </a:endParaRPr>
          </a:p>
          <a:p>
            <a:pPr>
              <a:lnSpc>
                <a:spcPct val="160000"/>
              </a:lnSpc>
            </a:pPr>
            <a:r>
              <a:rPr lang="en-US" altLang="zh-CN" sz="2400" dirty="0">
                <a:solidFill>
                  <a:schemeClr val="tx1"/>
                </a:solidFill>
                <a:cs typeface="微软雅黑" panose="020B0503020204020204" charset="-122"/>
              </a:rPr>
              <a:t>30~</a:t>
            </a:r>
            <a:r>
              <a:rPr lang="en-US" altLang="zh-CN" sz="2400" dirty="0">
                <a:solidFill>
                  <a:schemeClr val="tx1"/>
                </a:solidFill>
                <a:cs typeface="微软雅黑" panose="020B0503020204020204" charset="-122"/>
                <a:sym typeface="+mn-ea"/>
              </a:rPr>
              <a:t>60</a:t>
            </a:r>
            <a:r>
              <a:rPr lang="zh-CN" altLang="en-US" sz="2400" dirty="0">
                <a:solidFill>
                  <a:schemeClr val="tx1"/>
                </a:solidFill>
                <a:cs typeface="微软雅黑" panose="020B0503020204020204" charset="-122"/>
                <a:sym typeface="+mn-ea"/>
              </a:rPr>
              <a:t>秒</a:t>
            </a:r>
            <a:r>
              <a:rPr lang="en-US" altLang="zh-CN" sz="2400" dirty="0">
                <a:solidFill>
                  <a:schemeClr val="tx1"/>
                </a:solidFill>
                <a:cs typeface="微软雅黑" panose="020B0503020204020204" charset="-122"/>
                <a:sym typeface="+mn-ea"/>
              </a:rPr>
              <a:t> — </a:t>
            </a:r>
            <a:r>
              <a:rPr lang="zh-CN" altLang="en-US" sz="2400" dirty="0">
                <a:solidFill>
                  <a:schemeClr val="tx1"/>
                </a:solidFill>
                <a:cs typeface="微软雅黑" panose="020B0503020204020204" charset="-122"/>
              </a:rPr>
              <a:t>瞳孔散大，呼吸逐渐停止</a:t>
            </a:r>
            <a:endParaRPr lang="zh-CN" altLang="en-US" sz="2400" dirty="0">
              <a:solidFill>
                <a:schemeClr val="tx1"/>
              </a:solidFill>
              <a:cs typeface="微软雅黑" panose="020B0503020204020204" charset="-122"/>
            </a:endParaRPr>
          </a:p>
          <a:p>
            <a:pPr>
              <a:lnSpc>
                <a:spcPct val="160000"/>
              </a:lnSpc>
            </a:pPr>
            <a:r>
              <a:rPr lang="en-US" altLang="zh-CN" sz="2400" dirty="0">
                <a:solidFill>
                  <a:schemeClr val="tx1"/>
                </a:solidFill>
                <a:cs typeface="微软雅黑" panose="020B0503020204020204" charset="-122"/>
              </a:rPr>
              <a:t>4</a:t>
            </a:r>
            <a:r>
              <a:rPr lang="zh-CN" altLang="en-US" sz="2400" dirty="0">
                <a:solidFill>
                  <a:schemeClr val="tx1"/>
                </a:solidFill>
                <a:cs typeface="微软雅黑" panose="020B0503020204020204" charset="-122"/>
              </a:rPr>
              <a:t>分钟 </a:t>
            </a:r>
            <a:r>
              <a:rPr lang="en-US" altLang="zh-CN" sz="2400" dirty="0">
                <a:solidFill>
                  <a:schemeClr val="tx1"/>
                </a:solidFill>
                <a:cs typeface="微软雅黑" panose="020B0503020204020204" charset="-122"/>
              </a:rPr>
              <a:t>— </a:t>
            </a:r>
            <a:r>
              <a:rPr lang="zh-CN" altLang="en-US" sz="2400" dirty="0">
                <a:solidFill>
                  <a:schemeClr val="tx1"/>
                </a:solidFill>
                <a:cs typeface="微软雅黑" panose="020B0503020204020204" charset="-122"/>
              </a:rPr>
              <a:t>开始出现脑死亡</a:t>
            </a:r>
            <a:endParaRPr lang="zh-CN" altLang="en-US" sz="2400" dirty="0">
              <a:solidFill>
                <a:schemeClr val="tx1"/>
              </a:solidFill>
              <a:cs typeface="微软雅黑" panose="020B0503020204020204" charset="-122"/>
            </a:endParaRPr>
          </a:p>
          <a:p>
            <a:pPr>
              <a:lnSpc>
                <a:spcPct val="160000"/>
              </a:lnSpc>
            </a:pPr>
            <a:r>
              <a:rPr lang="en-US" altLang="zh-CN" sz="2400" dirty="0">
                <a:solidFill>
                  <a:schemeClr val="tx1"/>
                </a:solidFill>
                <a:cs typeface="微软雅黑" panose="020B0503020204020204" charset="-122"/>
              </a:rPr>
              <a:t>6</a:t>
            </a:r>
            <a:r>
              <a:rPr lang="zh-CN" altLang="en-US" sz="2400" dirty="0">
                <a:solidFill>
                  <a:schemeClr val="tx1"/>
                </a:solidFill>
                <a:cs typeface="微软雅黑" panose="020B0503020204020204" charset="-122"/>
              </a:rPr>
              <a:t>分钟 </a:t>
            </a:r>
            <a:r>
              <a:rPr lang="en-US" altLang="zh-CN" sz="2400" dirty="0">
                <a:solidFill>
                  <a:schemeClr val="tx1"/>
                </a:solidFill>
                <a:cs typeface="微软雅黑" panose="020B0503020204020204" charset="-122"/>
              </a:rPr>
              <a:t>— </a:t>
            </a:r>
            <a:r>
              <a:rPr lang="zh-CN" altLang="en-US" sz="2400" dirty="0">
                <a:solidFill>
                  <a:schemeClr val="tx1"/>
                </a:solidFill>
                <a:cs typeface="微软雅黑" panose="020B0503020204020204" charset="-122"/>
              </a:rPr>
              <a:t>开始出现脑细胞死亡</a:t>
            </a:r>
            <a:endParaRPr lang="zh-CN" altLang="en-US" sz="2400" dirty="0">
              <a:solidFill>
                <a:schemeClr val="tx1"/>
              </a:solidFill>
              <a:cs typeface="微软雅黑" panose="020B0503020204020204" charset="-122"/>
            </a:endParaRPr>
          </a:p>
          <a:p>
            <a:pPr>
              <a:lnSpc>
                <a:spcPct val="160000"/>
              </a:lnSpc>
            </a:pPr>
            <a:r>
              <a:rPr lang="en-US" altLang="zh-CN" sz="2400" dirty="0">
                <a:solidFill>
                  <a:schemeClr val="tx1"/>
                </a:solidFill>
                <a:cs typeface="微软雅黑" panose="020B0503020204020204" charset="-122"/>
              </a:rPr>
              <a:t>8</a:t>
            </a:r>
            <a:r>
              <a:rPr lang="zh-CN" altLang="en-US" sz="2400" dirty="0">
                <a:solidFill>
                  <a:schemeClr val="tx1"/>
                </a:solidFill>
                <a:cs typeface="微软雅黑" panose="020B0503020204020204" charset="-122"/>
              </a:rPr>
              <a:t>分钟 </a:t>
            </a:r>
            <a:r>
              <a:rPr lang="en-US" altLang="zh-CN" sz="2400" dirty="0">
                <a:solidFill>
                  <a:schemeClr val="tx1"/>
                </a:solidFill>
                <a:cs typeface="微软雅黑" panose="020B0503020204020204" charset="-122"/>
              </a:rPr>
              <a:t>— “</a:t>
            </a:r>
            <a:r>
              <a:rPr lang="zh-CN" altLang="en-US" sz="2400" dirty="0">
                <a:solidFill>
                  <a:schemeClr val="tx1"/>
                </a:solidFill>
                <a:cs typeface="微软雅黑" panose="020B0503020204020204" charset="-122"/>
              </a:rPr>
              <a:t>脑死亡</a:t>
            </a:r>
            <a:r>
              <a:rPr lang="en-US" altLang="zh-CN" sz="2400" dirty="0">
                <a:solidFill>
                  <a:schemeClr val="tx1"/>
                </a:solidFill>
                <a:cs typeface="微软雅黑" panose="020B0503020204020204" charset="-122"/>
              </a:rPr>
              <a:t>”“</a:t>
            </a:r>
            <a:r>
              <a:rPr lang="zh-CN" altLang="en-US" sz="2400" dirty="0">
                <a:solidFill>
                  <a:schemeClr val="tx1"/>
                </a:solidFill>
                <a:cs typeface="微软雅黑" panose="020B0503020204020204" charset="-122"/>
              </a:rPr>
              <a:t>植物状态</a:t>
            </a:r>
            <a:r>
              <a:rPr lang="en-US" altLang="zh-CN" sz="2400" dirty="0">
                <a:solidFill>
                  <a:schemeClr val="tx1"/>
                </a:solidFill>
                <a:cs typeface="微软雅黑" panose="020B0503020204020204" charset="-122"/>
              </a:rPr>
              <a:t>”</a:t>
            </a:r>
            <a:endParaRPr lang="en-US" altLang="zh-CN" sz="2400" dirty="0">
              <a:solidFill>
                <a:schemeClr val="tx1"/>
              </a:solidFill>
              <a:cs typeface="微软雅黑" panose="020B0503020204020204" charset="-122"/>
            </a:endParaRPr>
          </a:p>
        </p:txBody>
      </p:sp>
      <p:sp>
        <p:nvSpPr>
          <p:cNvPr id="5" name="文本框 4"/>
          <p:cNvSpPr txBox="1"/>
          <p:nvPr>
            <p:custDataLst>
              <p:tags r:id="rId2"/>
            </p:custDataLst>
          </p:nvPr>
        </p:nvSpPr>
        <p:spPr>
          <a:xfrm>
            <a:off x="7575323" y="2765742"/>
            <a:ext cx="3669665" cy="2489200"/>
          </a:xfrm>
          <a:prstGeom prst="rect">
            <a:avLst/>
          </a:prstGeom>
          <a:noFill/>
        </p:spPr>
        <p:txBody>
          <a:bodyPr wrap="square" rtlCol="0">
            <a:normAutofit/>
          </a:bodyPr>
          <a:lstStyle/>
          <a:p>
            <a:pPr>
              <a:lnSpc>
                <a:spcPct val="130000"/>
              </a:lnSpc>
            </a:pPr>
            <a:r>
              <a:rPr lang="en-US" altLang="zh-CN" dirty="0">
                <a:solidFill>
                  <a:schemeClr val="tx1"/>
                </a:solidFill>
              </a:rPr>
              <a:t>  </a:t>
            </a:r>
            <a:r>
              <a:rPr lang="en-US" altLang="zh-CN" sz="2400" dirty="0">
                <a:solidFill>
                  <a:schemeClr val="tx1"/>
                </a:solidFill>
                <a:cs typeface="微软雅黑" panose="020B0503020204020204" charset="-122"/>
              </a:rPr>
              <a:t>1min</a:t>
            </a:r>
            <a:r>
              <a:rPr lang="zh-CN" altLang="en-US" sz="2400" dirty="0">
                <a:solidFill>
                  <a:schemeClr val="tx1"/>
                </a:solidFill>
                <a:cs typeface="微软雅黑" panose="020B0503020204020204" charset="-122"/>
              </a:rPr>
              <a:t>              ＞</a:t>
            </a:r>
            <a:r>
              <a:rPr lang="en-US" altLang="zh-CN" sz="2400" dirty="0">
                <a:solidFill>
                  <a:schemeClr val="tx1"/>
                </a:solidFill>
                <a:cs typeface="微软雅黑" panose="020B0503020204020204" charset="-122"/>
              </a:rPr>
              <a:t>90%</a:t>
            </a:r>
            <a:endParaRPr lang="en-US" altLang="zh-CN" sz="2400" dirty="0">
              <a:solidFill>
                <a:schemeClr val="tx1"/>
              </a:solidFill>
              <a:cs typeface="微软雅黑" panose="020B0503020204020204" charset="-122"/>
            </a:endParaRPr>
          </a:p>
          <a:p>
            <a:pPr>
              <a:lnSpc>
                <a:spcPct val="130000"/>
              </a:lnSpc>
            </a:pPr>
            <a:r>
              <a:rPr lang="en-US" altLang="zh-CN" sz="2400" dirty="0">
                <a:solidFill>
                  <a:schemeClr val="tx1"/>
                </a:solidFill>
                <a:cs typeface="微软雅黑" panose="020B0503020204020204" charset="-122"/>
              </a:rPr>
              <a:t>  4</a:t>
            </a:r>
            <a:r>
              <a:rPr lang="en-US" altLang="zh-CN" sz="2400" dirty="0">
                <a:solidFill>
                  <a:schemeClr val="tx1"/>
                </a:solidFill>
                <a:cs typeface="微软雅黑" panose="020B0503020204020204" charset="-122"/>
                <a:sym typeface="+mn-ea"/>
              </a:rPr>
              <a:t>min</a:t>
            </a:r>
            <a:r>
              <a:rPr lang="zh-CN" altLang="en-US" sz="2400" dirty="0">
                <a:solidFill>
                  <a:schemeClr val="tx1"/>
                </a:solidFill>
                <a:cs typeface="微软雅黑" panose="020B0503020204020204" charset="-122"/>
              </a:rPr>
              <a:t>              ＞</a:t>
            </a:r>
            <a:r>
              <a:rPr lang="en-US" altLang="zh-CN" sz="2400" dirty="0">
                <a:solidFill>
                  <a:schemeClr val="tx1"/>
                </a:solidFill>
                <a:cs typeface="微软雅黑" panose="020B0503020204020204" charset="-122"/>
              </a:rPr>
              <a:t>60%</a:t>
            </a:r>
            <a:endParaRPr lang="en-US" altLang="zh-CN" sz="2400" dirty="0">
              <a:solidFill>
                <a:schemeClr val="tx1"/>
              </a:solidFill>
              <a:cs typeface="微软雅黑" panose="020B0503020204020204" charset="-122"/>
            </a:endParaRPr>
          </a:p>
          <a:p>
            <a:pPr>
              <a:lnSpc>
                <a:spcPct val="130000"/>
              </a:lnSpc>
            </a:pPr>
            <a:r>
              <a:rPr lang="en-US" altLang="zh-CN" sz="2400" dirty="0">
                <a:solidFill>
                  <a:schemeClr val="tx1"/>
                </a:solidFill>
                <a:cs typeface="微软雅黑" panose="020B0503020204020204" charset="-122"/>
              </a:rPr>
              <a:t>  6</a:t>
            </a:r>
            <a:r>
              <a:rPr lang="en-US" altLang="zh-CN" sz="2400" dirty="0">
                <a:solidFill>
                  <a:schemeClr val="tx1"/>
                </a:solidFill>
                <a:cs typeface="微软雅黑" panose="020B0503020204020204" charset="-122"/>
                <a:sym typeface="+mn-ea"/>
              </a:rPr>
              <a:t>min</a:t>
            </a:r>
            <a:r>
              <a:rPr lang="zh-CN" altLang="en-US" sz="2400" dirty="0">
                <a:solidFill>
                  <a:schemeClr val="tx1"/>
                </a:solidFill>
                <a:cs typeface="微软雅黑" panose="020B0503020204020204" charset="-122"/>
              </a:rPr>
              <a:t>              ＞</a:t>
            </a:r>
            <a:r>
              <a:rPr lang="en-US" altLang="zh-CN" sz="2400" dirty="0">
                <a:solidFill>
                  <a:schemeClr val="tx1"/>
                </a:solidFill>
                <a:cs typeface="微软雅黑" panose="020B0503020204020204" charset="-122"/>
              </a:rPr>
              <a:t>40%</a:t>
            </a:r>
            <a:endParaRPr lang="en-US" altLang="zh-CN" sz="2400" dirty="0">
              <a:solidFill>
                <a:schemeClr val="tx1"/>
              </a:solidFill>
              <a:cs typeface="微软雅黑" panose="020B0503020204020204" charset="-122"/>
            </a:endParaRPr>
          </a:p>
          <a:p>
            <a:pPr>
              <a:lnSpc>
                <a:spcPct val="130000"/>
              </a:lnSpc>
            </a:pPr>
            <a:r>
              <a:rPr lang="en-US" altLang="zh-CN" sz="2400" dirty="0">
                <a:solidFill>
                  <a:schemeClr val="tx1"/>
                </a:solidFill>
                <a:cs typeface="微软雅黑" panose="020B0503020204020204" charset="-122"/>
              </a:rPr>
              <a:t>  8</a:t>
            </a:r>
            <a:r>
              <a:rPr lang="en-US" altLang="zh-CN" sz="2400" dirty="0">
                <a:solidFill>
                  <a:schemeClr val="tx1"/>
                </a:solidFill>
                <a:cs typeface="微软雅黑" panose="020B0503020204020204" charset="-122"/>
                <a:sym typeface="+mn-ea"/>
              </a:rPr>
              <a:t>min</a:t>
            </a:r>
            <a:r>
              <a:rPr lang="zh-CN" altLang="en-US" sz="2400" dirty="0">
                <a:solidFill>
                  <a:schemeClr val="tx1"/>
                </a:solidFill>
                <a:cs typeface="微软雅黑" panose="020B0503020204020204" charset="-122"/>
              </a:rPr>
              <a:t>              ＞</a:t>
            </a:r>
            <a:r>
              <a:rPr lang="en-US" altLang="zh-CN" sz="2400" dirty="0">
                <a:solidFill>
                  <a:schemeClr val="tx1"/>
                </a:solidFill>
                <a:cs typeface="微软雅黑" panose="020B0503020204020204" charset="-122"/>
              </a:rPr>
              <a:t>20%</a:t>
            </a:r>
            <a:endParaRPr lang="en-US" altLang="zh-CN" sz="2400" dirty="0">
              <a:solidFill>
                <a:schemeClr val="tx1"/>
              </a:solidFill>
              <a:cs typeface="微软雅黑" panose="020B0503020204020204" charset="-122"/>
            </a:endParaRPr>
          </a:p>
          <a:p>
            <a:pPr>
              <a:lnSpc>
                <a:spcPct val="130000"/>
              </a:lnSpc>
            </a:pPr>
            <a:r>
              <a:rPr lang="en-US" altLang="zh-CN" sz="2400" dirty="0">
                <a:solidFill>
                  <a:schemeClr val="tx1"/>
                </a:solidFill>
                <a:cs typeface="微软雅黑" panose="020B0503020204020204" charset="-122"/>
              </a:rPr>
              <a:t> 10</a:t>
            </a:r>
            <a:r>
              <a:rPr lang="en-US" altLang="zh-CN" sz="2400" dirty="0">
                <a:solidFill>
                  <a:schemeClr val="tx1"/>
                </a:solidFill>
                <a:cs typeface="微软雅黑" panose="020B0503020204020204" charset="-122"/>
                <a:sym typeface="+mn-ea"/>
              </a:rPr>
              <a:t>min</a:t>
            </a:r>
            <a:r>
              <a:rPr lang="zh-CN" altLang="en-US" sz="2400" dirty="0">
                <a:solidFill>
                  <a:schemeClr val="tx1"/>
                </a:solidFill>
                <a:cs typeface="微软雅黑" panose="020B0503020204020204" charset="-122"/>
              </a:rPr>
              <a:t>             几乎</a:t>
            </a:r>
            <a:r>
              <a:rPr lang="en-US" altLang="zh-CN" sz="2400" dirty="0">
                <a:solidFill>
                  <a:schemeClr val="tx1"/>
                </a:solidFill>
                <a:cs typeface="微软雅黑" panose="020B0503020204020204" charset="-122"/>
              </a:rPr>
              <a:t>0%</a:t>
            </a:r>
            <a:endParaRPr lang="en-US" altLang="zh-CN" sz="2400" dirty="0">
              <a:solidFill>
                <a:schemeClr val="tx1"/>
              </a:solidFill>
              <a:cs typeface="微软雅黑" panose="020B0503020204020204" charset="-122"/>
            </a:endParaRPr>
          </a:p>
        </p:txBody>
      </p:sp>
      <p:sp>
        <p:nvSpPr>
          <p:cNvPr id="6" name="文本框 5"/>
          <p:cNvSpPr txBox="1"/>
          <p:nvPr>
            <p:custDataLst>
              <p:tags r:id="rId3"/>
            </p:custDataLst>
          </p:nvPr>
        </p:nvSpPr>
        <p:spPr>
          <a:xfrm>
            <a:off x="7940130" y="1219797"/>
            <a:ext cx="2940050" cy="521970"/>
          </a:xfrm>
          <a:prstGeom prst="rect">
            <a:avLst/>
          </a:prstGeom>
          <a:noFill/>
        </p:spPr>
        <p:txBody>
          <a:bodyPr wrap="square" rtlCol="0">
            <a:spAutoFit/>
          </a:bodyPr>
          <a:lstStyle/>
          <a:p>
            <a:r>
              <a:rPr lang="zh-CN" altLang="en-US" sz="2800" b="1" dirty="0">
                <a:solidFill>
                  <a:schemeClr val="tx1"/>
                </a:solidFill>
                <a:cs typeface="微软雅黑" panose="020B0503020204020204" charset="-122"/>
              </a:rPr>
              <a:t>黄金</a:t>
            </a:r>
            <a:r>
              <a:rPr lang="en-US" altLang="zh-CN" sz="2800" b="1" dirty="0">
                <a:solidFill>
                  <a:schemeClr val="tx1"/>
                </a:solidFill>
                <a:cs typeface="微软雅黑" panose="020B0503020204020204" charset="-122"/>
              </a:rPr>
              <a:t>4 — 6</a:t>
            </a:r>
            <a:r>
              <a:rPr lang="zh-CN" altLang="en-US" sz="2800" b="1" dirty="0">
                <a:solidFill>
                  <a:schemeClr val="tx1"/>
                </a:solidFill>
                <a:cs typeface="微软雅黑" panose="020B0503020204020204" charset="-122"/>
              </a:rPr>
              <a:t>分钟</a:t>
            </a:r>
            <a:endParaRPr lang="zh-CN" altLang="en-US" sz="2800" b="1" dirty="0">
              <a:solidFill>
                <a:schemeClr val="tx1"/>
              </a:solidFill>
              <a:cs typeface="微软雅黑" panose="020B0503020204020204" charset="-122"/>
            </a:endParaRPr>
          </a:p>
        </p:txBody>
      </p:sp>
      <p:cxnSp>
        <p:nvCxnSpPr>
          <p:cNvPr id="8" name="直接连接符 7"/>
          <p:cNvCxnSpPr/>
          <p:nvPr>
            <p:custDataLst>
              <p:tags r:id="rId4"/>
            </p:custDataLst>
          </p:nvPr>
        </p:nvCxnSpPr>
        <p:spPr>
          <a:xfrm>
            <a:off x="6746557" y="1863369"/>
            <a:ext cx="4805045" cy="12065"/>
          </a:xfrm>
          <a:prstGeom prst="line">
            <a:avLst/>
          </a:prstGeom>
        </p:spPr>
        <p:style>
          <a:lnRef idx="1">
            <a:schemeClr val="dk1"/>
          </a:lnRef>
          <a:fillRef idx="0">
            <a:schemeClr val="dk1"/>
          </a:fillRef>
          <a:effectRef idx="0">
            <a:schemeClr val="dk1"/>
          </a:effectRef>
          <a:fontRef idx="minor">
            <a:schemeClr val="tx1"/>
          </a:fontRef>
        </p:style>
      </p:cxnSp>
      <p:cxnSp>
        <p:nvCxnSpPr>
          <p:cNvPr id="9" name="直接连接符 8"/>
          <p:cNvCxnSpPr/>
          <p:nvPr>
            <p:custDataLst>
              <p:tags r:id="rId5"/>
            </p:custDataLst>
          </p:nvPr>
        </p:nvCxnSpPr>
        <p:spPr>
          <a:xfrm>
            <a:off x="6709727" y="2640609"/>
            <a:ext cx="4841875" cy="3175"/>
          </a:xfrm>
          <a:prstGeom prst="line">
            <a:avLst/>
          </a:prstGeom>
          <a:ln>
            <a:solidFill>
              <a:schemeClr val="bg1">
                <a:lumMod val="65000"/>
              </a:schemeClr>
            </a:solidFill>
          </a:ln>
        </p:spPr>
        <p:style>
          <a:lnRef idx="1">
            <a:schemeClr val="dk1"/>
          </a:lnRef>
          <a:fillRef idx="0">
            <a:schemeClr val="dk1"/>
          </a:fillRef>
          <a:effectRef idx="0">
            <a:schemeClr val="dk1"/>
          </a:effectRef>
          <a:fontRef idx="minor">
            <a:schemeClr val="tx1"/>
          </a:fontRef>
        </p:style>
      </p:cxnSp>
      <p:sp>
        <p:nvSpPr>
          <p:cNvPr id="10" name="文本框 9"/>
          <p:cNvSpPr txBox="1"/>
          <p:nvPr>
            <p:custDataLst>
              <p:tags r:id="rId6"/>
            </p:custDataLst>
          </p:nvPr>
        </p:nvSpPr>
        <p:spPr>
          <a:xfrm>
            <a:off x="6838632" y="2026564"/>
            <a:ext cx="4907280" cy="460375"/>
          </a:xfrm>
          <a:prstGeom prst="rect">
            <a:avLst/>
          </a:prstGeom>
          <a:noFill/>
        </p:spPr>
        <p:txBody>
          <a:bodyPr wrap="square" rtlCol="0">
            <a:spAutoFit/>
          </a:bodyPr>
          <a:lstStyle/>
          <a:p>
            <a:r>
              <a:rPr lang="en-US" altLang="zh-CN" sz="2400" dirty="0">
                <a:solidFill>
                  <a:schemeClr val="tx1"/>
                </a:solidFill>
                <a:cs typeface="微软雅黑" panose="020B0503020204020204" charset="-122"/>
              </a:rPr>
              <a:t>  </a:t>
            </a:r>
            <a:r>
              <a:rPr lang="zh-CN" altLang="en-US" sz="2400" dirty="0">
                <a:solidFill>
                  <a:schemeClr val="tx1"/>
                </a:solidFill>
                <a:cs typeface="微软雅黑" panose="020B0503020204020204" charset="-122"/>
              </a:rPr>
              <a:t>开始抢救时间    心肺复苏成功率</a:t>
            </a:r>
            <a:r>
              <a:rPr lang="zh-CN" altLang="en-US" dirty="0">
                <a:solidFill>
                  <a:schemeClr val="tx1"/>
                </a:solidFill>
              </a:rPr>
              <a:t>    </a:t>
            </a:r>
            <a:endParaRPr lang="zh-CN" altLang="en-US" dirty="0">
              <a:solidFill>
                <a:schemeClr val="tx1"/>
              </a:solidFill>
            </a:endParaRPr>
          </a:p>
        </p:txBody>
      </p:sp>
      <p:pic>
        <p:nvPicPr>
          <p:cNvPr id="11" name="图片 10"/>
          <p:cNvPicPr>
            <a:picLocks noChangeAspect="1"/>
          </p:cNvPicPr>
          <p:nvPr>
            <p:custDataLst>
              <p:tags r:id="rId7"/>
            </p:custDataLst>
          </p:nvPr>
        </p:nvPicPr>
        <p:blipFill>
          <a:blip r:embed="rId8"/>
          <a:stretch>
            <a:fillRect/>
          </a:stretch>
        </p:blipFill>
        <p:spPr>
          <a:xfrm>
            <a:off x="5482272" y="3829155"/>
            <a:ext cx="1227455" cy="1376680"/>
          </a:xfrm>
          <a:prstGeom prst="rect">
            <a:avLst/>
          </a:prstGeom>
        </p:spPr>
      </p:pic>
      <p:sp>
        <p:nvSpPr>
          <p:cNvPr id="12" name="文本框 11"/>
          <p:cNvSpPr txBox="1"/>
          <p:nvPr>
            <p:custDataLst>
              <p:tags r:id="rId9"/>
            </p:custDataLst>
          </p:nvPr>
        </p:nvSpPr>
        <p:spPr>
          <a:xfrm>
            <a:off x="6021414" y="5829766"/>
            <a:ext cx="5466080" cy="583565"/>
          </a:xfrm>
          <a:prstGeom prst="rect">
            <a:avLst/>
          </a:prstGeom>
          <a:noFill/>
        </p:spPr>
        <p:txBody>
          <a:bodyPr wrap="none" rtlCol="0">
            <a:spAutoFit/>
          </a:bodyPr>
          <a:lstStyle/>
          <a:p>
            <a:r>
              <a:rPr lang="zh-CN" altLang="en-US" sz="3200" b="1" dirty="0">
                <a:solidFill>
                  <a:schemeClr val="accent1"/>
                </a:solidFill>
              </a:rPr>
              <a:t>心脏骤停与心肺复苏的关系？</a:t>
            </a:r>
            <a:endParaRPr lang="zh-CN" altLang="en-US" sz="3200" b="1" dirty="0">
              <a:solidFill>
                <a:schemeClr val="accent1"/>
              </a:solidFill>
            </a:endParaRPr>
          </a:p>
        </p:txBody>
      </p:sp>
      <p:sp>
        <p:nvSpPr>
          <p:cNvPr id="15" name="爆炸形: 8 pt  14"/>
          <p:cNvSpPr/>
          <p:nvPr>
            <p:custDataLst>
              <p:tags r:id="rId10"/>
            </p:custDataLst>
          </p:nvPr>
        </p:nvSpPr>
        <p:spPr>
          <a:xfrm rot="19172116">
            <a:off x="4984103" y="5667239"/>
            <a:ext cx="914400" cy="914400"/>
          </a:xfrm>
          <a:prstGeom prst="irregularSeal1">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bg1"/>
              </a:solidFill>
            </a:endParaRPr>
          </a:p>
        </p:txBody>
      </p:sp>
      <p:sp>
        <p:nvSpPr>
          <p:cNvPr id="3" name="标题 2"/>
          <p:cNvSpPr>
            <a:spLocks noGrp="1"/>
          </p:cNvSpPr>
          <p:nvPr>
            <p:ph type="title"/>
            <p:custDataLst>
              <p:tags r:id="rId11"/>
            </p:custDataLst>
          </p:nvPr>
        </p:nvSpPr>
        <p:spPr/>
        <p:txBody>
          <a:bodyPr vert="horz" wrap="square" lIns="0" tIns="0" rIns="0" bIns="0" rtlCol="0" anchor="b" anchorCtr="0">
            <a:normAutofit/>
          </a:bodyPr>
          <a:lstStyle/>
          <a:p>
            <a:pPr lvl="0" algn="l">
              <a:buClrTx/>
              <a:buSzTx/>
              <a:buFontTx/>
            </a:pPr>
            <a:r>
              <a:rPr lang="zh-CN" altLang="en-US" dirty="0">
                <a:sym typeface="+mn-ea"/>
              </a:rPr>
              <a:t>时间就是生命</a:t>
            </a:r>
            <a:endParaRPr lang="zh-CN" altLang="en-US" dirty="0">
              <a:sym typeface="+mn-ea"/>
            </a:endParaRPr>
          </a:p>
        </p:txBody>
      </p:sp>
      <p:pic>
        <p:nvPicPr>
          <p:cNvPr id="2" name="图片 1" descr="PPT标识"/>
          <p:cNvPicPr>
            <a:picLocks noChangeAspect="1"/>
          </p:cNvPicPr>
          <p:nvPr/>
        </p:nvPicPr>
        <p:blipFill>
          <a:blip r:embed="rId12"/>
          <a:stretch>
            <a:fillRect/>
          </a:stretch>
        </p:blipFill>
        <p:spPr>
          <a:xfrm>
            <a:off x="10451465" y="108585"/>
            <a:ext cx="1623060" cy="1426210"/>
          </a:xfrm>
          <a:prstGeom prst="rect">
            <a:avLst/>
          </a:prstGeom>
        </p:spPr>
      </p:pic>
    </p:spTree>
    <p:custDataLst>
      <p:tags r:id="rId13"/>
    </p:custDataLst>
  </p:cSld>
  <p:clrMapOvr>
    <a:masterClrMapping/>
  </p:clrMapOvr>
  <mc:AlternateContent xmlns:mc="http://schemas.openxmlformats.org/markup-compatibility/2006">
    <mc:Choice xmlns:p14="http://schemas.microsoft.com/office/powerpoint/2010/main" Requires="p14">
      <p:transition p14:dur="1500"/>
    </mc:Choice>
    <mc:Fallback>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文本框 6"/>
          <p:cNvSpPr txBox="1"/>
          <p:nvPr>
            <p:custDataLst>
              <p:tags r:id="rId1"/>
            </p:custDataLst>
          </p:nvPr>
        </p:nvSpPr>
        <p:spPr>
          <a:xfrm>
            <a:off x="854166" y="1486988"/>
            <a:ext cx="9581606" cy="2676525"/>
          </a:xfrm>
          <a:prstGeom prst="rect">
            <a:avLst/>
          </a:prstGeom>
          <a:noFill/>
        </p:spPr>
        <p:txBody>
          <a:bodyPr wrap="square" rtlCol="0">
            <a:normAutofit/>
          </a:bodyPr>
          <a:lstStyle/>
          <a:p>
            <a:pPr>
              <a:lnSpc>
                <a:spcPct val="200000"/>
              </a:lnSpc>
            </a:pPr>
            <a:r>
              <a:rPr lang="en-US" altLang="zh-CN" dirty="0">
                <a:solidFill>
                  <a:schemeClr val="tx1"/>
                </a:solidFill>
              </a:rPr>
              <a:t>      </a:t>
            </a:r>
            <a:r>
              <a:rPr lang="en-US" altLang="zh-CN" sz="2800" dirty="0">
                <a:solidFill>
                  <a:schemeClr val="tx1"/>
                </a:solidFill>
                <a:cs typeface="+mj-ea"/>
              </a:rPr>
              <a:t> </a:t>
            </a:r>
            <a:r>
              <a:rPr lang="zh-CN" altLang="en-US" sz="2800" dirty="0">
                <a:solidFill>
                  <a:schemeClr val="tx1"/>
                </a:solidFill>
                <a:cs typeface="微软雅黑" panose="020B0503020204020204" charset="-122"/>
              </a:rPr>
              <a:t>所谓心脏骤停（</a:t>
            </a:r>
            <a:r>
              <a:rPr lang="en-US" altLang="zh-CN" sz="2800" dirty="0">
                <a:solidFill>
                  <a:schemeClr val="tx1"/>
                </a:solidFill>
                <a:cs typeface="微软雅黑" panose="020B0503020204020204" charset="-122"/>
              </a:rPr>
              <a:t>CA</a:t>
            </a:r>
            <a:r>
              <a:rPr lang="zh-CN" altLang="en-US" sz="2800" dirty="0">
                <a:solidFill>
                  <a:schemeClr val="tx1"/>
                </a:solidFill>
                <a:cs typeface="微软雅黑" panose="020B0503020204020204" charset="-122"/>
              </a:rPr>
              <a:t>）是指心脏因一过性原因突然丧失有效的排血功能而致循环和呼吸停顿的临床死亡状态，医学上又称</a:t>
            </a:r>
            <a:r>
              <a:rPr lang="zh-CN" altLang="en-US" sz="2800" b="1" dirty="0">
                <a:solidFill>
                  <a:schemeClr val="tx1"/>
                </a:solidFill>
                <a:effectLst>
                  <a:outerShdw blurRad="38100" dist="38100" dir="2700000" algn="tl">
                    <a:srgbClr val="000000">
                      <a:alpha val="43137"/>
                    </a:srgbClr>
                  </a:outerShdw>
                </a:effectLst>
                <a:cs typeface="微软雅黑" panose="020B0503020204020204" charset="-122"/>
              </a:rPr>
              <a:t>猝死</a:t>
            </a:r>
            <a:r>
              <a:rPr lang="zh-CN" altLang="en-US" sz="2800" dirty="0">
                <a:solidFill>
                  <a:schemeClr val="tx1"/>
                </a:solidFill>
                <a:cs typeface="微软雅黑" panose="020B0503020204020204" charset="-122"/>
              </a:rPr>
              <a:t>。</a:t>
            </a:r>
            <a:endParaRPr lang="zh-CN" altLang="en-US" sz="2800" dirty="0">
              <a:solidFill>
                <a:schemeClr val="tx1"/>
              </a:solidFill>
              <a:cs typeface="微软雅黑" panose="020B0503020204020204" charset="-122"/>
            </a:endParaRPr>
          </a:p>
        </p:txBody>
      </p:sp>
      <p:pic>
        <p:nvPicPr>
          <p:cNvPr id="8" name="Picture 3"/>
          <p:cNvPicPr>
            <a:picLocks noChangeAspect="1" noChangeArrowheads="1"/>
          </p:cNvPicPr>
          <p:nvPr>
            <p:custDataLst>
              <p:tags r:id="rId2"/>
            </p:custDataLst>
          </p:nvPr>
        </p:nvPicPr>
        <p:blipFill rotWithShape="1">
          <a:blip r:embed="rId3">
            <a:extLst>
              <a:ext uri="{28A0092B-C50C-407E-A947-70E740481C1C}">
                <a14:useLocalDpi xmlns:a14="http://schemas.microsoft.com/office/drawing/2010/main" val="0"/>
              </a:ext>
            </a:extLst>
          </a:blip>
          <a:srcRect l="9925" t="18829" r="8095" b="6476"/>
          <a:stretch>
            <a:fillRect/>
          </a:stretch>
        </p:blipFill>
        <p:spPr bwMode="auto">
          <a:xfrm>
            <a:off x="8347075" y="3335292"/>
            <a:ext cx="3590925" cy="32899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标题 3"/>
          <p:cNvSpPr>
            <a:spLocks noGrp="1"/>
          </p:cNvSpPr>
          <p:nvPr>
            <p:ph type="title"/>
            <p:custDataLst>
              <p:tags r:id="rId4"/>
            </p:custDataLst>
          </p:nvPr>
        </p:nvSpPr>
        <p:spPr/>
        <p:txBody>
          <a:bodyPr vert="horz" wrap="square" lIns="0" tIns="0" rIns="0" bIns="0" rtlCol="0" anchor="b" anchorCtr="0">
            <a:normAutofit/>
          </a:bodyPr>
          <a:lstStyle/>
          <a:p>
            <a:pPr lvl="0" algn="l">
              <a:buClrTx/>
              <a:buSzTx/>
              <a:buFontTx/>
            </a:pPr>
            <a:r>
              <a:rPr lang="zh-CN" altLang="en-US" dirty="0">
                <a:sym typeface="+mn-ea"/>
              </a:rPr>
              <a:t>什么是心脏骤停？</a:t>
            </a:r>
            <a:endParaRPr lang="zh-CN" altLang="en-US" dirty="0">
              <a:sym typeface="+mn-ea"/>
            </a:endParaRPr>
          </a:p>
        </p:txBody>
      </p:sp>
      <p:pic>
        <p:nvPicPr>
          <p:cNvPr id="2" name="图片 1" descr="PPT标识"/>
          <p:cNvPicPr>
            <a:picLocks noChangeAspect="1"/>
          </p:cNvPicPr>
          <p:nvPr/>
        </p:nvPicPr>
        <p:blipFill>
          <a:blip r:embed="rId5"/>
          <a:stretch>
            <a:fillRect/>
          </a:stretch>
        </p:blipFill>
        <p:spPr>
          <a:xfrm>
            <a:off x="9935210" y="108585"/>
            <a:ext cx="2022475" cy="1777365"/>
          </a:xfrm>
          <a:prstGeom prst="rect">
            <a:avLst/>
          </a:prstGeom>
        </p:spPr>
      </p:pic>
    </p:spTree>
    <p:custDataLst>
      <p:tags r:id="rId6"/>
    </p:custDataLst>
  </p:cSld>
  <p:clrMapOvr>
    <a:masterClrMapping/>
  </p:clrMapOvr>
  <mc:AlternateContent xmlns:mc="http://schemas.openxmlformats.org/markup-compatibility/2006">
    <mc:Choice xmlns:p14="http://schemas.microsoft.com/office/powerpoint/2010/main" Requires="p14">
      <p:transition p14:dur="1500"/>
    </mc:Choice>
    <mc:Fallback>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p:nvPr>
            <p:custDataLst>
              <p:tags r:id="rId1"/>
            </p:custDataLst>
          </p:nvPr>
        </p:nvSpPr>
        <p:spPr>
          <a:xfrm>
            <a:off x="1611085" y="899886"/>
            <a:ext cx="5370286" cy="4978400"/>
          </a:xfrm>
          <a:prstGeom prst="rect">
            <a:avLst/>
          </a:prstGeom>
          <a:noFill/>
          <a:ln w="9525">
            <a:noFill/>
          </a:ln>
        </p:spPr>
        <p:txBody>
          <a:bodyPr wrap="square" lIns="91440" tIns="45720" rIns="91440" bIns="45720" anchor="t"/>
          <a:lstStyle>
            <a:lvl1pPr marL="342900" lvl="0" indent="-342900" algn="l" defTabSz="914400" rtl="0" eaLnBrk="1" fontAlgn="base" hangingPunct="1">
              <a:lnSpc>
                <a:spcPct val="100000"/>
              </a:lnSpc>
              <a:spcBef>
                <a:spcPct val="20000"/>
              </a:spcBef>
              <a:spcAft>
                <a:spcPct val="0"/>
              </a:spcAft>
              <a:buSzPct val="100000"/>
              <a:buFont typeface="Arial" panose="020B0604020202020204" pitchFamily="34" charset="0"/>
              <a:buChar char="•"/>
              <a:defRPr sz="3200" b="0" i="0" u="none" kern="1200">
                <a:solidFill>
                  <a:schemeClr val="tx1"/>
                </a:solidFill>
                <a:latin typeface="+mn-lt"/>
                <a:ea typeface="+mn-ea"/>
                <a:cs typeface="+mn-cs"/>
              </a:defRPr>
            </a:lvl1pPr>
            <a:lvl2pPr marL="742950" lvl="1" indent="-285750" algn="l" defTabSz="914400" rtl="0" eaLnBrk="1" fontAlgn="base" hangingPunct="1">
              <a:lnSpc>
                <a:spcPct val="100000"/>
              </a:lnSpc>
              <a:spcBef>
                <a:spcPct val="20000"/>
              </a:spcBef>
              <a:spcAft>
                <a:spcPct val="0"/>
              </a:spcAft>
              <a:buSzPct val="100000"/>
              <a:buFont typeface="Arial" panose="020B0604020202020204" pitchFamily="34" charset="0"/>
              <a:buChar char="–"/>
              <a:defRPr sz="2800" b="0" i="0" u="none" kern="1200">
                <a:solidFill>
                  <a:schemeClr val="tx1"/>
                </a:solidFill>
                <a:latin typeface="Calibri" panose="020F0502020204030204" charset="0"/>
                <a:ea typeface="Arial" panose="020B0604020202020204"/>
                <a:cs typeface="+mn-cs"/>
              </a:defRPr>
            </a:lvl2pPr>
            <a:lvl3pPr marL="1143000" lvl="2" indent="-228600" algn="l" defTabSz="914400" rtl="0" eaLnBrk="1" fontAlgn="base" hangingPunct="1">
              <a:lnSpc>
                <a:spcPct val="100000"/>
              </a:lnSpc>
              <a:spcBef>
                <a:spcPct val="20000"/>
              </a:spcBef>
              <a:spcAft>
                <a:spcPct val="0"/>
              </a:spcAft>
              <a:buSzPct val="100000"/>
              <a:buFont typeface="Arial" panose="020B0604020202020204" pitchFamily="34" charset="0"/>
              <a:buChar char="•"/>
              <a:defRPr sz="2400" b="0" i="0" u="none" kern="1200">
                <a:solidFill>
                  <a:schemeClr val="tx1"/>
                </a:solidFill>
                <a:latin typeface="Calibri" panose="020F0502020204030204" charset="0"/>
                <a:ea typeface="Arial" panose="020B0604020202020204"/>
                <a:cs typeface="+mn-cs"/>
              </a:defRPr>
            </a:lvl3pPr>
            <a:lvl4pPr marL="1600200" lvl="3" indent="-228600" algn="l" defTabSz="914400" rtl="0" eaLnBrk="1" fontAlgn="base" hangingPunct="1">
              <a:lnSpc>
                <a:spcPct val="100000"/>
              </a:lnSpc>
              <a:spcBef>
                <a:spcPct val="20000"/>
              </a:spcBef>
              <a:spcAft>
                <a:spcPct val="0"/>
              </a:spcAft>
              <a:buSzPct val="100000"/>
              <a:buFont typeface="Arial" panose="020B0604020202020204" pitchFamily="34" charset="0"/>
              <a:buChar char="–"/>
              <a:defRPr sz="2000" b="0" i="0" u="none" kern="1200">
                <a:solidFill>
                  <a:schemeClr val="tx1"/>
                </a:solidFill>
                <a:latin typeface="Calibri" panose="020F0502020204030204" charset="0"/>
                <a:ea typeface="Arial" panose="020B0604020202020204"/>
                <a:cs typeface="+mn-cs"/>
              </a:defRPr>
            </a:lvl4pPr>
            <a:lvl5pPr marL="2057400" lvl="4" indent="-228600" algn="l" defTabSz="914400" rtl="0" eaLnBrk="1" fontAlgn="base" hangingPunct="1">
              <a:lnSpc>
                <a:spcPct val="100000"/>
              </a:lnSpc>
              <a:spcBef>
                <a:spcPct val="20000"/>
              </a:spcBef>
              <a:spcAft>
                <a:spcPct val="0"/>
              </a:spcAft>
              <a:buSzPct val="100000"/>
              <a:buFont typeface="Arial" panose="020B0604020202020204" pitchFamily="34" charset="0"/>
              <a:buChar char="»"/>
              <a:defRPr sz="2000" b="0" i="0" u="none" kern="1200">
                <a:solidFill>
                  <a:schemeClr val="tx1"/>
                </a:solidFill>
                <a:latin typeface="Calibri" panose="020F0502020204030204" charset="0"/>
                <a:ea typeface="Arial" panose="020B0604020202020204"/>
                <a:cs typeface="+mn-cs"/>
              </a:defRPr>
            </a:lvl5pPr>
            <a:lvl6pPr marL="2514600" lvl="5" indent="-228600" algn="l" defTabSz="914400" rtl="0" eaLnBrk="1" fontAlgn="base" hangingPunct="1">
              <a:lnSpc>
                <a:spcPct val="100000"/>
              </a:lnSpc>
              <a:spcBef>
                <a:spcPct val="20000"/>
              </a:spcBef>
              <a:spcAft>
                <a:spcPct val="0"/>
              </a:spcAft>
              <a:buClrTx/>
              <a:buSzPct val="100000"/>
              <a:buFont typeface="Arial" panose="020B0604020202020204" pitchFamily="34" charset="0"/>
              <a:buChar char="»"/>
              <a:defRPr sz="2000" b="0" i="0" u="none" kern="1200">
                <a:solidFill>
                  <a:schemeClr val="tx1"/>
                </a:solidFill>
                <a:latin typeface="Calibri" panose="020F0502020204030204" charset="0"/>
                <a:ea typeface="Arial" panose="020B0604020202020204"/>
                <a:cs typeface="+mn-cs"/>
              </a:defRPr>
            </a:lvl6pPr>
            <a:lvl7pPr marL="2971800" lvl="6" indent="-228600" algn="l" defTabSz="914400" rtl="0" eaLnBrk="1" fontAlgn="base" hangingPunct="1">
              <a:lnSpc>
                <a:spcPct val="100000"/>
              </a:lnSpc>
              <a:spcBef>
                <a:spcPct val="20000"/>
              </a:spcBef>
              <a:spcAft>
                <a:spcPct val="0"/>
              </a:spcAft>
              <a:buClrTx/>
              <a:buSzPct val="100000"/>
              <a:buFont typeface="Arial" panose="020B0604020202020204" pitchFamily="34" charset="0"/>
              <a:buChar char="»"/>
              <a:defRPr sz="2000" b="0" i="0" u="none" kern="1200">
                <a:solidFill>
                  <a:schemeClr val="tx1"/>
                </a:solidFill>
                <a:latin typeface="Calibri" panose="020F0502020204030204" charset="0"/>
                <a:ea typeface="Arial" panose="020B0604020202020204"/>
                <a:cs typeface="+mn-cs"/>
              </a:defRPr>
            </a:lvl7pPr>
            <a:lvl8pPr marL="3429000" lvl="7" indent="-228600" algn="l" defTabSz="914400" rtl="0" eaLnBrk="1" fontAlgn="base" hangingPunct="1">
              <a:lnSpc>
                <a:spcPct val="100000"/>
              </a:lnSpc>
              <a:spcBef>
                <a:spcPct val="20000"/>
              </a:spcBef>
              <a:spcAft>
                <a:spcPct val="0"/>
              </a:spcAft>
              <a:buClrTx/>
              <a:buSzPct val="100000"/>
              <a:buFont typeface="Arial" panose="020B0604020202020204" pitchFamily="34" charset="0"/>
              <a:buChar char="»"/>
              <a:defRPr sz="2000" b="0" i="0" u="none" kern="1200">
                <a:solidFill>
                  <a:schemeClr val="tx1"/>
                </a:solidFill>
                <a:latin typeface="Calibri" panose="020F0502020204030204" charset="0"/>
                <a:ea typeface="Arial" panose="020B0604020202020204"/>
                <a:cs typeface="+mn-cs"/>
              </a:defRPr>
            </a:lvl8pPr>
            <a:lvl9pPr marL="3886200" lvl="8" indent="-228600" algn="l" defTabSz="914400" rtl="0" eaLnBrk="1" fontAlgn="base" hangingPunct="1">
              <a:lnSpc>
                <a:spcPct val="100000"/>
              </a:lnSpc>
              <a:spcBef>
                <a:spcPct val="20000"/>
              </a:spcBef>
              <a:spcAft>
                <a:spcPct val="0"/>
              </a:spcAft>
              <a:buClrTx/>
              <a:buSzPct val="100000"/>
              <a:buFont typeface="Arial" panose="020B0604020202020204" pitchFamily="34" charset="0"/>
              <a:buChar char="»"/>
              <a:defRPr sz="2000" b="0" i="0" u="none" kern="1200">
                <a:solidFill>
                  <a:schemeClr val="tx1"/>
                </a:solidFill>
                <a:latin typeface="Calibri" panose="020F0502020204030204" charset="0"/>
                <a:ea typeface="Arial" panose="020B0604020202020204"/>
                <a:cs typeface="+mn-cs"/>
              </a:defRPr>
            </a:lvl9pPr>
          </a:lstStyle>
          <a:p>
            <a:pPr>
              <a:lnSpc>
                <a:spcPct val="200000"/>
              </a:lnSpc>
              <a:buFont typeface="Wingdings" panose="05000000000000000000" pitchFamily="2" charset="2"/>
              <a:buChar char="Ø"/>
              <a:tabLst>
                <a:tab pos="1792605" algn="l"/>
              </a:tabLst>
            </a:pPr>
            <a:r>
              <a:rPr lang="zh-CN" altLang="en-US" sz="2400" b="1" dirty="0">
                <a:solidFill>
                  <a:schemeClr val="tx1"/>
                </a:solidFill>
              </a:rPr>
              <a:t> </a:t>
            </a:r>
            <a:r>
              <a:rPr lang="zh-CN" altLang="en-US" sz="2400" dirty="0">
                <a:solidFill>
                  <a:schemeClr val="tx1"/>
                </a:solidFill>
                <a:cs typeface="微软雅黑" panose="020B0503020204020204" charset="-122"/>
              </a:rPr>
              <a:t>心音消失。</a:t>
            </a:r>
            <a:endParaRPr lang="zh-CN" altLang="en-US" sz="2400" dirty="0">
              <a:solidFill>
                <a:schemeClr val="tx1"/>
              </a:solidFill>
              <a:cs typeface="微软雅黑" panose="020B0503020204020204" charset="-122"/>
            </a:endParaRPr>
          </a:p>
          <a:p>
            <a:pPr defTabSz="914400">
              <a:lnSpc>
                <a:spcPct val="200000"/>
              </a:lnSpc>
              <a:buFont typeface="Wingdings" panose="05000000000000000000" pitchFamily="2" charset="2"/>
              <a:buChar char="Ø"/>
              <a:tabLst>
                <a:tab pos="1792605" algn="l"/>
              </a:tabLst>
            </a:pPr>
            <a:r>
              <a:rPr lang="zh-CN" altLang="en-US" sz="2400" dirty="0">
                <a:solidFill>
                  <a:schemeClr val="tx1"/>
                </a:solidFill>
                <a:cs typeface="微软雅黑" panose="020B0503020204020204" charset="-122"/>
              </a:rPr>
              <a:t> 脉搏扪不到</a:t>
            </a:r>
            <a:r>
              <a:rPr lang="en-US" altLang="zh-CN" sz="2400" dirty="0">
                <a:solidFill>
                  <a:schemeClr val="tx1"/>
                </a:solidFill>
                <a:cs typeface="微软雅黑" panose="020B0503020204020204" charset="-122"/>
              </a:rPr>
              <a:t>,</a:t>
            </a:r>
            <a:r>
              <a:rPr lang="zh-CN" altLang="en-US" sz="2400" dirty="0">
                <a:solidFill>
                  <a:schemeClr val="tx1"/>
                </a:solidFill>
                <a:cs typeface="微软雅黑" panose="020B0503020204020204" charset="-122"/>
              </a:rPr>
              <a:t>血压测不出。 </a:t>
            </a:r>
            <a:endParaRPr lang="zh-CN" altLang="en-US" sz="2400" dirty="0">
              <a:solidFill>
                <a:schemeClr val="tx1"/>
              </a:solidFill>
              <a:cs typeface="微软雅黑" panose="020B0503020204020204" charset="-122"/>
            </a:endParaRPr>
          </a:p>
          <a:p>
            <a:pPr defTabSz="914400">
              <a:lnSpc>
                <a:spcPct val="200000"/>
              </a:lnSpc>
              <a:buFont typeface="Wingdings" panose="05000000000000000000" pitchFamily="2" charset="2"/>
              <a:buChar char="Ø"/>
              <a:tabLst>
                <a:tab pos="1792605" algn="l"/>
              </a:tabLst>
            </a:pPr>
            <a:r>
              <a:rPr lang="zh-CN" altLang="en-US" sz="2400" dirty="0">
                <a:solidFill>
                  <a:schemeClr val="tx1"/>
                </a:solidFill>
                <a:cs typeface="微软雅黑" panose="020B0503020204020204" charset="-122"/>
              </a:rPr>
              <a:t> 意识突然丧失或</a:t>
            </a:r>
            <a:r>
              <a:rPr lang="zh-CN" altLang="en-US" sz="2400" dirty="0">
                <a:solidFill>
                  <a:schemeClr val="accent1"/>
                </a:solidFill>
                <a:cs typeface="微软雅黑" panose="020B0503020204020204" charset="-122"/>
              </a:rPr>
              <a:t>伴有短阵抽搐</a:t>
            </a:r>
            <a:r>
              <a:rPr lang="zh-CN" altLang="en-US" sz="2400" dirty="0">
                <a:solidFill>
                  <a:schemeClr val="tx1"/>
                </a:solidFill>
                <a:cs typeface="微软雅黑" panose="020B0503020204020204" charset="-122"/>
              </a:rPr>
              <a:t>。</a:t>
            </a:r>
            <a:endParaRPr lang="zh-CN" altLang="en-US" sz="2400" dirty="0">
              <a:solidFill>
                <a:schemeClr val="tx1"/>
              </a:solidFill>
              <a:cs typeface="微软雅黑" panose="020B0503020204020204" charset="-122"/>
            </a:endParaRPr>
          </a:p>
          <a:p>
            <a:pPr defTabSz="914400">
              <a:lnSpc>
                <a:spcPct val="200000"/>
              </a:lnSpc>
              <a:buFont typeface="Wingdings" panose="05000000000000000000" pitchFamily="2" charset="2"/>
              <a:buChar char="Ø"/>
              <a:tabLst>
                <a:tab pos="1792605" algn="l"/>
              </a:tabLst>
            </a:pPr>
            <a:r>
              <a:rPr lang="zh-CN" altLang="en-US" sz="2400" dirty="0">
                <a:solidFill>
                  <a:schemeClr val="tx1"/>
                </a:solidFill>
                <a:cs typeface="微软雅黑" panose="020B0503020204020204" charset="-122"/>
              </a:rPr>
              <a:t> 呼吸断续</a:t>
            </a:r>
            <a:r>
              <a:rPr lang="en-US" altLang="zh-CN" sz="2400" dirty="0">
                <a:solidFill>
                  <a:schemeClr val="tx1"/>
                </a:solidFill>
                <a:cs typeface="微软雅黑" panose="020B0503020204020204" charset="-122"/>
              </a:rPr>
              <a:t>,</a:t>
            </a:r>
            <a:r>
              <a:rPr lang="zh-CN" altLang="en-US" sz="2400" dirty="0">
                <a:solidFill>
                  <a:schemeClr val="accent1"/>
                </a:solidFill>
                <a:cs typeface="微软雅黑" panose="020B0503020204020204" charset="-122"/>
              </a:rPr>
              <a:t>呈叹息样</a:t>
            </a:r>
            <a:r>
              <a:rPr lang="en-US" altLang="zh-CN" sz="2400" dirty="0">
                <a:solidFill>
                  <a:schemeClr val="tx1"/>
                </a:solidFill>
                <a:cs typeface="微软雅黑" panose="020B0503020204020204" charset="-122"/>
              </a:rPr>
              <a:t>,</a:t>
            </a:r>
            <a:r>
              <a:rPr lang="zh-CN" altLang="en-US" sz="2400" dirty="0">
                <a:solidFill>
                  <a:schemeClr val="tx1"/>
                </a:solidFill>
                <a:cs typeface="微软雅黑" panose="020B0503020204020204" charset="-122"/>
              </a:rPr>
              <a:t>后即停止。</a:t>
            </a:r>
            <a:endParaRPr lang="zh-CN" altLang="en-US" sz="2400" dirty="0">
              <a:solidFill>
                <a:schemeClr val="tx1"/>
              </a:solidFill>
              <a:cs typeface="微软雅黑" panose="020B0503020204020204" charset="-122"/>
            </a:endParaRPr>
          </a:p>
          <a:p>
            <a:pPr defTabSz="914400">
              <a:lnSpc>
                <a:spcPct val="200000"/>
              </a:lnSpc>
              <a:buFont typeface="Wingdings" panose="05000000000000000000" pitchFamily="2" charset="2"/>
              <a:buChar char="Ø"/>
              <a:tabLst>
                <a:tab pos="1792605" algn="l"/>
              </a:tabLst>
            </a:pPr>
            <a:r>
              <a:rPr lang="zh-CN" altLang="en-US" sz="2400" dirty="0">
                <a:solidFill>
                  <a:schemeClr val="tx1"/>
                </a:solidFill>
                <a:cs typeface="微软雅黑" panose="020B0503020204020204" charset="-122"/>
              </a:rPr>
              <a:t> 瞳孔散大。</a:t>
            </a:r>
            <a:endParaRPr lang="zh-CN" altLang="en-US" sz="2400" dirty="0">
              <a:solidFill>
                <a:schemeClr val="tx1"/>
              </a:solidFill>
              <a:cs typeface="微软雅黑" panose="020B0503020204020204" charset="-122"/>
            </a:endParaRPr>
          </a:p>
          <a:p>
            <a:pPr defTabSz="914400">
              <a:lnSpc>
                <a:spcPct val="200000"/>
              </a:lnSpc>
              <a:buFont typeface="Wingdings" panose="05000000000000000000" pitchFamily="2" charset="2"/>
              <a:buChar char="Ø"/>
              <a:tabLst>
                <a:tab pos="1792605" algn="l"/>
              </a:tabLst>
            </a:pPr>
            <a:r>
              <a:rPr lang="zh-CN" altLang="en-US" sz="2400" dirty="0">
                <a:solidFill>
                  <a:schemeClr val="tx1"/>
                </a:solidFill>
                <a:cs typeface="微软雅黑" panose="020B0503020204020204" charset="-122"/>
              </a:rPr>
              <a:t> 面色苍白兼有青紫。</a:t>
            </a:r>
            <a:endParaRPr lang="zh-CN" altLang="en-US" sz="2400" b="1" dirty="0">
              <a:solidFill>
                <a:schemeClr val="tx1"/>
              </a:solidFill>
            </a:endParaRPr>
          </a:p>
          <a:p>
            <a:pPr defTabSz="914400">
              <a:lnSpc>
                <a:spcPct val="90000"/>
              </a:lnSpc>
              <a:tabLst>
                <a:tab pos="1792605" algn="l"/>
              </a:tabLst>
            </a:pPr>
            <a:endParaRPr lang="zh-CN" altLang="en-US" sz="2400" b="1" dirty="0">
              <a:solidFill>
                <a:schemeClr val="tx1"/>
              </a:solidFill>
            </a:endParaRPr>
          </a:p>
        </p:txBody>
      </p:sp>
      <p:pic>
        <p:nvPicPr>
          <p:cNvPr id="10" name="图片 9"/>
          <p:cNvPicPr>
            <a:picLocks noChangeAspect="1"/>
          </p:cNvPicPr>
          <p:nvPr>
            <p:custDataLst>
              <p:tags r:id="rId2"/>
            </p:custDataLst>
          </p:nvPr>
        </p:nvPicPr>
        <p:blipFill rotWithShape="1">
          <a:blip r:embed="rId3">
            <a:extLst>
              <a:ext uri="{28A0092B-C50C-407E-A947-70E740481C1C}">
                <a14:useLocalDpi xmlns:a14="http://schemas.microsoft.com/office/drawing/2010/main" val="0"/>
              </a:ext>
            </a:extLst>
          </a:blip>
          <a:srcRect l="7603" t="22531" r="10264" b="6756"/>
          <a:stretch>
            <a:fillRect/>
          </a:stretch>
        </p:blipFill>
        <p:spPr>
          <a:xfrm>
            <a:off x="7730252" y="2350887"/>
            <a:ext cx="3873919" cy="2367807"/>
          </a:xfrm>
          <a:prstGeom prst="rect">
            <a:avLst/>
          </a:prstGeom>
        </p:spPr>
      </p:pic>
      <p:sp>
        <p:nvSpPr>
          <p:cNvPr id="5" name="标题 4"/>
          <p:cNvSpPr>
            <a:spLocks noGrp="1"/>
          </p:cNvSpPr>
          <p:nvPr>
            <p:ph type="title"/>
            <p:custDataLst>
              <p:tags r:id="rId4"/>
            </p:custDataLst>
          </p:nvPr>
        </p:nvSpPr>
        <p:spPr/>
        <p:txBody>
          <a:bodyPr vert="horz" wrap="square" lIns="0" tIns="0" rIns="0" bIns="0" rtlCol="0" anchor="b" anchorCtr="0">
            <a:normAutofit/>
          </a:bodyPr>
          <a:lstStyle/>
          <a:p>
            <a:pPr lvl="0" algn="l">
              <a:buClrTx/>
              <a:buSzTx/>
              <a:buFontTx/>
            </a:pPr>
            <a:r>
              <a:rPr lang="zh-CN" altLang="en-US" dirty="0">
                <a:sym typeface="+mn-ea"/>
              </a:rPr>
              <a:t>心脏骤停的临床表现</a:t>
            </a:r>
            <a:endParaRPr lang="zh-CN" altLang="en-US" dirty="0">
              <a:sym typeface="+mn-ea"/>
            </a:endParaRPr>
          </a:p>
        </p:txBody>
      </p:sp>
      <p:pic>
        <p:nvPicPr>
          <p:cNvPr id="3" name="图片 2" descr="PPT标识"/>
          <p:cNvPicPr>
            <a:picLocks noChangeAspect="1"/>
          </p:cNvPicPr>
          <p:nvPr/>
        </p:nvPicPr>
        <p:blipFill>
          <a:blip r:embed="rId5"/>
          <a:stretch>
            <a:fillRect/>
          </a:stretch>
        </p:blipFill>
        <p:spPr>
          <a:xfrm>
            <a:off x="9935210" y="108585"/>
            <a:ext cx="2022475" cy="1777365"/>
          </a:xfrm>
          <a:prstGeom prst="rect">
            <a:avLst/>
          </a:prstGeom>
        </p:spPr>
      </p:pic>
    </p:spTree>
    <p:custDataLst>
      <p:tags r:id="rId6"/>
    </p:custDataLst>
  </p:cSld>
  <p:clrMapOvr>
    <a:masterClrMapping/>
  </p:clrMapOvr>
  <mc:AlternateContent xmlns:mc="http://schemas.openxmlformats.org/markup-compatibility/2006">
    <mc:Choice xmlns:p14="http://schemas.microsoft.com/office/powerpoint/2010/main" Requires="p14">
      <p:transition p14:dur="1500"/>
    </mc:Choice>
    <mc:Fallback>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custDataLst>
              <p:tags r:id="rId1"/>
            </p:custDataLst>
          </p:nvPr>
        </p:nvPicPr>
        <p:blipFill rotWithShape="1">
          <a:blip r:embed="rId2"/>
          <a:srcRect l="17919" t="29405" r="15979" b="43412"/>
          <a:stretch>
            <a:fillRect/>
          </a:stretch>
        </p:blipFill>
        <p:spPr>
          <a:xfrm>
            <a:off x="1088390" y="1579636"/>
            <a:ext cx="10015220" cy="1646555"/>
          </a:xfrm>
          <a:prstGeom prst="rect">
            <a:avLst/>
          </a:prstGeom>
          <a:effectLst>
            <a:softEdge rad="127000"/>
          </a:effectLst>
        </p:spPr>
      </p:pic>
      <p:pic>
        <p:nvPicPr>
          <p:cNvPr id="6" name="图片 5"/>
          <p:cNvPicPr>
            <a:picLocks noChangeAspect="1"/>
          </p:cNvPicPr>
          <p:nvPr>
            <p:custDataLst>
              <p:tags r:id="rId3"/>
            </p:custDataLst>
          </p:nvPr>
        </p:nvPicPr>
        <p:blipFill>
          <a:blip r:embed="rId4" cstate="print">
            <a:extLst>
              <a:ext uri="{28A0092B-C50C-407E-A947-70E740481C1C}">
                <a14:useLocalDpi xmlns:a14="http://schemas.microsoft.com/office/drawing/2010/main" val="0"/>
              </a:ext>
            </a:extLst>
          </a:blip>
          <a:stretch>
            <a:fillRect/>
          </a:stretch>
        </p:blipFill>
        <p:spPr>
          <a:xfrm>
            <a:off x="7245222" y="4109687"/>
            <a:ext cx="1425389" cy="1262620"/>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pic>
      <p:pic>
        <p:nvPicPr>
          <p:cNvPr id="9" name="图片 8"/>
          <p:cNvPicPr>
            <a:picLocks noChangeAspect="1"/>
          </p:cNvPicPr>
          <p:nvPr>
            <p:custDataLst>
              <p:tags r:id="rId5"/>
            </p:custDataLst>
          </p:nvPr>
        </p:nvPicPr>
        <p:blipFill>
          <a:blip r:embed="rId6" cstate="print">
            <a:extLst>
              <a:ext uri="{28A0092B-C50C-407E-A947-70E740481C1C}">
                <a14:useLocalDpi xmlns:a14="http://schemas.microsoft.com/office/drawing/2010/main" val="0"/>
              </a:ext>
            </a:extLst>
          </a:blip>
          <a:stretch>
            <a:fillRect/>
          </a:stretch>
        </p:blipFill>
        <p:spPr>
          <a:xfrm>
            <a:off x="3530067" y="4103128"/>
            <a:ext cx="1353462" cy="1245138"/>
          </a:xfrm>
          <a:prstGeom prst="ellipse">
            <a:avLst/>
          </a:prstGeom>
          <a:ln>
            <a:no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pic>
      <p:pic>
        <p:nvPicPr>
          <p:cNvPr id="13" name="图片 12"/>
          <p:cNvPicPr>
            <a:picLocks noChangeAspect="1"/>
          </p:cNvPicPr>
          <p:nvPr>
            <p:custDataLst>
              <p:tags r:id="rId7"/>
            </p:custDataLst>
          </p:nvPr>
        </p:nvPicPr>
        <p:blipFill>
          <a:blip r:embed="rId8" cstate="print">
            <a:extLst>
              <a:ext uri="{28A0092B-C50C-407E-A947-70E740481C1C}">
                <a14:useLocalDpi xmlns:a14="http://schemas.microsoft.com/office/drawing/2010/main" val="0"/>
              </a:ext>
            </a:extLst>
          </a:blip>
          <a:stretch>
            <a:fillRect/>
          </a:stretch>
        </p:blipFill>
        <p:spPr>
          <a:xfrm>
            <a:off x="5383305" y="4103337"/>
            <a:ext cx="1425388" cy="1245138"/>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pic>
      <p:pic>
        <p:nvPicPr>
          <p:cNvPr id="17" name="图片 16"/>
          <p:cNvPicPr>
            <a:picLocks noChangeAspect="1"/>
          </p:cNvPicPr>
          <p:nvPr>
            <p:custDataLst>
              <p:tags r:id="rId9"/>
            </p:custDataLst>
          </p:nvPr>
        </p:nvPicPr>
        <p:blipFill>
          <a:blip r:embed="rId10" cstate="print">
            <a:extLst>
              <a:ext uri="{28A0092B-C50C-407E-A947-70E740481C1C}">
                <a14:useLocalDpi xmlns:a14="http://schemas.microsoft.com/office/drawing/2010/main" val="0"/>
              </a:ext>
            </a:extLst>
          </a:blip>
          <a:stretch>
            <a:fillRect/>
          </a:stretch>
        </p:blipFill>
        <p:spPr>
          <a:xfrm>
            <a:off x="1609525" y="4109687"/>
            <a:ext cx="1353461" cy="1245138"/>
          </a:xfrm>
          <a:prstGeom prst="ellipse">
            <a:avLst/>
          </a:prstGeom>
          <a:ln>
            <a:noFill/>
          </a:ln>
          <a:effectLst>
            <a:outerShdw blurRad="44450" dist="27940" dir="5400000" algn="ctr">
              <a:srgbClr val="000000">
                <a:alpha val="32000"/>
              </a:srgbClr>
            </a:outerShdw>
          </a:effectLst>
        </p:spPr>
      </p:pic>
      <p:pic>
        <p:nvPicPr>
          <p:cNvPr id="19" name="图片 18"/>
          <p:cNvPicPr>
            <a:picLocks noChangeAspect="1"/>
          </p:cNvPicPr>
          <p:nvPr>
            <p:custDataLst>
              <p:tags r:id="rId11"/>
            </p:custDataLst>
          </p:nvPr>
        </p:nvPicPr>
        <p:blipFill>
          <a:blip r:embed="rId12" cstate="print">
            <a:extLst>
              <a:ext uri="{28A0092B-C50C-407E-A947-70E740481C1C}">
                <a14:useLocalDpi xmlns:a14="http://schemas.microsoft.com/office/drawing/2010/main" val="0"/>
              </a:ext>
            </a:extLst>
          </a:blip>
          <a:stretch>
            <a:fillRect/>
          </a:stretch>
        </p:blipFill>
        <p:spPr>
          <a:xfrm>
            <a:off x="9095840" y="4103649"/>
            <a:ext cx="1342178" cy="1251176"/>
          </a:xfrm>
          <a:prstGeom prst="ellipse">
            <a:avLst/>
          </a:prstGeom>
        </p:spPr>
      </p:pic>
      <p:sp>
        <p:nvSpPr>
          <p:cNvPr id="20" name="矩形 19"/>
          <p:cNvSpPr/>
          <p:nvPr>
            <p:custDataLst>
              <p:tags r:id="rId13"/>
            </p:custDataLst>
          </p:nvPr>
        </p:nvSpPr>
        <p:spPr>
          <a:xfrm>
            <a:off x="3212874" y="4723921"/>
            <a:ext cx="125378" cy="89647"/>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21" name="矩形 20"/>
          <p:cNvSpPr/>
          <p:nvPr>
            <p:custDataLst>
              <p:tags r:id="rId14"/>
            </p:custDataLst>
          </p:nvPr>
        </p:nvSpPr>
        <p:spPr>
          <a:xfrm>
            <a:off x="5102352" y="4725697"/>
            <a:ext cx="125378" cy="89647"/>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22" name="矩形 21"/>
          <p:cNvSpPr/>
          <p:nvPr>
            <p:custDataLst>
              <p:tags r:id="rId15"/>
            </p:custDataLst>
          </p:nvPr>
        </p:nvSpPr>
        <p:spPr>
          <a:xfrm>
            <a:off x="6969918" y="4735858"/>
            <a:ext cx="125378" cy="89647"/>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23" name="矩形 22"/>
          <p:cNvSpPr/>
          <p:nvPr>
            <p:custDataLst>
              <p:tags r:id="rId16"/>
            </p:custDataLst>
          </p:nvPr>
        </p:nvSpPr>
        <p:spPr>
          <a:xfrm>
            <a:off x="8820536" y="4725697"/>
            <a:ext cx="125378" cy="89647"/>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cxnSp>
        <p:nvCxnSpPr>
          <p:cNvPr id="24" name="直接连接符 23"/>
          <p:cNvCxnSpPr/>
          <p:nvPr>
            <p:custDataLst>
              <p:tags r:id="rId17"/>
            </p:custDataLst>
          </p:nvPr>
        </p:nvCxnSpPr>
        <p:spPr>
          <a:xfrm flipH="1">
            <a:off x="2245135" y="3312886"/>
            <a:ext cx="1" cy="593992"/>
          </a:xfrm>
          <a:prstGeom prst="line">
            <a:avLst/>
          </a:prstGeom>
          <a:ln w="12700">
            <a:solidFill>
              <a:schemeClr val="accent1"/>
            </a:solidFill>
            <a:tailEnd type="oval"/>
          </a:ln>
        </p:spPr>
        <p:style>
          <a:lnRef idx="1">
            <a:schemeClr val="accent1"/>
          </a:lnRef>
          <a:fillRef idx="0">
            <a:schemeClr val="accent1"/>
          </a:fillRef>
          <a:effectRef idx="0">
            <a:schemeClr val="accent1"/>
          </a:effectRef>
          <a:fontRef idx="minor">
            <a:schemeClr val="tx1"/>
          </a:fontRef>
        </p:style>
      </p:cxnSp>
      <p:cxnSp>
        <p:nvCxnSpPr>
          <p:cNvPr id="25" name="直接连接符 24"/>
          <p:cNvCxnSpPr/>
          <p:nvPr>
            <p:custDataLst>
              <p:tags r:id="rId18"/>
            </p:custDataLst>
          </p:nvPr>
        </p:nvCxnSpPr>
        <p:spPr>
          <a:xfrm flipH="1">
            <a:off x="4234081" y="3312886"/>
            <a:ext cx="1" cy="593992"/>
          </a:xfrm>
          <a:prstGeom prst="line">
            <a:avLst/>
          </a:prstGeom>
          <a:ln w="12700">
            <a:solidFill>
              <a:schemeClr val="accent1"/>
            </a:solidFill>
            <a:tailEnd type="oval"/>
          </a:ln>
        </p:spPr>
        <p:style>
          <a:lnRef idx="1">
            <a:schemeClr val="accent1"/>
          </a:lnRef>
          <a:fillRef idx="0">
            <a:schemeClr val="accent1"/>
          </a:fillRef>
          <a:effectRef idx="0">
            <a:schemeClr val="accent1"/>
          </a:effectRef>
          <a:fontRef idx="minor">
            <a:schemeClr val="tx1"/>
          </a:fontRef>
        </p:style>
      </p:cxnSp>
      <p:cxnSp>
        <p:nvCxnSpPr>
          <p:cNvPr id="26" name="直接连接符 25"/>
          <p:cNvCxnSpPr/>
          <p:nvPr>
            <p:custDataLst>
              <p:tags r:id="rId19"/>
            </p:custDataLst>
          </p:nvPr>
        </p:nvCxnSpPr>
        <p:spPr>
          <a:xfrm flipH="1">
            <a:off x="6095999" y="3312886"/>
            <a:ext cx="1" cy="593992"/>
          </a:xfrm>
          <a:prstGeom prst="line">
            <a:avLst/>
          </a:prstGeom>
          <a:ln w="12700">
            <a:solidFill>
              <a:schemeClr val="accent1"/>
            </a:solidFill>
            <a:tailEnd type="oval"/>
          </a:ln>
        </p:spPr>
        <p:style>
          <a:lnRef idx="1">
            <a:schemeClr val="accent1"/>
          </a:lnRef>
          <a:fillRef idx="0">
            <a:schemeClr val="accent1"/>
          </a:fillRef>
          <a:effectRef idx="0">
            <a:schemeClr val="accent1"/>
          </a:effectRef>
          <a:fontRef idx="minor">
            <a:schemeClr val="tx1"/>
          </a:fontRef>
        </p:style>
      </p:cxnSp>
      <p:cxnSp>
        <p:nvCxnSpPr>
          <p:cNvPr id="27" name="直接连接符 26"/>
          <p:cNvCxnSpPr/>
          <p:nvPr>
            <p:custDataLst>
              <p:tags r:id="rId20"/>
            </p:custDataLst>
          </p:nvPr>
        </p:nvCxnSpPr>
        <p:spPr>
          <a:xfrm flipH="1">
            <a:off x="7957917" y="3312886"/>
            <a:ext cx="1" cy="593992"/>
          </a:xfrm>
          <a:prstGeom prst="line">
            <a:avLst/>
          </a:prstGeom>
          <a:ln w="12700">
            <a:solidFill>
              <a:schemeClr val="accent1"/>
            </a:solidFill>
            <a:tailEnd type="oval"/>
          </a:ln>
        </p:spPr>
        <p:style>
          <a:lnRef idx="1">
            <a:schemeClr val="accent1"/>
          </a:lnRef>
          <a:fillRef idx="0">
            <a:schemeClr val="accent1"/>
          </a:fillRef>
          <a:effectRef idx="0">
            <a:schemeClr val="accent1"/>
          </a:effectRef>
          <a:fontRef idx="minor">
            <a:schemeClr val="tx1"/>
          </a:fontRef>
        </p:style>
      </p:cxnSp>
      <p:cxnSp>
        <p:nvCxnSpPr>
          <p:cNvPr id="28" name="直接连接符 27"/>
          <p:cNvCxnSpPr/>
          <p:nvPr>
            <p:custDataLst>
              <p:tags r:id="rId21"/>
            </p:custDataLst>
          </p:nvPr>
        </p:nvCxnSpPr>
        <p:spPr>
          <a:xfrm flipH="1">
            <a:off x="9766929" y="3312886"/>
            <a:ext cx="1" cy="593992"/>
          </a:xfrm>
          <a:prstGeom prst="line">
            <a:avLst/>
          </a:prstGeom>
          <a:ln w="12700">
            <a:solidFill>
              <a:schemeClr val="accent1"/>
            </a:solidFill>
            <a:tailEnd type="oval"/>
          </a:ln>
        </p:spPr>
        <p:style>
          <a:lnRef idx="1">
            <a:schemeClr val="accent1"/>
          </a:lnRef>
          <a:fillRef idx="0">
            <a:schemeClr val="accent1"/>
          </a:fillRef>
          <a:effectRef idx="0">
            <a:schemeClr val="accent1"/>
          </a:effectRef>
          <a:fontRef idx="minor">
            <a:schemeClr val="tx1"/>
          </a:fontRef>
        </p:style>
      </p:cxnSp>
      <p:sp>
        <p:nvSpPr>
          <p:cNvPr id="3" name="标题 2"/>
          <p:cNvSpPr>
            <a:spLocks noGrp="1"/>
          </p:cNvSpPr>
          <p:nvPr>
            <p:ph type="title"/>
            <p:custDataLst>
              <p:tags r:id="rId22"/>
            </p:custDataLst>
          </p:nvPr>
        </p:nvSpPr>
        <p:spPr/>
        <p:txBody>
          <a:bodyPr vert="horz" wrap="square" lIns="0" tIns="0" rIns="0" bIns="0" rtlCol="0" anchor="b" anchorCtr="0">
            <a:normAutofit/>
          </a:bodyPr>
          <a:lstStyle/>
          <a:p>
            <a:pPr lvl="0" algn="l">
              <a:buClrTx/>
              <a:buSzTx/>
              <a:buFontTx/>
            </a:pPr>
            <a:r>
              <a:rPr lang="zh-CN" altLang="en-US" dirty="0">
                <a:sym typeface="+mn-ea"/>
              </a:rPr>
              <a:t>可导致心脏骤停的因素</a:t>
            </a:r>
            <a:endParaRPr lang="zh-CN" altLang="en-US" dirty="0">
              <a:sym typeface="+mn-ea"/>
            </a:endParaRPr>
          </a:p>
        </p:txBody>
      </p:sp>
      <p:pic>
        <p:nvPicPr>
          <p:cNvPr id="2" name="图片 1" descr="PPT标识"/>
          <p:cNvPicPr>
            <a:picLocks noChangeAspect="1"/>
          </p:cNvPicPr>
          <p:nvPr/>
        </p:nvPicPr>
        <p:blipFill>
          <a:blip r:embed="rId23"/>
          <a:stretch>
            <a:fillRect/>
          </a:stretch>
        </p:blipFill>
        <p:spPr>
          <a:xfrm>
            <a:off x="9935210" y="108585"/>
            <a:ext cx="2022475" cy="1777365"/>
          </a:xfrm>
          <a:prstGeom prst="rect">
            <a:avLst/>
          </a:prstGeom>
        </p:spPr>
      </p:pic>
    </p:spTree>
    <p:custDataLst>
      <p:tags r:id="rId24"/>
    </p:custDataLst>
  </p:cSld>
  <p:clrMapOvr>
    <a:masterClrMapping/>
  </p:clrMapOvr>
  <mc:AlternateContent xmlns:mc="http://schemas.openxmlformats.org/markup-compatibility/2006">
    <mc:Choice xmlns:p14="http://schemas.microsoft.com/office/powerpoint/2010/main" Requires="p14">
      <p:transition p14:dur="1500"/>
    </mc:Choice>
    <mc:Fallback>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custDataLst>
              <p:tags r:id="rId1"/>
            </p:custDataLst>
          </p:nvPr>
        </p:nvSpPr>
        <p:spPr>
          <a:xfrm>
            <a:off x="292558" y="1119174"/>
            <a:ext cx="11478101" cy="1437640"/>
          </a:xfrm>
          <a:prstGeom prst="rect">
            <a:avLst/>
          </a:prstGeom>
          <a:noFill/>
          <a:ln>
            <a:noFill/>
          </a:ln>
        </p:spPr>
        <p:txBody>
          <a:bodyPr wrap="square">
            <a:spAutoFit/>
          </a:bodyPr>
          <a:lstStyle/>
          <a:p>
            <a:pPr>
              <a:lnSpc>
                <a:spcPts val="3500"/>
              </a:lnSpc>
            </a:pPr>
            <a:r>
              <a:rPr lang="en-US" altLang="zh-CN" sz="2800" b="1" dirty="0">
                <a:solidFill>
                  <a:schemeClr val="accent1"/>
                </a:solidFill>
              </a:rPr>
              <a:t>        </a:t>
            </a:r>
            <a:r>
              <a:rPr lang="en-US" altLang="zh-CN" sz="2400" b="1" dirty="0">
                <a:solidFill>
                  <a:schemeClr val="accent1"/>
                </a:solidFill>
              </a:rPr>
              <a:t>2020</a:t>
            </a:r>
            <a:r>
              <a:rPr lang="zh-CN" altLang="en-US" sz="2400" b="1" dirty="0">
                <a:solidFill>
                  <a:schemeClr val="accent1"/>
                </a:solidFill>
              </a:rPr>
              <a:t>版心肺复苏指南</a:t>
            </a:r>
            <a:r>
              <a:rPr lang="zh-CN" altLang="en-US" sz="2000" dirty="0">
                <a:solidFill>
                  <a:schemeClr val="tx1"/>
                </a:solidFill>
              </a:rPr>
              <a:t>关于心脏骤停患者生存链，由</a:t>
            </a:r>
            <a:r>
              <a:rPr lang="en-US" altLang="zh-CN" sz="2000" dirty="0">
                <a:solidFill>
                  <a:schemeClr val="tx1"/>
                </a:solidFill>
              </a:rPr>
              <a:t>2015</a:t>
            </a:r>
            <a:r>
              <a:rPr lang="zh-CN" altLang="en-US" sz="2000" dirty="0">
                <a:solidFill>
                  <a:schemeClr val="tx1"/>
                </a:solidFill>
              </a:rPr>
              <a:t>版“双五环”生存链增加至“双六环”，</a:t>
            </a:r>
            <a:r>
              <a:rPr lang="zh-CN" altLang="en-US" sz="2400" b="1" dirty="0">
                <a:solidFill>
                  <a:schemeClr val="accent1"/>
                </a:solidFill>
              </a:rPr>
              <a:t>新增加的第六个环节 </a:t>
            </a:r>
            <a:r>
              <a:rPr lang="en-US" altLang="zh-CN" sz="2400" b="1" dirty="0">
                <a:solidFill>
                  <a:schemeClr val="accent1"/>
                </a:solidFill>
              </a:rPr>
              <a:t>—</a:t>
            </a:r>
            <a:r>
              <a:rPr lang="zh-CN" altLang="en-US" sz="2400" b="1" dirty="0">
                <a:solidFill>
                  <a:schemeClr val="accent1"/>
                </a:solidFill>
              </a:rPr>
              <a:t>康复。</a:t>
            </a:r>
            <a:r>
              <a:rPr lang="zh-CN" altLang="en-US" sz="2000" dirty="0">
                <a:solidFill>
                  <a:schemeClr val="tx1"/>
                </a:solidFill>
              </a:rPr>
              <a:t>这一改变强调了对于心跳骤停患者被救后，如何更好的回归社会需要进行康复治疗。</a:t>
            </a:r>
            <a:endParaRPr lang="zh-CN" altLang="en-US" sz="2000" dirty="0">
              <a:solidFill>
                <a:schemeClr val="tx1"/>
              </a:solidFill>
            </a:endParaRPr>
          </a:p>
        </p:txBody>
      </p:sp>
      <p:pic>
        <p:nvPicPr>
          <p:cNvPr id="5" name="图片 4"/>
          <p:cNvPicPr>
            <a:picLocks noChangeAspect="1"/>
          </p:cNvPicPr>
          <p:nvPr/>
        </p:nvPicPr>
        <p:blipFill>
          <a:blip r:embed="rId2">
            <a:extLst>
              <a:ext uri="{28A0092B-C50C-407E-A947-70E740481C1C}">
                <a14:useLocalDpi xmlns:a14="http://schemas.microsoft.com/office/drawing/2010/main" val="0"/>
              </a:ext>
            </a:extLst>
          </a:blip>
          <a:srcRect l="1085" r="771"/>
          <a:stretch>
            <a:fillRect/>
          </a:stretch>
        </p:blipFill>
        <p:spPr>
          <a:xfrm>
            <a:off x="3686629" y="2218372"/>
            <a:ext cx="8316686" cy="2832627"/>
          </a:xfrm>
          <a:prstGeom prst="rect">
            <a:avLst/>
          </a:prstGeom>
        </p:spPr>
      </p:pic>
      <p:sp>
        <p:nvSpPr>
          <p:cNvPr id="8" name="文本框 7"/>
          <p:cNvSpPr txBox="1"/>
          <p:nvPr>
            <p:custDataLst>
              <p:tags r:id="rId3"/>
            </p:custDataLst>
          </p:nvPr>
        </p:nvSpPr>
        <p:spPr>
          <a:xfrm>
            <a:off x="188685" y="5050999"/>
            <a:ext cx="11341992" cy="988695"/>
          </a:xfrm>
          <a:prstGeom prst="rect">
            <a:avLst/>
          </a:prstGeom>
          <a:noFill/>
        </p:spPr>
        <p:txBody>
          <a:bodyPr wrap="square">
            <a:normAutofit/>
          </a:bodyPr>
          <a:lstStyle/>
          <a:p>
            <a:pPr>
              <a:lnSpc>
                <a:spcPts val="3500"/>
              </a:lnSpc>
            </a:pPr>
            <a:r>
              <a:rPr lang="zh-CN" altLang="en-US" sz="2400" b="1" dirty="0">
                <a:solidFill>
                  <a:schemeClr val="accent1"/>
                </a:solidFill>
              </a:rPr>
              <a:t>       </a:t>
            </a:r>
            <a:r>
              <a:rPr lang="zh-CN" altLang="en-US" sz="2000" b="1" dirty="0">
                <a:solidFill>
                  <a:schemeClr val="accent1"/>
                </a:solidFill>
              </a:rPr>
              <a:t>生存链强调“六早”</a:t>
            </a:r>
            <a:r>
              <a:rPr lang="zh-CN" altLang="en-US" sz="2000" dirty="0">
                <a:solidFill>
                  <a:schemeClr val="tx1"/>
                </a:solidFill>
              </a:rPr>
              <a:t>： 尽早识别呼救、尽早心肺复苏、尽早电除颤、尽早高级生命支持、尽早综合救治、早期康复。</a:t>
            </a:r>
            <a:endParaRPr lang="zh-CN" altLang="en-US" sz="2000" dirty="0">
              <a:solidFill>
                <a:schemeClr val="tx1"/>
              </a:solidFill>
            </a:endParaRPr>
          </a:p>
        </p:txBody>
      </p:sp>
      <p:sp>
        <p:nvSpPr>
          <p:cNvPr id="6" name="标题 5"/>
          <p:cNvSpPr>
            <a:spLocks noGrp="1"/>
          </p:cNvSpPr>
          <p:nvPr>
            <p:ph type="title"/>
            <p:custDataLst>
              <p:tags r:id="rId4"/>
            </p:custDataLst>
          </p:nvPr>
        </p:nvSpPr>
        <p:spPr/>
        <p:txBody>
          <a:bodyPr vert="horz" wrap="square" lIns="0" tIns="0" rIns="0" bIns="0" rtlCol="0" anchor="b" anchorCtr="0">
            <a:normAutofit/>
          </a:bodyPr>
          <a:lstStyle/>
          <a:p>
            <a:pPr lvl="0" algn="l">
              <a:buClrTx/>
              <a:buSzTx/>
              <a:buFontTx/>
            </a:pPr>
            <a:r>
              <a:rPr lang="zh-CN" altLang="en-US" dirty="0">
                <a:sym typeface="+mn-ea"/>
              </a:rPr>
              <a:t>心脏骤停患者生存链</a:t>
            </a:r>
            <a:endParaRPr lang="zh-CN" altLang="en-US" dirty="0">
              <a:sym typeface="+mn-ea"/>
            </a:endParaRPr>
          </a:p>
        </p:txBody>
      </p:sp>
      <p:pic>
        <p:nvPicPr>
          <p:cNvPr id="3" name="图片 2" descr="PPT标识"/>
          <p:cNvPicPr>
            <a:picLocks noChangeAspect="1"/>
          </p:cNvPicPr>
          <p:nvPr/>
        </p:nvPicPr>
        <p:blipFill>
          <a:blip r:embed="rId5"/>
          <a:stretch>
            <a:fillRect/>
          </a:stretch>
        </p:blipFill>
        <p:spPr>
          <a:xfrm>
            <a:off x="10665460" y="108585"/>
            <a:ext cx="1292225" cy="1135380"/>
          </a:xfrm>
          <a:prstGeom prst="rect">
            <a:avLst/>
          </a:prstGeom>
        </p:spPr>
      </p:pic>
    </p:spTree>
    <p:custDataLst>
      <p:tags r:id="rId6"/>
    </p:custDataLst>
  </p:cSld>
  <p:clrMapOvr>
    <a:masterClrMapping/>
  </p:clrMapOvr>
  <mc:AlternateContent xmlns:mc="http://schemas.openxmlformats.org/markup-compatibility/2006">
    <mc:Choice xmlns:p14="http://schemas.microsoft.com/office/powerpoint/2010/main" Requires="p14">
      <p:transition p14:dur="1500"/>
    </mc:Choice>
    <mc:Fallback>
      <p:transition/>
    </mc:Fallback>
  </mc:AlternateContent>
</p:sld>
</file>

<file path=ppt/tags/tag1.xml><?xml version="1.0" encoding="utf-8"?>
<p:tagLst xmlns:p="http://schemas.openxmlformats.org/presentationml/2006/main">
  <p:tag name="KSO_WM_UNIT_TYPE" val="i"/>
  <p:tag name="KSO_WM_UNIT_INDEX" val="1"/>
  <p:tag name="KSO_WM_BEAUTIFY_FLAG" val="#wm#"/>
  <p:tag name="KSO_WM_TAG_VERSION" val="3.0"/>
  <p:tag name="KSO_WM_UNIT_ID" val="_1*i*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0.xml><?xml version="1.0" encoding="utf-8"?>
<p:tagLst xmlns:p="http://schemas.openxmlformats.org/presentationml/2006/main">
  <p:tag name="KSO_WM_UNIT_TYPE" val="i"/>
  <p:tag name="KSO_WM_UNIT_INDEX" val="7"/>
  <p:tag name="KSO_WM_BEAUTIFY_FLAG" val="#wm#"/>
  <p:tag name="KSO_WM_TAG_VERSION" val="3.0"/>
  <p:tag name="KSO_WM_UNIT_ID" val="_1*i*7"/>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00.xml><?xml version="1.0" encoding="utf-8"?>
<p:tagLst xmlns:p="http://schemas.openxmlformats.org/presentationml/2006/main">
  <p:tag name="KSO_WM_UNIT_ID" val="_11**"/>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01.xml><?xml version="1.0" encoding="utf-8"?>
<p:tagLst xmlns:p="http://schemas.openxmlformats.org/presentationml/2006/main">
  <p:tag name="KSO_WM_UNIT_ID" val="_11**"/>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02.xml><?xml version="1.0" encoding="utf-8"?>
<p:tagLst xmlns:p="http://schemas.openxmlformats.org/presentationml/2006/main">
  <p:tag name="KSO_WM_UNIT_ID" val="_11**"/>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03.xml><?xml version="1.0" encoding="utf-8"?>
<p:tagLst xmlns:p="http://schemas.openxmlformats.org/presentationml/2006/main">
  <p:tag name="KSO_WM_UNIT_TYPE" val="a"/>
  <p:tag name="KSO_WM_UNIT_INDEX" val="1"/>
  <p:tag name="KSO_WM_BEAUTIFY_FLAG" val="#wm#"/>
  <p:tag name="KSO_WM_TAG_VERSION" val="3.0"/>
  <p:tag name="KSO_WM_UNIT_PRESET_TEXT" val="单击此处编辑母版标题样式"/>
  <p:tag name="KSO_WM_UNIT_ID" val="_11*a*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UNIT_ISCONTENTSTITLE" val="0"/>
</p:tagLst>
</file>

<file path=ppt/tags/tag104.xml><?xml version="1.0" encoding="utf-8"?>
<p:tagLst xmlns:p="http://schemas.openxmlformats.org/presentationml/2006/main">
  <p:tag name="KSO_WM_UNIT_TYPE" val="f"/>
  <p:tag name="KSO_WM_UNIT_SUBTYPE" val="g"/>
  <p:tag name="KSO_WM_UNIT_INDEX" val="2"/>
  <p:tag name="KSO_WM_BEAUTIFY_FLAG" val="#wm#"/>
  <p:tag name="KSO_WM_TAG_VERSION" val="3.0"/>
  <p:tag name="KSO_WM_UNIT_PRESET_TEXT" val="公司名"/>
  <p:tag name="KSO_WM_UNIT_ID" val="_11*f*2"/>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UNIT_TEXT_LAYER_COUNT" val="1"/>
</p:tagLst>
</file>

<file path=ppt/tags/tag105.xml><?xml version="1.0" encoding="utf-8"?>
<p:tagLst xmlns:p="http://schemas.openxmlformats.org/presentationml/2006/main">
  <p:tag name="KSO_WM_UNIT_TYPE" val="i"/>
  <p:tag name="KSO_WM_UNIT_INDEX" val="6"/>
  <p:tag name="KSO_WM_BEAUTIFY_FLAG" val="#wm#"/>
  <p:tag name="KSO_WM_TAG_VERSION" val="3.0"/>
  <p:tag name="KSO_WM_UNIT_ID" val="_11*i*6"/>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06.xml><?xml version="1.0" encoding="utf-8"?>
<p:tagLst xmlns:p="http://schemas.openxmlformats.org/presentationml/2006/main">
  <p:tag name="KSO_WM_UNIT_TYPE" val="i"/>
  <p:tag name="KSO_WM_UNIT_INDEX" val="9"/>
  <p:tag name="KSO_WM_BEAUTIFY_FLAG" val="#wm#"/>
  <p:tag name="KSO_WM_TAG_VERSION" val="3.0"/>
  <p:tag name="KSO_WM_UNIT_ID" val="_11*i*9"/>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07.xml><?xml version="1.0" encoding="utf-8"?>
<p:tagLst xmlns:p="http://schemas.openxmlformats.org/presentationml/2006/main">
  <p:tag name="KSO_WM_UNIT_TYPE" val="i"/>
  <p:tag name="KSO_WM_UNIT_INDEX" val="10"/>
  <p:tag name="KSO_WM_BEAUTIFY_FLAG" val="#wm#"/>
  <p:tag name="KSO_WM_TAG_VERSION" val="3.0"/>
  <p:tag name="KSO_WM_UNIT_ID" val="_11*i*1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08.xml><?xml version="1.0" encoding="utf-8"?>
<p:tagLst xmlns:p="http://schemas.openxmlformats.org/presentationml/2006/main">
  <p:tag name="KSO_WM_UNIT_TYPE" val="i"/>
  <p:tag name="KSO_WM_UNIT_INDEX" val="7"/>
  <p:tag name="KSO_WM_BEAUTIFY_FLAG" val="#wm#"/>
  <p:tag name="KSO_WM_TAG_VERSION" val="3.0"/>
  <p:tag name="KSO_WM_UNIT_ID" val="_11*i*7"/>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09.xml><?xml version="1.0" encoding="utf-8"?>
<p:tagLst xmlns:p="http://schemas.openxmlformats.org/presentationml/2006/main">
  <p:tag name="KSO_WM_UNIT_TYPE" val="i"/>
  <p:tag name="KSO_WM_UNIT_INDEX" val="15"/>
  <p:tag name="KSO_WM_BEAUTIFY_FLAG" val="#wm#"/>
  <p:tag name="KSO_WM_TAG_VERSION" val="3.0"/>
  <p:tag name="KSO_WM_UNIT_ID" val="_11*i*15"/>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1.xml><?xml version="1.0" encoding="utf-8"?>
<p:tagLst xmlns:p="http://schemas.openxmlformats.org/presentationml/2006/main">
  <p:tag name="KSO_WM_UNIT_TYPE" val="i"/>
  <p:tag name="KSO_WM_UNIT_INDEX" val="3"/>
  <p:tag name="KSO_WM_BEAUTIFY_FLAG" val="#wm#"/>
  <p:tag name="KSO_WM_TAG_VERSION" val="3.0"/>
  <p:tag name="KSO_WM_UNIT_ID" val="_1*i*3"/>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10.xml><?xml version="1.0" encoding="utf-8"?>
<p:tagLst xmlns:p="http://schemas.openxmlformats.org/presentationml/2006/main">
  <p:tag name="KSO_WM_UNIT_TYPE" val="i"/>
  <p:tag name="KSO_WM_UNIT_INDEX" val="16"/>
  <p:tag name="KSO_WM_BEAUTIFY_FLAG" val="#wm#"/>
  <p:tag name="KSO_WM_TAG_VERSION" val="3.0"/>
  <p:tag name="KSO_WM_UNIT_ID" val="_11*i*16"/>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11.xml><?xml version="1.0" encoding="utf-8"?>
<p:tagLst xmlns:p="http://schemas.openxmlformats.org/presentationml/2006/main">
  <p:tag name="KSO_WM_UNIT_TYPE" val="i"/>
  <p:tag name="KSO_WM_UNIT_INDEX" val="5"/>
  <p:tag name="KSO_WM_BEAUTIFY_FLAG" val="#wm#"/>
  <p:tag name="KSO_WM_TAG_VERSION" val="3.0"/>
  <p:tag name="KSO_WM_UNIT_ID" val="_11*i*5"/>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12.xml><?xml version="1.0" encoding="utf-8"?>
<p:tagLst xmlns:p="http://schemas.openxmlformats.org/presentationml/2006/main">
  <p:tag name="KSO_WM_UNIT_TYPE" val="i"/>
  <p:tag name="KSO_WM_UNIT_INDEX" val="8"/>
  <p:tag name="KSO_WM_BEAUTIFY_FLAG" val="#wm#"/>
  <p:tag name="KSO_WM_TAG_VERSION" val="3.0"/>
  <p:tag name="KSO_WM_UNIT_ID" val="_11*i*8"/>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13.xml><?xml version="1.0" encoding="utf-8"?>
<p:tagLst xmlns:p="http://schemas.openxmlformats.org/presentationml/2006/main">
  <p:tag name="KSO_WM_UNIT_TYPE" val="f"/>
  <p:tag name="KSO_WM_UNIT_SUBTYPE" val="b"/>
  <p:tag name="KSO_WM_UNIT_INDEX" val="1"/>
  <p:tag name="KSO_WM_BEAUTIFY_FLAG" val="#wm#"/>
  <p:tag name="KSO_WM_TAG_VERSION" val="3.0"/>
  <p:tag name="KSO_WM_UNIT_PRESET_TEXT" val="署名"/>
  <p:tag name="KSO_WM_UNIT_ID" val="_11*f*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UNIT_TEXT_LAYER_COUNT" val="1"/>
</p:tagLst>
</file>

<file path=ppt/tags/tag114.xml><?xml version="1.0" encoding="utf-8"?>
<p:tagLst xmlns:p="http://schemas.openxmlformats.org/presentationml/2006/main">
  <p:tag name="KSO_WM_UNIT_TYPE" val="i"/>
  <p:tag name="KSO_WM_UNIT_INDEX" val="1"/>
  <p:tag name="KSO_WM_BEAUTIFY_FLAG" val="#wm#"/>
  <p:tag name="KSO_WM_TAG_VERSION" val="3.0"/>
  <p:tag name="KSO_WM_UNIT_ID" val="_0*i*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15.xml><?xml version="1.0" encoding="utf-8"?>
<p:tagLst xmlns:p="http://schemas.openxmlformats.org/presentationml/2006/main">
  <p:tag name="KSO_WM_UNIT_TYPE" val="i"/>
  <p:tag name="KSO_WM_UNIT_INDEX" val="2"/>
  <p:tag name="KSO_WM_BEAUTIFY_FLAG" val="#wm#"/>
  <p:tag name="KSO_WM_TAG_VERSION" val="3.0"/>
  <p:tag name="KSO_WM_UNIT_ID" val="_0*i*2"/>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16.xml><?xml version="1.0" encoding="utf-8"?>
<p:tagLst xmlns:p="http://schemas.openxmlformats.org/presentationml/2006/main">
  <p:tag name="KSO_WM_UNIT_TYPE" val="i"/>
  <p:tag name="KSO_WM_UNIT_INDEX" val="3"/>
  <p:tag name="KSO_WM_BEAUTIFY_FLAG" val="#wm#"/>
  <p:tag name="KSO_WM_TAG_VERSION" val="3.0"/>
  <p:tag name="KSO_WM_UNIT_ID" val="_0*i*3"/>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17.xml><?xml version="1.0" encoding="utf-8"?>
<p:tagLst xmlns:p="http://schemas.openxmlformats.org/presentationml/2006/main">
  <p:tag name="KSO_WM_UNIT_TYPE" val="i"/>
  <p:tag name="KSO_WM_UNIT_INDEX" val="4"/>
  <p:tag name="KSO_WM_BEAUTIFY_FLAG" val="#wm#"/>
  <p:tag name="KSO_WM_TAG_VERSION" val="3.0"/>
  <p:tag name="KSO_WM_UNIT_ID" val="_0*i*4"/>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18.xml><?xml version="1.0" encoding="utf-8"?>
<p:tagLst xmlns:p="http://schemas.openxmlformats.org/presentationml/2006/main">
  <p:tag name="KSO_WM_UNIT_ID" val="_0**"/>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19.xml><?xml version="1.0" encoding="utf-8"?>
<p:tagLst xmlns:p="http://schemas.openxmlformats.org/presentationml/2006/main">
  <p:tag name="KSO_WM_UNIT_ID" val="_0**"/>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2.xml><?xml version="1.0" encoding="utf-8"?>
<p:tagLst xmlns:p="http://schemas.openxmlformats.org/presentationml/2006/main">
  <p:tag name="KSO_WM_UNIT_TYPE" val="i"/>
  <p:tag name="KSO_WM_UNIT_INDEX" val="11"/>
  <p:tag name="KSO_WM_BEAUTIFY_FLAG" val="#wm#"/>
  <p:tag name="KSO_WM_TAG_VERSION" val="3.0"/>
  <p:tag name="KSO_WM_UNIT_ID" val="_1*i*1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20.xml><?xml version="1.0" encoding="utf-8"?>
<p:tagLst xmlns:p="http://schemas.openxmlformats.org/presentationml/2006/main">
  <p:tag name="KSO_WM_UNIT_ID" val="_0**"/>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21.xml><?xml version="1.0" encoding="utf-8"?>
<p:tagLst xmlns:p="http://schemas.openxmlformats.org/presentationml/2006/main">
  <p:tag name="KSO_WM_UNIT_TYPE" val="a"/>
  <p:tag name="KSO_WM_UNIT_INDEX" val="1"/>
  <p:tag name="KSO_WM_BEAUTIFY_FLAG" val="#wm#"/>
  <p:tag name="KSO_WM_TAG_VERSION" val="1.0"/>
  <p:tag name="KSO_WM_UNIT_PRESET_TEXT" val="单击此处编辑母版标题样式"/>
  <p:tag name="KSO_WM_UNIT_ID" val="_0*a*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UNIT_ISCONTENTSTITLE" val="0"/>
  <p:tag name="KSO_WM_TEMPLATE_CATEGORY" val="custom"/>
  <p:tag name="KSO_WM_TEMPLATE_INDEX" val="20235934"/>
</p:tagLst>
</file>

<file path=ppt/tags/tag122.xml><?xml version="1.0" encoding="utf-8"?>
<p:tagLst xmlns:p="http://schemas.openxmlformats.org/presentationml/2006/main">
  <p:tag name="KSO_WM_UNIT_TYPE" val="f"/>
  <p:tag name="KSO_WM_UNIT_SUBTYPE" val="a"/>
  <p:tag name="KSO_WM_UNIT_INDEX" val="1"/>
  <p:tag name="KSO_WM_BEAUTIFY_FLAG" val="#wm#"/>
  <p:tag name="KSO_WM_TAG_VERSION" val="3.0"/>
  <p:tag name="KSO_WM_UNIT_PRESET_TEXT" val="单击此处编辑母版文本样式&#10;第二级&#10;第三级&#10;第四级&#10;第五级"/>
  <p:tag name="KSO_WM_UNIT_ID" val="_0*f*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UNIT_TEXT_LAYER_COUNT" val="1"/>
  <p:tag name="KSO_WM_TEMPLATE_CATEGORY" val="custom"/>
  <p:tag name="KSO_WM_TEMPLATE_INDEX" val="20235934"/>
</p:tagLst>
</file>

<file path=ppt/tags/tag123.xml><?xml version="1.0" encoding="utf-8"?>
<p:tagLst xmlns:p="http://schemas.openxmlformats.org/presentationml/2006/main">
  <p:tag name="KSO_WM_TEMPLATE_SUBCATEGORY" val="29"/>
  <p:tag name="KSO_WM_TEMPLATE_COLOR_TYPE" val="0"/>
  <p:tag name="KSO_WM_TAG_VERSION" val="3.0"/>
  <p:tag name="KSO_WM_TEMPLATE_THUMBS_INDEX" val="1、9"/>
  <p:tag name="KSO_WM_BEAUTIFY_FLAG" val="#wm#"/>
  <p:tag name="KSO_WM_TEMPLATE_INDEX" val="20235934"/>
  <p:tag name="KSO_WM_TEMPLATE_CATEGORY" val="custom"/>
  <p:tag name="KSO_WM_TEMPLATE_MASTER_TYPE" val="0"/>
  <p:tag name="KSO_WM_TEMPLATE_COLORSEQUENCE" val="1,2,3,4,5,6"/>
</p:tagLst>
</file>

<file path=ppt/tags/tag124.xml><?xml version="1.0" encoding="utf-8"?>
<p:tagLst xmlns:p="http://schemas.openxmlformats.org/presentationml/2006/main">
  <p:tag name="KSO_WM_UNIT_TYPE" val="a"/>
  <p:tag name="KSO_WM_UNIT_INDEX" val="1"/>
  <p:tag name="KSO_WM_BEAUTIFY_FLAG" val="#wm#"/>
  <p:tag name="KSO_WM_TAG_VERSION" val="3.0"/>
  <p:tag name="KSO_WM_UNIT_ID" val="custom20235934_1*a*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TEMPLATE_INDEX" val="20235934"/>
  <p:tag name="KSO_WM_TEMPLATE_CATEGORY" val="custom"/>
  <p:tag name="KSO_WM_UNIT_ISCONTENTSTITLE" val="0"/>
  <p:tag name="KSO_WM_UNIT_TEXT_TYPE" val="1"/>
  <p:tag name="KSO_WM_UNIT_PRESET_TEXT" val="单击此处&#10;添加文档标题"/>
</p:tagLst>
</file>

<file path=ppt/tags/tag125.xml><?xml version="1.0" encoding="utf-8"?>
<p:tagLst xmlns:p="http://schemas.openxmlformats.org/presentationml/2006/main">
  <p:tag name="KSO_WM_SLIDE_TYPE" val="title"/>
  <p:tag name="KSO_WM_TEMPLATE_SUBCATEGORY" val="29"/>
  <p:tag name="KSO_WM_TEMPLATE_COLOR_TYPE" val="0"/>
  <p:tag name="KSO_WM_TAG_VERSION" val="3.0"/>
  <p:tag name="KSO_WM_SLIDE_SUBTYPE" val="pureTxt"/>
  <p:tag name="KSO_WM_SLIDE_ITEM_CNT" val="0"/>
  <p:tag name="KSO_WM_TEMPLATE_THUMBS_INDEX" val="1、9"/>
  <p:tag name="KSO_WM_BEAUTIFY_FLAG" val="#wm#"/>
  <p:tag name="KSO_WM_TEMPLATE_INDEX" val="20235934"/>
  <p:tag name="KSO_WM_TEMPLATE_CATEGORY" val="custom"/>
  <p:tag name="KSO_WM_SLIDE_INDEX" val="1"/>
  <p:tag name="KSO_WM_SLIDE_ID" val="custom20235934_1"/>
  <p:tag name="KSO_WM_TEMPLATE_MASTER_TYPE" val="0"/>
  <p:tag name="KSO_WM_SLIDE_LAYOUT" val="a_f"/>
  <p:tag name="KSO_WM_SLIDE_LAYOUT_CNT" val="1_2"/>
  <p:tag name="KSO_WM_TEMPLATE_COLORSEQUENCE" val="1,2,3,4,5,6"/>
  <p:tag name="KSO_WM_SLIDE_THEME_ID" val="3326740"/>
  <p:tag name="KSO_WM_SLIDE_THEME_NAME" val="弥散风蓝色职场办公"/>
</p:tagLst>
</file>

<file path=ppt/tags/tag126.xml><?xml version="1.0" encoding="utf-8"?>
<p:tagLst xmlns:p="http://schemas.openxmlformats.org/presentationml/2006/main">
  <p:tag name="KSO_WM_UNIT_TYPE" val="l_h_i"/>
  <p:tag name="KSO_WM_UNIT_INDEX" val="1_2_2"/>
  <p:tag name="KSO_WM_BEAUTIFY_FLAG" val="#wm#"/>
  <p:tag name="KSO_WM_TAG_VERSION" val="3.0"/>
  <p:tag name="KSO_WM_DIAGRAM_VERSION" val="3"/>
  <p:tag name="KSO_WM_DIAGRAM_GROUP_CODE" val="l1-1"/>
  <p:tag name="KSO_WM_DIAGRAM_COLOR_TRICK" val="1"/>
  <p:tag name="KSO_WM_DIAGRAM_COLOR_TEXT_CAN_REMOVE" val="n"/>
  <p:tag name="KSO_WM_UNIT_ID" val="custom20235934_4*l_h_i*1_2_2"/>
  <p:tag name="KSO_WM_UNIT_ISNUMDGMTITLE" val="0"/>
  <p:tag name="KSO_WM_UNIT_NOCLEAR" val="0"/>
  <p:tag name="KSO_WM_UNIT_HIGHLIGHT" val="0"/>
  <p:tag name="KSO_WM_UNIT_COMPATIBLE" val="0"/>
  <p:tag name="KSO_WM_UNIT_DIAGRAM_ISNUMVISUAL" val="0"/>
  <p:tag name="KSO_WM_UNIT_DIAGRAM_ISREFERUNIT" val="0"/>
  <p:tag name="KSO_WM_UNIT_LAYERLEVEL" val="1_1_1"/>
  <p:tag name="KSO_WM_TEMPLATE_INDEX" val="20235934"/>
  <p:tag name="KSO_WM_TEMPLATE_CATEGORY" val="custom"/>
  <p:tag name="KSO_WM_DIAGRAM_MAX_ITEMCNT" val="6"/>
  <p:tag name="KSO_WM_DIAGRAM_MIN_ITEMCNT" val="2"/>
  <p:tag name="KSO_WM_DIAGRAM_VIRTUALLY_FRAME" val="{&quot;height&quot;:240.9055938720703,&quot;width&quot;:866.3350219726562}"/>
  <p:tag name="KSO_WM_DIAGRAM_COLOR_MATCH_VALUE" val="{&quot;shape&quot;:{&quot;fill&quot;:{&quot;type&quot;:0},&quot;glow&quot;:{&quot;colorType&quot;:0},&quot;line&quot;:{&quot;solidLine&quot;:{&quot;brightness&quot;:0.800000011920929,&quot;colorType&quot;:1,&quot;foreColorIndex&quot;:5,&quot;transparency&quot;:0.5},&quot;type&quot;:1},&quot;shadow&quot;:{&quot;colorType&quot;:0},&quot;threeD&quot;:{&quot;curvedSurface&quot;:{&quot;brightness&quot;:0,&quot;colorType&quot;:2,&quot;rgb&quot;:&quot;#000000&quot;},&quot;depth&quot;:{&quot;colorType&quot;:0}}},&quot;text&quot;:{&quot;fill&quot;:{},&quot;glow&quot;:{},&quot;line&quot;:{},&quot;shadow&quot;:{},&quot;threeD&quot;:{}}}"/>
</p:tagLst>
</file>

<file path=ppt/tags/tag127.xml><?xml version="1.0" encoding="utf-8"?>
<p:tagLst xmlns:p="http://schemas.openxmlformats.org/presentationml/2006/main">
  <p:tag name="KSO_WM_UNIT_TYPE" val="l_h_i"/>
  <p:tag name="KSO_WM_UNIT_INDEX" val="1_3_2"/>
  <p:tag name="KSO_WM_BEAUTIFY_FLAG" val="#wm#"/>
  <p:tag name="KSO_WM_TAG_VERSION" val="3.0"/>
  <p:tag name="KSO_WM_DIAGRAM_VERSION" val="3"/>
  <p:tag name="KSO_WM_DIAGRAM_GROUP_CODE" val="l1-1"/>
  <p:tag name="KSO_WM_DIAGRAM_COLOR_TRICK" val="1"/>
  <p:tag name="KSO_WM_DIAGRAM_COLOR_TEXT_CAN_REMOVE" val="n"/>
  <p:tag name="KSO_WM_UNIT_ID" val="custom20235934_4*l_h_i*1_3_2"/>
  <p:tag name="KSO_WM_UNIT_ISNUMDGMTITLE" val="0"/>
  <p:tag name="KSO_WM_UNIT_NOCLEAR" val="0"/>
  <p:tag name="KSO_WM_UNIT_HIGHLIGHT" val="0"/>
  <p:tag name="KSO_WM_UNIT_COMPATIBLE" val="0"/>
  <p:tag name="KSO_WM_UNIT_DIAGRAM_ISNUMVISUAL" val="0"/>
  <p:tag name="KSO_WM_UNIT_DIAGRAM_ISREFERUNIT" val="0"/>
  <p:tag name="KSO_WM_UNIT_LAYERLEVEL" val="1_1_1"/>
  <p:tag name="KSO_WM_TEMPLATE_INDEX" val="20235934"/>
  <p:tag name="KSO_WM_TEMPLATE_CATEGORY" val="custom"/>
  <p:tag name="KSO_WM_DIAGRAM_MAX_ITEMCNT" val="6"/>
  <p:tag name="KSO_WM_DIAGRAM_MIN_ITEMCNT" val="2"/>
  <p:tag name="KSO_WM_DIAGRAM_VIRTUALLY_FRAME" val="{&quot;height&quot;:240.9055938720703,&quot;width&quot;:866.3350219726562}"/>
  <p:tag name="KSO_WM_DIAGRAM_COLOR_MATCH_VALUE" val="{&quot;shape&quot;:{&quot;fill&quot;:{&quot;type&quot;:0},&quot;glow&quot;:{&quot;colorType&quot;:0},&quot;line&quot;:{&quot;solidLine&quot;:{&quot;brightness&quot;:0.800000011920929,&quot;colorType&quot;:1,&quot;foreColorIndex&quot;:5,&quot;transparency&quot;:0.5},&quot;type&quot;:1},&quot;shadow&quot;:{&quot;colorType&quot;:0},&quot;threeD&quot;:{&quot;curvedSurface&quot;:{&quot;brightness&quot;:0,&quot;colorType&quot;:2,&quot;rgb&quot;:&quot;#000000&quot;},&quot;depth&quot;:{&quot;colorType&quot;:0}}},&quot;text&quot;:{&quot;fill&quot;:{},&quot;glow&quot;:{},&quot;line&quot;:{},&quot;shadow&quot;:{},&quot;threeD&quot;:{}}}"/>
</p:tagLst>
</file>

<file path=ppt/tags/tag128.xml><?xml version="1.0" encoding="utf-8"?>
<p:tagLst xmlns:p="http://schemas.openxmlformats.org/presentationml/2006/main">
  <p:tag name="KSO_WM_UNIT_TYPE" val="l_h_i"/>
  <p:tag name="KSO_WM_UNIT_INDEX" val="1_4_2"/>
  <p:tag name="KSO_WM_BEAUTIFY_FLAG" val="#wm#"/>
  <p:tag name="KSO_WM_TAG_VERSION" val="3.0"/>
  <p:tag name="KSO_WM_DIAGRAM_VERSION" val="3"/>
  <p:tag name="KSO_WM_DIAGRAM_GROUP_CODE" val="l1-1"/>
  <p:tag name="KSO_WM_DIAGRAM_COLOR_TRICK" val="1"/>
  <p:tag name="KSO_WM_DIAGRAM_COLOR_TEXT_CAN_REMOVE" val="n"/>
  <p:tag name="KSO_WM_UNIT_ID" val="custom20235934_4*l_h_i*1_4_2"/>
  <p:tag name="KSO_WM_UNIT_ISNUMDGMTITLE" val="0"/>
  <p:tag name="KSO_WM_UNIT_NOCLEAR" val="0"/>
  <p:tag name="KSO_WM_UNIT_HIGHLIGHT" val="0"/>
  <p:tag name="KSO_WM_UNIT_COMPATIBLE" val="0"/>
  <p:tag name="KSO_WM_UNIT_DIAGRAM_ISNUMVISUAL" val="0"/>
  <p:tag name="KSO_WM_UNIT_DIAGRAM_ISREFERUNIT" val="0"/>
  <p:tag name="KSO_WM_UNIT_LAYERLEVEL" val="1_1_1"/>
  <p:tag name="KSO_WM_TEMPLATE_INDEX" val="20235934"/>
  <p:tag name="KSO_WM_TEMPLATE_CATEGORY" val="custom"/>
  <p:tag name="KSO_WM_DIAGRAM_MAX_ITEMCNT" val="6"/>
  <p:tag name="KSO_WM_DIAGRAM_MIN_ITEMCNT" val="2"/>
  <p:tag name="KSO_WM_DIAGRAM_VIRTUALLY_FRAME" val="{&quot;height&quot;:240.9055938720703,&quot;width&quot;:866.3350219726562}"/>
  <p:tag name="KSO_WM_DIAGRAM_COLOR_MATCH_VALUE" val="{&quot;shape&quot;:{&quot;fill&quot;:{&quot;type&quot;:0},&quot;glow&quot;:{&quot;colorType&quot;:0},&quot;line&quot;:{&quot;solidLine&quot;:{&quot;brightness&quot;:0.800000011920929,&quot;colorType&quot;:1,&quot;foreColorIndex&quot;:5,&quot;transparency&quot;:0.5},&quot;type&quot;:1},&quot;shadow&quot;:{&quot;colorType&quot;:0},&quot;threeD&quot;:{&quot;curvedSurface&quot;:{&quot;brightness&quot;:0,&quot;colorType&quot;:2,&quot;rgb&quot;:&quot;#000000&quot;},&quot;depth&quot;:{&quot;colorType&quot;:0}}},&quot;text&quot;:{&quot;fill&quot;:{},&quot;glow&quot;:{},&quot;line&quot;:{},&quot;shadow&quot;:{},&quot;threeD&quot;:{}}}"/>
</p:tagLst>
</file>

<file path=ppt/tags/tag129.xml><?xml version="1.0" encoding="utf-8"?>
<p:tagLst xmlns:p="http://schemas.openxmlformats.org/presentationml/2006/main">
  <p:tag name="KSO_WM_UNIT_TYPE" val="a"/>
  <p:tag name="KSO_WM_UNIT_INDEX" val="1"/>
  <p:tag name="KSO_WM_BEAUTIFY_FLAG" val="#wm#"/>
  <p:tag name="KSO_WM_TAG_VERSION" val="3.0"/>
  <p:tag name="KSO_WM_UNIT_ISCONTENTSTITLE" val="1"/>
  <p:tag name="KSO_WM_DIAGRAM_GROUP_CODE" val="l1-1"/>
  <p:tag name="KSO_WM_DIAGRAM_COLOR_TRICK" val="1"/>
  <p:tag name="KSO_WM_DIAGRAM_COLOR_TEXT_CAN_REMOVE" val="n"/>
  <p:tag name="KSO_WM_UNIT_ID" val="custom20235934_4*a*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TEMPLATE_INDEX" val="20235934"/>
  <p:tag name="KSO_WM_TEMPLATE_CATEGORY" val="custom"/>
  <p:tag name="KSO_WM_UNIT_PRESET_TEXT_INDEX" val="-1"/>
  <p:tag name="KSO_WM_UNIT_PRESET_TEXT_LEN" val="0"/>
</p:tagLst>
</file>

<file path=ppt/tags/tag13.xml><?xml version="1.0" encoding="utf-8"?>
<p:tagLst xmlns:p="http://schemas.openxmlformats.org/presentationml/2006/main">
  <p:tag name="KSO_WM_UNIT_TYPE" val="i"/>
  <p:tag name="KSO_WM_UNIT_INDEX" val="13"/>
  <p:tag name="KSO_WM_BEAUTIFY_FLAG" val="#wm#"/>
  <p:tag name="KSO_WM_TAG_VERSION" val="3.0"/>
  <p:tag name="KSO_WM_UNIT_ID" val="_1*i*13"/>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30.xml><?xml version="1.0" encoding="utf-8"?>
<p:tagLst xmlns:p="http://schemas.openxmlformats.org/presentationml/2006/main">
  <p:tag name="KSO_WM_UNIT_TYPE" val="l_h_i"/>
  <p:tag name="KSO_WM_UNIT_SUBTYPE" val="d"/>
  <p:tag name="KSO_WM_UNIT_INDEX" val="1_1_1"/>
  <p:tag name="KSO_WM_BEAUTIFY_FLAG" val="#wm#"/>
  <p:tag name="KSO_WM_TAG_VERSION" val="3.0"/>
  <p:tag name="KSO_WM_DIAGRAM_VERSION" val="3"/>
  <p:tag name="KSO_WM_DIAGRAM_GROUP_CODE" val="l1-1"/>
  <p:tag name="KSO_WM_DIAGRAM_COLOR_TRICK" val="1"/>
  <p:tag name="KSO_WM_DIAGRAM_COLOR_TEXT_CAN_REMOVE" val="n"/>
  <p:tag name="KSO_WM_UNIT_ID" val="custom20235934_4*l_h_i*1_1_1"/>
  <p:tag name="KSO_WM_UNIT_ISNUMDGMTITLE" val="0"/>
  <p:tag name="KSO_WM_UNIT_NOCLEAR" val="0"/>
  <p:tag name="KSO_WM_UNIT_HIGHLIGHT" val="0"/>
  <p:tag name="KSO_WM_UNIT_COMPATIBLE" val="0"/>
  <p:tag name="KSO_WM_UNIT_DIAGRAM_ISNUMVISUAL" val="0"/>
  <p:tag name="KSO_WM_UNIT_DIAGRAM_ISREFERUNIT" val="0"/>
  <p:tag name="KSO_WM_UNIT_LAYERLEVEL" val="1_1_1"/>
  <p:tag name="KSO_WM_TEMPLATE_INDEX" val="20235934"/>
  <p:tag name="KSO_WM_TEMPLATE_CATEGORY" val="custom"/>
  <p:tag name="KSO_WM_DIAGRAM_MAX_ITEMCNT" val="6"/>
  <p:tag name="KSO_WM_DIAGRAM_MIN_ITEMCNT" val="2"/>
  <p:tag name="KSO_WM_DIAGRAM_VIRTUALLY_FRAME" val="{&quot;height&quot;:240.9055938720703,&quot;width&quot;:866.3350219726562}"/>
  <p:tag name="KSO_WM_DIAGRAM_COLOR_MATCH_VALUE" val="{&quot;shape&quot;:{&quot;fill&quot;:{&quot;gradient&quot;:[{&quot;brightness&quot;:0,&quot;colorType&quot;:1,&quot;foreColorIndex&quot;:5,&quot;pos&quot;:0.17000000178813934,&quot;transparency&quot;:0},{&quot;brightness&quot;:0,&quot;colorType&quot;:1,&quot;foreColorIndex&quot;:6,&quot;pos&quot;:0.7200000286102295,&quot;transparency&quot;:0}],&quot;type&quot;:3},&quot;glow&quot;:{&quot;colorType&quot;:0},&quot;line&quot;:{&quot;type&quot;:0},&quot;shadow&quot;:{&quot;brightness&quot;:0,&quot;colorType&quot;:1,&quot;foreColorIndex&quot;:6,&quot;transparency&quot;:0.800000011920929},&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Lst>
</file>

<file path=ppt/tags/tag131.xml><?xml version="1.0" encoding="utf-8"?>
<p:tagLst xmlns:p="http://schemas.openxmlformats.org/presentationml/2006/main">
  <p:tag name="KSO_WM_UNIT_TYPE" val="l_h_f"/>
  <p:tag name="KSO_WM_UNIT_INDEX" val="1_1_1"/>
  <p:tag name="KSO_WM_BEAUTIFY_FLAG" val="#wm#"/>
  <p:tag name="KSO_WM_TAG_VERSION" val="3.0"/>
  <p:tag name="KSO_WM_DIAGRAM_VERSION" val="3"/>
  <p:tag name="KSO_WM_DIAGRAM_GROUP_CODE" val="l1-1"/>
  <p:tag name="KSO_WM_DIAGRAM_COLOR_TRICK" val="1"/>
  <p:tag name="KSO_WM_DIAGRAM_COLOR_TEXT_CAN_REMOVE" val="n"/>
  <p:tag name="KSO_WM_UNIT_ID" val="custom20235934_4*l_h_f*1_1_1"/>
  <p:tag name="KSO_WM_UNIT_ISNUMDGMTITLE" val="0"/>
  <p:tag name="KSO_WM_UNIT_NOCLEAR" val="0"/>
  <p:tag name="KSO_WM_UNIT_HIGHLIGHT" val="0"/>
  <p:tag name="KSO_WM_UNIT_COMPATIBLE" val="0"/>
  <p:tag name="KSO_WM_UNIT_DIAGRAM_ISNUMVISUAL" val="0"/>
  <p:tag name="KSO_WM_UNIT_DIAGRAM_ISREFERUNIT" val="0"/>
  <p:tag name="KSO_WM_UNIT_LAYERLEVEL" val="1_1_1"/>
  <p:tag name="KSO_WM_TEMPLATE_INDEX" val="20235934"/>
  <p:tag name="KSO_WM_TEMPLATE_CATEGORY" val="custom"/>
  <p:tag name="KSO_WM_UNIT_SUBTYPE" val="a"/>
  <p:tag name="KSO_WM_DIAGRAM_MAX_ITEMCNT" val="6"/>
  <p:tag name="KSO_WM_DIAGRAM_MIN_ITEMCNT" val="2"/>
  <p:tag name="KSO_WM_DIAGRAM_VIRTUALLY_FRAME" val="{&quot;height&quot;:240.9055938720703,&quot;width&quot;:866.3350219726562}"/>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3,&quot;transparency&quot;:0},&quot;type&quot;:1},&quot;glow&quot;:{&quot;colorType&quot;:0},&quot;line&quot;:{&quot;type&quot;:0},&quot;shadow&quot;:{&quot;colorType&quot;:0},&quot;threeD&quot;:{&quot;curvedSurface&quot;:{&quot;brightness&quot;:0,&quot;colorType&quot;:2,&quot;rgb&quot;:&quot;#000000&quot;},&quot;depth&quot;:{&quot;colorType&quot;:0}}}}"/>
  <p:tag name="KSO_WM_UNIT_TEXT_TYPE" val="1"/>
  <p:tag name="KSO_WM_UNIT_TEXT_LAYER_COUNT" val="1"/>
  <p:tag name="KSO_WM_UNIT_PRESET_TEXT" val="单击添加&#10;目录项标题"/>
</p:tagLst>
</file>

<file path=ppt/tags/tag132.xml><?xml version="1.0" encoding="utf-8"?>
<p:tagLst xmlns:p="http://schemas.openxmlformats.org/presentationml/2006/main">
  <p:tag name="KSO_WM_UNIT_TYPE" val="l_h_i"/>
  <p:tag name="KSO_WM_UNIT_SUBTYPE" val="d"/>
  <p:tag name="KSO_WM_UNIT_INDEX" val="1_2_1"/>
  <p:tag name="KSO_WM_BEAUTIFY_FLAG" val="#wm#"/>
  <p:tag name="KSO_WM_TAG_VERSION" val="3.0"/>
  <p:tag name="KSO_WM_DIAGRAM_VERSION" val="3"/>
  <p:tag name="KSO_WM_DIAGRAM_GROUP_CODE" val="l1-1"/>
  <p:tag name="KSO_WM_DIAGRAM_COLOR_TRICK" val="1"/>
  <p:tag name="KSO_WM_DIAGRAM_COLOR_TEXT_CAN_REMOVE" val="n"/>
  <p:tag name="KSO_WM_UNIT_ID" val="custom20235934_4*l_h_i*1_2_1"/>
  <p:tag name="KSO_WM_UNIT_ISNUMDGMTITLE" val="0"/>
  <p:tag name="KSO_WM_UNIT_NOCLEAR" val="0"/>
  <p:tag name="KSO_WM_UNIT_HIGHLIGHT" val="0"/>
  <p:tag name="KSO_WM_UNIT_COMPATIBLE" val="0"/>
  <p:tag name="KSO_WM_UNIT_DIAGRAM_ISNUMVISUAL" val="0"/>
  <p:tag name="KSO_WM_UNIT_DIAGRAM_ISREFERUNIT" val="0"/>
  <p:tag name="KSO_WM_UNIT_LAYERLEVEL" val="1_1_1"/>
  <p:tag name="KSO_WM_TEMPLATE_INDEX" val="20235934"/>
  <p:tag name="KSO_WM_TEMPLATE_CATEGORY" val="custom"/>
  <p:tag name="KSO_WM_DIAGRAM_MAX_ITEMCNT" val="6"/>
  <p:tag name="KSO_WM_DIAGRAM_MIN_ITEMCNT" val="2"/>
  <p:tag name="KSO_WM_DIAGRAM_VIRTUALLY_FRAME" val="{&quot;height&quot;:240.9055938720703,&quot;width&quot;:866.3350219726562}"/>
  <p:tag name="KSO_WM_DIAGRAM_COLOR_MATCH_VALUE" val="{&quot;shape&quot;:{&quot;fill&quot;:{&quot;gradient&quot;:[{&quot;brightness&quot;:0,&quot;colorType&quot;:1,&quot;foreColorIndex&quot;:5,&quot;pos&quot;:0.17000000178813934,&quot;transparency&quot;:0},{&quot;brightness&quot;:0,&quot;colorType&quot;:1,&quot;foreColorIndex&quot;:6,&quot;pos&quot;:0.7200000286102295,&quot;transparency&quot;:0}],&quot;type&quot;:3},&quot;glow&quot;:{&quot;colorType&quot;:0},&quot;line&quot;:{&quot;type&quot;:0},&quot;shadow&quot;:{&quot;brightness&quot;:0,&quot;colorType&quot;:1,&quot;foreColorIndex&quot;:6,&quot;transparency&quot;:0.800000011920929},&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Lst>
</file>

<file path=ppt/tags/tag133.xml><?xml version="1.0" encoding="utf-8"?>
<p:tagLst xmlns:p="http://schemas.openxmlformats.org/presentationml/2006/main">
  <p:tag name="KSO_WM_UNIT_TYPE" val="l_h_f"/>
  <p:tag name="KSO_WM_UNIT_INDEX" val="1_2_1"/>
  <p:tag name="KSO_WM_BEAUTIFY_FLAG" val="#wm#"/>
  <p:tag name="KSO_WM_TAG_VERSION" val="3.0"/>
  <p:tag name="KSO_WM_DIAGRAM_VERSION" val="3"/>
  <p:tag name="KSO_WM_DIAGRAM_GROUP_CODE" val="l1-1"/>
  <p:tag name="KSO_WM_DIAGRAM_COLOR_TRICK" val="1"/>
  <p:tag name="KSO_WM_DIAGRAM_COLOR_TEXT_CAN_REMOVE" val="n"/>
  <p:tag name="KSO_WM_UNIT_ID" val="custom20235934_4*l_h_f*1_2_1"/>
  <p:tag name="KSO_WM_UNIT_ISNUMDGMTITLE" val="0"/>
  <p:tag name="KSO_WM_UNIT_NOCLEAR" val="0"/>
  <p:tag name="KSO_WM_UNIT_HIGHLIGHT" val="0"/>
  <p:tag name="KSO_WM_UNIT_COMPATIBLE" val="0"/>
  <p:tag name="KSO_WM_UNIT_DIAGRAM_ISNUMVISUAL" val="0"/>
  <p:tag name="KSO_WM_UNIT_DIAGRAM_ISREFERUNIT" val="0"/>
  <p:tag name="KSO_WM_UNIT_LAYERLEVEL" val="1_1_1"/>
  <p:tag name="KSO_WM_TEMPLATE_INDEX" val="20235934"/>
  <p:tag name="KSO_WM_TEMPLATE_CATEGORY" val="custom"/>
  <p:tag name="KSO_WM_UNIT_SUBTYPE" val="a"/>
  <p:tag name="KSO_WM_DIAGRAM_MAX_ITEMCNT" val="6"/>
  <p:tag name="KSO_WM_DIAGRAM_MIN_ITEMCNT" val="2"/>
  <p:tag name="KSO_WM_DIAGRAM_VIRTUALLY_FRAME" val="{&quot;height&quot;:240.9055938720703,&quot;width&quot;:866.3350219726562}"/>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3,&quot;transparency&quot;:0},&quot;type&quot;:1},&quot;glow&quot;:{&quot;colorType&quot;:0},&quot;line&quot;:{&quot;type&quot;:0},&quot;shadow&quot;:{&quot;colorType&quot;:0},&quot;threeD&quot;:{&quot;curvedSurface&quot;:{&quot;brightness&quot;:0,&quot;colorType&quot;:2,&quot;rgb&quot;:&quot;#000000&quot;},&quot;depth&quot;:{&quot;colorType&quot;:0}}}}"/>
  <p:tag name="KSO_WM_UNIT_TEXT_TYPE" val="1"/>
  <p:tag name="KSO_WM_UNIT_TEXT_LAYER_COUNT" val="1"/>
  <p:tag name="KSO_WM_UNIT_PRESET_TEXT" val="单击添加&#10;目录项标题"/>
</p:tagLst>
</file>

<file path=ppt/tags/tag134.xml><?xml version="1.0" encoding="utf-8"?>
<p:tagLst xmlns:p="http://schemas.openxmlformats.org/presentationml/2006/main">
  <p:tag name="KSO_WM_UNIT_TYPE" val="l_h_i"/>
  <p:tag name="KSO_WM_UNIT_SUBTYPE" val="d"/>
  <p:tag name="KSO_WM_UNIT_INDEX" val="1_3_1"/>
  <p:tag name="KSO_WM_BEAUTIFY_FLAG" val="#wm#"/>
  <p:tag name="KSO_WM_TAG_VERSION" val="3.0"/>
  <p:tag name="KSO_WM_DIAGRAM_VERSION" val="3"/>
  <p:tag name="KSO_WM_DIAGRAM_GROUP_CODE" val="l1-1"/>
  <p:tag name="KSO_WM_DIAGRAM_COLOR_TRICK" val="1"/>
  <p:tag name="KSO_WM_DIAGRAM_COLOR_TEXT_CAN_REMOVE" val="n"/>
  <p:tag name="KSO_WM_UNIT_ID" val="custom20235934_4*l_h_i*1_3_1"/>
  <p:tag name="KSO_WM_UNIT_ISNUMDGMTITLE" val="0"/>
  <p:tag name="KSO_WM_UNIT_NOCLEAR" val="0"/>
  <p:tag name="KSO_WM_UNIT_HIGHLIGHT" val="0"/>
  <p:tag name="KSO_WM_UNIT_COMPATIBLE" val="0"/>
  <p:tag name="KSO_WM_UNIT_DIAGRAM_ISNUMVISUAL" val="0"/>
  <p:tag name="KSO_WM_UNIT_DIAGRAM_ISREFERUNIT" val="0"/>
  <p:tag name="KSO_WM_UNIT_LAYERLEVEL" val="1_1_1"/>
  <p:tag name="KSO_WM_TEMPLATE_INDEX" val="20235934"/>
  <p:tag name="KSO_WM_TEMPLATE_CATEGORY" val="custom"/>
  <p:tag name="KSO_WM_DIAGRAM_MAX_ITEMCNT" val="6"/>
  <p:tag name="KSO_WM_DIAGRAM_MIN_ITEMCNT" val="2"/>
  <p:tag name="KSO_WM_DIAGRAM_VIRTUALLY_FRAME" val="{&quot;height&quot;:240.9055938720703,&quot;width&quot;:866.3350219726562}"/>
  <p:tag name="KSO_WM_DIAGRAM_COLOR_MATCH_VALUE" val="{&quot;shape&quot;:{&quot;fill&quot;:{&quot;gradient&quot;:[{&quot;brightness&quot;:0,&quot;colorType&quot;:1,&quot;foreColorIndex&quot;:5,&quot;pos&quot;:0.17000000178813934,&quot;transparency&quot;:0},{&quot;brightness&quot;:0,&quot;colorType&quot;:1,&quot;foreColorIndex&quot;:6,&quot;pos&quot;:0.7200000286102295,&quot;transparency&quot;:0}],&quot;type&quot;:3},&quot;glow&quot;:{&quot;colorType&quot;:0},&quot;line&quot;:{&quot;type&quot;:0},&quot;shadow&quot;:{&quot;brightness&quot;:0,&quot;colorType&quot;:1,&quot;foreColorIndex&quot;:6,&quot;transparency&quot;:0.800000011920929},&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Lst>
</file>

<file path=ppt/tags/tag135.xml><?xml version="1.0" encoding="utf-8"?>
<p:tagLst xmlns:p="http://schemas.openxmlformats.org/presentationml/2006/main">
  <p:tag name="KSO_WM_UNIT_TYPE" val="l_h_f"/>
  <p:tag name="KSO_WM_UNIT_INDEX" val="1_3_1"/>
  <p:tag name="KSO_WM_BEAUTIFY_FLAG" val="#wm#"/>
  <p:tag name="KSO_WM_TAG_VERSION" val="3.0"/>
  <p:tag name="KSO_WM_DIAGRAM_VERSION" val="3"/>
  <p:tag name="KSO_WM_DIAGRAM_GROUP_CODE" val="l1-1"/>
  <p:tag name="KSO_WM_DIAGRAM_COLOR_TRICK" val="1"/>
  <p:tag name="KSO_WM_DIAGRAM_COLOR_TEXT_CAN_REMOVE" val="n"/>
  <p:tag name="KSO_WM_UNIT_ID" val="custom20235934_4*l_h_f*1_3_1"/>
  <p:tag name="KSO_WM_UNIT_ISNUMDGMTITLE" val="0"/>
  <p:tag name="KSO_WM_UNIT_NOCLEAR" val="0"/>
  <p:tag name="KSO_WM_UNIT_HIGHLIGHT" val="0"/>
  <p:tag name="KSO_WM_UNIT_COMPATIBLE" val="0"/>
  <p:tag name="KSO_WM_UNIT_DIAGRAM_ISNUMVISUAL" val="0"/>
  <p:tag name="KSO_WM_UNIT_DIAGRAM_ISREFERUNIT" val="0"/>
  <p:tag name="KSO_WM_UNIT_LAYERLEVEL" val="1_1_1"/>
  <p:tag name="KSO_WM_TEMPLATE_INDEX" val="20235934"/>
  <p:tag name="KSO_WM_TEMPLATE_CATEGORY" val="custom"/>
  <p:tag name="KSO_WM_UNIT_SUBTYPE" val="a"/>
  <p:tag name="KSO_WM_DIAGRAM_MAX_ITEMCNT" val="6"/>
  <p:tag name="KSO_WM_DIAGRAM_MIN_ITEMCNT" val="2"/>
  <p:tag name="KSO_WM_DIAGRAM_VIRTUALLY_FRAME" val="{&quot;height&quot;:240.9055938720703,&quot;width&quot;:866.3350219726562}"/>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3,&quot;transparency&quot;:0},&quot;type&quot;:1},&quot;glow&quot;:{&quot;colorType&quot;:0},&quot;line&quot;:{&quot;type&quot;:0},&quot;shadow&quot;:{&quot;colorType&quot;:0},&quot;threeD&quot;:{&quot;curvedSurface&quot;:{&quot;brightness&quot;:0,&quot;colorType&quot;:2,&quot;rgb&quot;:&quot;#000000&quot;},&quot;depth&quot;:{&quot;colorType&quot;:0}}}}"/>
  <p:tag name="KSO_WM_UNIT_TEXT_TYPE" val="1"/>
  <p:tag name="KSO_WM_UNIT_TEXT_LAYER_COUNT" val="1"/>
  <p:tag name="KSO_WM_UNIT_PRESET_TEXT" val="单击添加&#10;目录项标题"/>
</p:tagLst>
</file>

<file path=ppt/tags/tag136.xml><?xml version="1.0" encoding="utf-8"?>
<p:tagLst xmlns:p="http://schemas.openxmlformats.org/presentationml/2006/main">
  <p:tag name="KSO_WM_UNIT_TYPE" val="l_h_i"/>
  <p:tag name="KSO_WM_UNIT_SUBTYPE" val="d"/>
  <p:tag name="KSO_WM_UNIT_INDEX" val="1_4_1"/>
  <p:tag name="KSO_WM_BEAUTIFY_FLAG" val="#wm#"/>
  <p:tag name="KSO_WM_TAG_VERSION" val="3.0"/>
  <p:tag name="KSO_WM_DIAGRAM_VERSION" val="3"/>
  <p:tag name="KSO_WM_DIAGRAM_GROUP_CODE" val="l1-1"/>
  <p:tag name="KSO_WM_DIAGRAM_COLOR_TRICK" val="1"/>
  <p:tag name="KSO_WM_DIAGRAM_COLOR_TEXT_CAN_REMOVE" val="n"/>
  <p:tag name="KSO_WM_UNIT_ID" val="custom20235934_4*l_h_i*1_4_1"/>
  <p:tag name="KSO_WM_UNIT_ISNUMDGMTITLE" val="0"/>
  <p:tag name="KSO_WM_UNIT_NOCLEAR" val="0"/>
  <p:tag name="KSO_WM_UNIT_HIGHLIGHT" val="0"/>
  <p:tag name="KSO_WM_UNIT_COMPATIBLE" val="0"/>
  <p:tag name="KSO_WM_UNIT_DIAGRAM_ISNUMVISUAL" val="0"/>
  <p:tag name="KSO_WM_UNIT_DIAGRAM_ISREFERUNIT" val="0"/>
  <p:tag name="KSO_WM_UNIT_LAYERLEVEL" val="1_1_1"/>
  <p:tag name="KSO_WM_TEMPLATE_INDEX" val="20235934"/>
  <p:tag name="KSO_WM_TEMPLATE_CATEGORY" val="custom"/>
  <p:tag name="KSO_WM_DIAGRAM_MAX_ITEMCNT" val="6"/>
  <p:tag name="KSO_WM_DIAGRAM_MIN_ITEMCNT" val="2"/>
  <p:tag name="KSO_WM_DIAGRAM_VIRTUALLY_FRAME" val="{&quot;height&quot;:240.9055938720703,&quot;width&quot;:866.3350219726562}"/>
  <p:tag name="KSO_WM_DIAGRAM_COLOR_MATCH_VALUE" val="{&quot;shape&quot;:{&quot;fill&quot;:{&quot;gradient&quot;:[{&quot;brightness&quot;:0,&quot;colorType&quot;:1,&quot;foreColorIndex&quot;:5,&quot;pos&quot;:0.17000000178813934,&quot;transparency&quot;:0},{&quot;brightness&quot;:0,&quot;colorType&quot;:1,&quot;foreColorIndex&quot;:6,&quot;pos&quot;:0.7200000286102295,&quot;transparency&quot;:0}],&quot;type&quot;:3},&quot;glow&quot;:{&quot;colorType&quot;:0},&quot;line&quot;:{&quot;type&quot;:0},&quot;shadow&quot;:{&quot;brightness&quot;:0,&quot;colorType&quot;:1,&quot;foreColorIndex&quot;:6,&quot;transparency&quot;:0.800000011920929},&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Lst>
</file>

<file path=ppt/tags/tag137.xml><?xml version="1.0" encoding="utf-8"?>
<p:tagLst xmlns:p="http://schemas.openxmlformats.org/presentationml/2006/main">
  <p:tag name="KSO_WM_UNIT_TYPE" val="l_h_f"/>
  <p:tag name="KSO_WM_UNIT_INDEX" val="1_4_1"/>
  <p:tag name="KSO_WM_BEAUTIFY_FLAG" val="#wm#"/>
  <p:tag name="KSO_WM_TAG_VERSION" val="3.0"/>
  <p:tag name="KSO_WM_DIAGRAM_VERSION" val="3"/>
  <p:tag name="KSO_WM_DIAGRAM_GROUP_CODE" val="l1-1"/>
  <p:tag name="KSO_WM_DIAGRAM_COLOR_TRICK" val="1"/>
  <p:tag name="KSO_WM_DIAGRAM_COLOR_TEXT_CAN_REMOVE" val="n"/>
  <p:tag name="KSO_WM_UNIT_ID" val="custom20235934_4*l_h_f*1_4_1"/>
  <p:tag name="KSO_WM_UNIT_ISNUMDGMTITLE" val="0"/>
  <p:tag name="KSO_WM_UNIT_NOCLEAR" val="0"/>
  <p:tag name="KSO_WM_UNIT_HIGHLIGHT" val="0"/>
  <p:tag name="KSO_WM_UNIT_COMPATIBLE" val="0"/>
  <p:tag name="KSO_WM_UNIT_DIAGRAM_ISNUMVISUAL" val="0"/>
  <p:tag name="KSO_WM_UNIT_DIAGRAM_ISREFERUNIT" val="0"/>
  <p:tag name="KSO_WM_UNIT_LAYERLEVEL" val="1_1_1"/>
  <p:tag name="KSO_WM_TEMPLATE_INDEX" val="20235934"/>
  <p:tag name="KSO_WM_TEMPLATE_CATEGORY" val="custom"/>
  <p:tag name="KSO_WM_UNIT_SUBTYPE" val="a"/>
  <p:tag name="KSO_WM_DIAGRAM_MAX_ITEMCNT" val="6"/>
  <p:tag name="KSO_WM_DIAGRAM_MIN_ITEMCNT" val="2"/>
  <p:tag name="KSO_WM_DIAGRAM_VIRTUALLY_FRAME" val="{&quot;height&quot;:240.9055938720703,&quot;width&quot;:866.3350219726562}"/>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3,&quot;transparency&quot;:0},&quot;type&quot;:1},&quot;glow&quot;:{&quot;colorType&quot;:0},&quot;line&quot;:{&quot;type&quot;:0},&quot;shadow&quot;:{&quot;colorType&quot;:0},&quot;threeD&quot;:{&quot;curvedSurface&quot;:{&quot;brightness&quot;:0,&quot;colorType&quot;:2,&quot;rgb&quot;:&quot;#000000&quot;},&quot;depth&quot;:{&quot;colorType&quot;:0}}}}"/>
  <p:tag name="KSO_WM_UNIT_TEXT_TYPE" val="1"/>
  <p:tag name="KSO_WM_UNIT_TEXT_LAYER_COUNT" val="1"/>
  <p:tag name="KSO_WM_UNIT_PRESET_TEXT" val="单击添加&#10;目录项标题"/>
</p:tagLst>
</file>

<file path=ppt/tags/tag138.xml><?xml version="1.0" encoding="utf-8"?>
<p:tagLst xmlns:p="http://schemas.openxmlformats.org/presentationml/2006/main">
  <p:tag name="KSO_WM_UNIT_TYPE" val="i"/>
  <p:tag name="KSO_WM_UNIT_INDEX" val="1"/>
  <p:tag name="KSO_WM_BEAUTIFY_FLAG" val="#wm#"/>
  <p:tag name="KSO_WM_TAG_VERSION" val="3.0"/>
  <p:tag name="KSO_WM_DIAGRAM_GROUP_CODE" val="l1-1"/>
  <p:tag name="KSO_WM_DIAGRAM_COLOR_TRICK" val="1"/>
  <p:tag name="KSO_WM_DIAGRAM_COLOR_TEXT_CAN_REMOVE" val="n"/>
  <p:tag name="KSO_WM_UNIT_ID" val="custom20235934_4*i*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TEMPLATE_INDEX" val="20235934"/>
  <p:tag name="KSO_WM_TEMPLATE_CATEGORY" val="custom"/>
</p:tagLst>
</file>

<file path=ppt/tags/tag139.xml><?xml version="1.0" encoding="utf-8"?>
<p:tagLst xmlns:p="http://schemas.openxmlformats.org/presentationml/2006/main">
  <p:tag name="KSO_WM_SLIDE_TYPE" val="contents"/>
  <p:tag name="KSO_WM_TEMPLATE_SUBCATEGORY" val="29"/>
  <p:tag name="KSO_WM_TEMPLATE_COLOR_TYPE" val="0"/>
  <p:tag name="KSO_WM_TAG_VERSION" val="3.0"/>
  <p:tag name="KSO_WM_SLIDE_SUBTYPE" val="diag"/>
  <p:tag name="KSO_WM_SLIDE_ITEM_CNT" val="4"/>
  <p:tag name="KSO_WM_DIAGRAM_GROUP_CODE" val="l1-1"/>
  <p:tag name="KSO_WM_BEAUTIFY_FLAG" val="#wm#"/>
  <p:tag name="KSO_WM_TEMPLATE_INDEX" val="20235934"/>
  <p:tag name="KSO_WM_TEMPLATE_CATEGORY" val="custom"/>
  <p:tag name="KSO_WM_SLIDE_INDEX" val="4"/>
  <p:tag name="KSO_WM_SLIDE_ID" val="custom20235934_4"/>
  <p:tag name="KSO_WM_TEMPLATE_MASTER_TYPE" val="0"/>
  <p:tag name="KSO_WM_SLIDE_LAYOUT" val="a_l"/>
  <p:tag name="KSO_WM_SLIDE_LAYOUT_CNT" val="1_1"/>
  <p:tag name="KSO_WM_SLIDE_DIAGTYPE" val="l"/>
  <p:tag name="KSO_WM_TEMPLATE_COLORSEQUENCE" val="1,2,3,4,5,6"/>
  <p:tag name="KSO_WM_SLIDE_THEME_ID" val="3326740"/>
  <p:tag name="KSO_WM_SLIDE_THEME_NAME" val="弥散风蓝色职场办公"/>
</p:tagLst>
</file>

<file path=ppt/tags/tag14.xml><?xml version="1.0" encoding="utf-8"?>
<p:tagLst xmlns:p="http://schemas.openxmlformats.org/presentationml/2006/main">
  <p:tag name="KSO_WM_UNIT_TYPE" val="i"/>
  <p:tag name="KSO_WM_UNIT_INDEX" val="15"/>
  <p:tag name="KSO_WM_BEAUTIFY_FLAG" val="#wm#"/>
  <p:tag name="KSO_WM_TAG_VERSION" val="3.0"/>
  <p:tag name="KSO_WM_UNIT_ID" val="_1*i*15"/>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40.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SUBTYPE" val="d"/>
  <p:tag name="KSO_WM_UNIT_TYPE" val="l_h_i"/>
  <p:tag name="KSO_WM_UNIT_INDEX" val="1_2_1"/>
  <p:tag name="KSO_WM_TEMPLATE_CATEGORY" val="diagram"/>
  <p:tag name="KSO_WM_TEMPLATE_INDEX" val="20228076"/>
  <p:tag name="KSO_WM_UNIT_LAYERLEVEL" val="1_1_1"/>
  <p:tag name="KSO_WM_TAG_VERSION" val="1.0"/>
  <p:tag name="KSO_WM_BEAUTIFY_FLAG" val="#wm#"/>
  <p:tag name="KSO_WM_UNIT_TEXT_FILL_FORE_SCHEMECOLOR_INDEX" val="14"/>
  <p:tag name="KSO_WM_UNIT_TEXT_FILL_TYPE" val="1"/>
</p:tagLst>
</file>

<file path=ppt/tags/tag141.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SUBTYPE" val="d"/>
  <p:tag name="KSO_WM_UNIT_TYPE" val="l_h_i"/>
  <p:tag name="KSO_WM_UNIT_INDEX" val="1_6_1"/>
  <p:tag name="KSO_WM_TEMPLATE_CATEGORY" val="diagram"/>
  <p:tag name="KSO_WM_TEMPLATE_INDEX" val="20228076"/>
  <p:tag name="KSO_WM_UNIT_LAYERLEVEL" val="1_1_1"/>
  <p:tag name="KSO_WM_TAG_VERSION" val="1.0"/>
  <p:tag name="KSO_WM_BEAUTIFY_FLAG" val="#wm#"/>
  <p:tag name="KSO_WM_UNIT_TEXT_FILL_FORE_SCHEMECOLOR_INDEX" val="14"/>
  <p:tag name="KSO_WM_UNIT_TEXT_FILL_TYPE" val="1"/>
</p:tagLst>
</file>

<file path=ppt/tags/tag142.xml><?xml version="1.0" encoding="utf-8"?>
<p:tagLst xmlns:p="http://schemas.openxmlformats.org/presentationml/2006/main">
  <p:tag name="KSO_WM_UNIT_INDEX" val="2"/>
  <p:tag name="KSO_WM_UNIT_TYPE" val="f"/>
  <p:tag name="KSO_WM_UNIT_SUBTYPE" val="a"/>
  <p:tag name="KSO_WM_BEAUTIFY_FLAG" val="#wm#"/>
</p:tagLst>
</file>

<file path=ppt/tags/tag143.xml><?xml version="1.0" encoding="utf-8"?>
<p:tagLst xmlns:p="http://schemas.openxmlformats.org/presentationml/2006/main">
  <p:tag name="KSO_WM_UNIT_TYPE" val="a"/>
  <p:tag name="KSO_WM_UNIT_INDEX" val="1"/>
  <p:tag name="KSO_WM_BEAUTIFY_FLAG" val="#wm#"/>
  <p:tag name="KSO_WM_TAG_VERSION" val="3.0"/>
  <p:tag name="KSO_WM_UNIT_PRESET_TEXT" val="单击此处编辑母版标题样式"/>
  <p:tag name="KSO_WM_UNIT_ID" val="_2*a*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UNIT_ISCONTENTSTITLE" val="0"/>
</p:tagLst>
</file>

<file path=ppt/tags/tag144.xml><?xml version="1.0" encoding="utf-8"?>
<p:tagLst xmlns:p="http://schemas.openxmlformats.org/presentationml/2006/main">
  <p:tag name="KSO_WM_SLIDE_TYPE" val="text"/>
  <p:tag name="KSO_WM_BEAUTIFY_FLAG" val="#wm#"/>
  <p:tag name="KSO_WM_TEMPLATE_SUBCATEGORY" val="29"/>
  <p:tag name="KSO_WM_TEMPLATE_COLOR_TYPE" val="0"/>
  <p:tag name="KSO_WM_TAG_VERSION" val="3.0"/>
  <p:tag name="KSO_WM_SLIDE_SUBTYPE" val="pureTxt"/>
  <p:tag name="KSO_WM_SLIDE_ITEM_CNT" val="0"/>
  <p:tag name="KSO_WM_TEMPLATE_INDEX" val="20235934"/>
  <p:tag name="KSO_WM_TEMPLATE_CATEGORY" val="custom"/>
  <p:tag name="KSO_WM_SLIDE_INDEX" val="8"/>
  <p:tag name="KSO_WM_SLIDE_ID" val="custom20235934_8"/>
  <p:tag name="KSO_WM_TEMPLATE_MASTER_TYPE" val="0"/>
  <p:tag name="KSO_WM_SLIDE_LAYOUT" val="a_f"/>
  <p:tag name="KSO_WM_SLIDE_LAYOUT_CNT" val="1_1"/>
  <p:tag name="KSO_WM_SLIDE_SIZE" val="850*457"/>
  <p:tag name="KSO_WM_SLIDE_POSITION" val="54*28"/>
  <p:tag name="KSO_WM_TEMPLATE_COLORSEQUENCE" val="1,2,3,4,5,6"/>
</p:tagLst>
</file>

<file path=ppt/tags/tag145.xml><?xml version="1.0" encoding="utf-8"?>
<p:tagLst xmlns:p="http://schemas.openxmlformats.org/presentationml/2006/main">
  <p:tag name="KSO_WM_BEAUTIFY_FLAG" val="#wm#"/>
  <p:tag name="KSO_WM_UNIT_INDEX" val="2"/>
  <p:tag name="KSO_WM_UNIT_TYPE" val="f"/>
  <p:tag name="KSO_WM_UNIT_SUBTYPE" val="a"/>
</p:tagLst>
</file>

<file path=ppt/tags/tag146.xml><?xml version="1.0" encoding="utf-8"?>
<p:tagLst xmlns:p="http://schemas.openxmlformats.org/presentationml/2006/main">
  <p:tag name="KSO_WM_BEAUTIFY_FLAG" val="#wm#"/>
  <p:tag name="KSO_WM_UNIT_INDEX" val="3"/>
  <p:tag name="KSO_WM_UNIT_TYPE" val="j"/>
</p:tagLst>
</file>

<file path=ppt/tags/tag147.xml><?xml version="1.0" encoding="utf-8"?>
<p:tagLst xmlns:p="http://schemas.openxmlformats.org/presentationml/2006/main">
  <p:tag name="KSO_WM_UNIT_INDEX" val="4"/>
  <p:tag name="KSO_WM_UNIT_TYPE" val="f"/>
  <p:tag name="KSO_WM_UNIT_SUBTYPE" val="a"/>
  <p:tag name="KSO_WM_BEAUTIFY_FLAG" val="#wm#"/>
</p:tagLst>
</file>

<file path=ppt/tags/tag148.xml><?xml version="1.0" encoding="utf-8"?>
<p:tagLst xmlns:p="http://schemas.openxmlformats.org/presentationml/2006/main">
  <p:tag name="KSO_WM_SLIDE_TYPE" val="text"/>
  <p:tag name="KSO_WM_BEAUTIFY_FLAG" val="#wm#"/>
  <p:tag name="KSO_WM_TEMPLATE_SUBCATEGORY" val="29"/>
  <p:tag name="KSO_WM_TEMPLATE_COLOR_TYPE" val="0"/>
  <p:tag name="KSO_WM_TAG_VERSION" val="3.0"/>
  <p:tag name="KSO_WM_SLIDE_SUBTYPE" val="pureTxt"/>
  <p:tag name="KSO_WM_SLIDE_ITEM_CNT" val="0"/>
  <p:tag name="KSO_WM_TEMPLATE_INDEX" val="20235934"/>
  <p:tag name="KSO_WM_TEMPLATE_CATEGORY" val="custom"/>
  <p:tag name="KSO_WM_SLIDE_INDEX" val="8"/>
  <p:tag name="KSO_WM_SLIDE_ID" val="custom20235934_8"/>
  <p:tag name="KSO_WM_TEMPLATE_MASTER_TYPE" val="0"/>
  <p:tag name="KSO_WM_SLIDE_LAYOUT" val="a_f"/>
  <p:tag name="KSO_WM_SLIDE_LAYOUT_CNT" val="1_1"/>
  <p:tag name="KSO_WM_SLIDE_SIZE" val="850*457"/>
  <p:tag name="KSO_WM_SLIDE_POSITION" val="54*28"/>
  <p:tag name="KSO_WM_TEMPLATE_COLORSEQUENCE" val="1,2,3,4,5,6"/>
</p:tagLst>
</file>

<file path=ppt/tags/tag149.xml><?xml version="1.0" encoding="utf-8"?>
<p:tagLst xmlns:p="http://schemas.openxmlformats.org/presentationml/2006/main">
  <p:tag name="KSO_WM_BEAUTIFY_FLAG" val="#wm#"/>
  <p:tag name="KSO_WM_UNIT_INDEX" val="8"/>
  <p:tag name="KSO_WM_UNIT_TYPE" val="f"/>
  <p:tag name="KSO_WM_UNIT_SUBTYPE" val="a"/>
</p:tagLst>
</file>

<file path=ppt/tags/tag15.xml><?xml version="1.0" encoding="utf-8"?>
<p:tagLst xmlns:p="http://schemas.openxmlformats.org/presentationml/2006/main">
  <p:tag name="KSO_WM_UNIT_TYPE" val="i"/>
  <p:tag name="KSO_WM_UNIT_INDEX" val="16"/>
  <p:tag name="KSO_WM_BEAUTIFY_FLAG" val="#wm#"/>
  <p:tag name="KSO_WM_TAG_VERSION" val="3.0"/>
  <p:tag name="KSO_WM_UNIT_ID" val="_1*i*16"/>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50.xml><?xml version="1.0" encoding="utf-8"?>
<p:tagLst xmlns:p="http://schemas.openxmlformats.org/presentationml/2006/main">
  <p:tag name="KSO_WM_BEAUTIFY_FLAG" val="#wm#"/>
  <p:tag name="KSO_WM_UNIT_INDEX" val="13"/>
  <p:tag name="KSO_WM_UNIT_TYPE" val="f"/>
  <p:tag name="KSO_WM_UNIT_SUBTYPE" val="a"/>
</p:tagLst>
</file>

<file path=ppt/tags/tag151.xml><?xml version="1.0" encoding="utf-8"?>
<p:tagLst xmlns:p="http://schemas.openxmlformats.org/presentationml/2006/main">
  <p:tag name="KSO_WM_BEAUTIFY_FLAG" val="#wm#"/>
  <p:tag name="KSO_WM_UNIT_INDEX" val="9"/>
  <p:tag name="KSO_WM_UNIT_TYPE" val="f"/>
  <p:tag name="KSO_WM_UNIT_SUBTYPE" val="a"/>
</p:tagLst>
</file>

<file path=ppt/tags/tag152.xml><?xml version="1.0" encoding="utf-8"?>
<p:tagLst xmlns:p="http://schemas.openxmlformats.org/presentationml/2006/main">
  <p:tag name="KSO_WM_BEAUTIFY_FLAG" val="#wm#"/>
  <p:tag name="KSO_WM_UNIT_INDEX" val="10"/>
  <p:tag name="KSO_WM_UNIT_TYPE" val="i"/>
</p:tagLst>
</file>

<file path=ppt/tags/tag153.xml><?xml version="1.0" encoding="utf-8"?>
<p:tagLst xmlns:p="http://schemas.openxmlformats.org/presentationml/2006/main">
  <p:tag name="KSO_WM_BEAUTIFY_FLAG" val="#wm#"/>
  <p:tag name="KSO_WM_UNIT_INDEX" val="12"/>
  <p:tag name="KSO_WM_UNIT_TYPE" val="i"/>
</p:tagLst>
</file>

<file path=ppt/tags/tag154.xml><?xml version="1.0" encoding="utf-8"?>
<p:tagLst xmlns:p="http://schemas.openxmlformats.org/presentationml/2006/main">
  <p:tag name="KSO_WM_BEAUTIFY_FLAG" val="#wm#"/>
  <p:tag name="KSO_WM_UNIT_INDEX" val="11"/>
  <p:tag name="KSO_WM_UNIT_TYPE" val="f"/>
  <p:tag name="KSO_WM_UNIT_SUBTYPE" val="a"/>
</p:tagLst>
</file>

<file path=ppt/tags/tag155.xml><?xml version="1.0" encoding="utf-8"?>
<p:tagLst xmlns:p="http://schemas.openxmlformats.org/presentationml/2006/main">
  <p:tag name="KSO_WM_BEAUTIFY_FLAG" val="#wm#"/>
  <p:tag name="KSO_WM_UNIT_INDEX" val="14"/>
  <p:tag name="KSO_WM_UNIT_TYPE" val="j"/>
</p:tagLst>
</file>

<file path=ppt/tags/tag156.xml><?xml version="1.0" encoding="utf-8"?>
<p:tagLst xmlns:p="http://schemas.openxmlformats.org/presentationml/2006/main">
  <p:tag name="KSO_WM_UNIT_INDEX" val="16"/>
  <p:tag name="KSO_WM_UNIT_TYPE" val="f"/>
  <p:tag name="KSO_WM_UNIT_SUBTYPE" val="a"/>
  <p:tag name="KSO_WM_BEAUTIFY_FLAG" val="#wm#"/>
</p:tagLst>
</file>

<file path=ppt/tags/tag157.xml><?xml version="1.0" encoding="utf-8"?>
<p:tagLst xmlns:p="http://schemas.openxmlformats.org/presentationml/2006/main">
  <p:tag name="KSO_WM_UNIT_INDEX" val="15"/>
  <p:tag name="KSO_WM_UNIT_TYPE" val="i"/>
  <p:tag name="KSO_WM_BEAUTIFY_FLAG" val="#wm#"/>
</p:tagLst>
</file>

<file path=ppt/tags/tag158.xml><?xml version="1.0" encoding="utf-8"?>
<p:tagLst xmlns:p="http://schemas.openxmlformats.org/presentationml/2006/main">
  <p:tag name="KSO_WM_UNIT_TEXT" val="我国心肺复苏普及现状"/>
  <p:tag name="KSO_WM_UNIT_INDEX" val="1"/>
  <p:tag name="KSO_WM_UNIT_TYPE" val="a"/>
  <p:tag name="KSO_WM_BEAUTIFY_FLAG" val="#wm#"/>
  <p:tag name="KSO_WM_TAG_VERSION" val="3.0"/>
  <p:tag name="KSO_WM_UNIT_PRESET_TEXT" val="单击此处编辑母版标题样式"/>
  <p:tag name="KSO_WM_UNIT_ID" val="_2*a*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UNIT_ISCONTENTSTITLE" val="0"/>
</p:tagLst>
</file>

<file path=ppt/tags/tag159.xml><?xml version="1.0" encoding="utf-8"?>
<p:tagLst xmlns:p="http://schemas.openxmlformats.org/presentationml/2006/main">
  <p:tag name="KSO_WM_SLIDE_TYPE" val="text"/>
  <p:tag name="KSO_WM_BEAUTIFY_FLAG" val="#wm#"/>
  <p:tag name="KSO_WM_TEMPLATE_SUBCATEGORY" val="29"/>
  <p:tag name="KSO_WM_TEMPLATE_COLOR_TYPE" val="0"/>
  <p:tag name="KSO_WM_TAG_VERSION" val="3.0"/>
  <p:tag name="KSO_WM_SLIDE_SUBTYPE" val="pureTxt"/>
  <p:tag name="KSO_WM_SLIDE_ITEM_CNT" val="0"/>
  <p:tag name="KSO_WM_TEMPLATE_INDEX" val="20235934"/>
  <p:tag name="KSO_WM_TEMPLATE_CATEGORY" val="custom"/>
  <p:tag name="KSO_WM_SLIDE_INDEX" val="8"/>
  <p:tag name="KSO_WM_SLIDE_ID" val="custom20235934_8"/>
  <p:tag name="KSO_WM_TEMPLATE_MASTER_TYPE" val="0"/>
  <p:tag name="KSO_WM_SLIDE_LAYOUT" val="a_f"/>
  <p:tag name="KSO_WM_SLIDE_LAYOUT_CNT" val="1_1"/>
  <p:tag name="KSO_WM_SLIDE_SIZE" val="850*457"/>
  <p:tag name="KSO_WM_SLIDE_POSITION" val="54*28"/>
  <p:tag name="KSO_WM_TEMPLATE_COLORSEQUENCE" val="1,2,3,4,5,6"/>
</p:tagLst>
</file>

<file path=ppt/tags/tag16.xml><?xml version="1.0" encoding="utf-8"?>
<p:tagLst xmlns:p="http://schemas.openxmlformats.org/presentationml/2006/main">
  <p:tag name="KSO_WM_UNIT_TYPE" val="i"/>
  <p:tag name="KSO_WM_UNIT_INDEX" val="5"/>
  <p:tag name="KSO_WM_BEAUTIFY_FLAG" val="#wm#"/>
  <p:tag name="KSO_WM_TAG_VERSION" val="3.0"/>
  <p:tag name="KSO_WM_UNIT_ID" val="_1*i*5"/>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60.xml><?xml version="1.0" encoding="utf-8"?>
<p:tagLst xmlns:p="http://schemas.openxmlformats.org/presentationml/2006/main">
  <p:tag name="KSO_WM_UNIT_INDEX" val="2"/>
  <p:tag name="KSO_WM_UNIT_TYPE" val="f"/>
  <p:tag name="KSO_WM_UNIT_SUBTYPE" val="a"/>
  <p:tag name="KSO_WM_BEAUTIFY_FLAG" val="#wm#"/>
</p:tagLst>
</file>

<file path=ppt/tags/tag161.xml><?xml version="1.0" encoding="utf-8"?>
<p:tagLst xmlns:p="http://schemas.openxmlformats.org/presentationml/2006/main">
  <p:tag name="KSO_WM_UNIT_INDEX" val="3"/>
  <p:tag name="KSO_WM_UNIT_TYPE" val="j"/>
  <p:tag name="KSO_WM_BEAUTIFY_FLAG" val="#wm#"/>
</p:tagLst>
</file>

<file path=ppt/tags/tag162.xml><?xml version="1.0" encoding="utf-8"?>
<p:tagLst xmlns:p="http://schemas.openxmlformats.org/presentationml/2006/main">
  <p:tag name="KSO_WM_UNIT_TEXT" val="时间就是生命"/>
  <p:tag name="KSO_WM_UNIT_INDEX" val="1"/>
  <p:tag name="KSO_WM_UNIT_TYPE" val="a"/>
  <p:tag name="KSO_WM_BEAUTIFY_FLAG" val="#wm#"/>
  <p:tag name="KSO_WM_TAG_VERSION" val="3.0"/>
  <p:tag name="KSO_WM_UNIT_PRESET_TEXT" val="单击此处编辑母版标题样式"/>
  <p:tag name="KSO_WM_UNIT_ID" val="_2*a*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UNIT_ISCONTENTSTITLE" val="0"/>
</p:tagLst>
</file>

<file path=ppt/tags/tag163.xml><?xml version="1.0" encoding="utf-8"?>
<p:tagLst xmlns:p="http://schemas.openxmlformats.org/presentationml/2006/main">
  <p:tag name="KSO_WM_SLIDE_TYPE" val="text"/>
  <p:tag name="KSO_WM_BEAUTIFY_FLAG" val="#wm#"/>
  <p:tag name="KSO_WM_TEMPLATE_SUBCATEGORY" val="29"/>
  <p:tag name="KSO_WM_TEMPLATE_COLOR_TYPE" val="0"/>
  <p:tag name="KSO_WM_TAG_VERSION" val="3.0"/>
  <p:tag name="KSO_WM_SLIDE_SUBTYPE" val="pureTxt"/>
  <p:tag name="KSO_WM_SLIDE_ITEM_CNT" val="0"/>
  <p:tag name="KSO_WM_TEMPLATE_INDEX" val="20235934"/>
  <p:tag name="KSO_WM_TEMPLATE_CATEGORY" val="custom"/>
  <p:tag name="KSO_WM_SLIDE_INDEX" val="8"/>
  <p:tag name="KSO_WM_SLIDE_ID" val="custom20235934_8"/>
  <p:tag name="KSO_WM_TEMPLATE_MASTER_TYPE" val="0"/>
  <p:tag name="KSO_WM_SLIDE_LAYOUT" val="a_f"/>
  <p:tag name="KSO_WM_SLIDE_LAYOUT_CNT" val="1_1"/>
  <p:tag name="KSO_WM_SLIDE_SIZE" val="850*457"/>
  <p:tag name="KSO_WM_SLIDE_POSITION" val="54*28"/>
  <p:tag name="KSO_WM_TEMPLATE_COLORSEQUENCE" val="1,2,3,4,5,6"/>
</p:tagLst>
</file>

<file path=ppt/tags/tag164.xml><?xml version="1.0" encoding="utf-8"?>
<p:tagLst xmlns:p="http://schemas.openxmlformats.org/presentationml/2006/main">
  <p:tag name="KSO_WM_UNIT_INDEX" val="8"/>
  <p:tag name="KSO_WM_UNIT_TYPE" val="f"/>
  <p:tag name="KSO_WM_UNIT_SUBTYPE" val="a"/>
  <p:tag name="KSO_WM_BEAUTIFY_FLAG" val="#wm#"/>
</p:tagLst>
</file>

<file path=ppt/tags/tag165.xml><?xml version="1.0" encoding="utf-8"?>
<p:tagLst xmlns:p="http://schemas.openxmlformats.org/presentationml/2006/main">
  <p:tag name="KSO_WM_UNIT_INDEX" val="2"/>
  <p:tag name="KSO_WM_UNIT_TYPE" val="j"/>
  <p:tag name="KSO_WM_BEAUTIFY_FLAG" val="#wm#"/>
</p:tagLst>
</file>

<file path=ppt/tags/tag166.xml><?xml version="1.0" encoding="utf-8"?>
<p:tagLst xmlns:p="http://schemas.openxmlformats.org/presentationml/2006/main">
  <p:tag name="KSO_WM_UNIT_TEXT" val="什么是心脏骤停？"/>
  <p:tag name="KSO_WM_UNIT_INDEX" val="1"/>
  <p:tag name="KSO_WM_UNIT_TYPE" val="a"/>
  <p:tag name="KSO_WM_BEAUTIFY_FLAG" val="#wm#"/>
  <p:tag name="KSO_WM_TAG_VERSION" val="3.0"/>
  <p:tag name="KSO_WM_UNIT_PRESET_TEXT" val="单击此处编辑母版标题样式"/>
  <p:tag name="KSO_WM_UNIT_ID" val="_2*a*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UNIT_ISCONTENTSTITLE" val="0"/>
</p:tagLst>
</file>

<file path=ppt/tags/tag167.xml><?xml version="1.0" encoding="utf-8"?>
<p:tagLst xmlns:p="http://schemas.openxmlformats.org/presentationml/2006/main">
  <p:tag name="KSO_WM_SLIDE_TYPE" val="text"/>
  <p:tag name="KSO_WM_BEAUTIFY_FLAG" val="#wm#"/>
  <p:tag name="KSO_WM_TEMPLATE_SUBCATEGORY" val="29"/>
  <p:tag name="KSO_WM_TEMPLATE_COLOR_TYPE" val="0"/>
  <p:tag name="KSO_WM_TAG_VERSION" val="3.0"/>
  <p:tag name="KSO_WM_SLIDE_SUBTYPE" val="pureTxt"/>
  <p:tag name="KSO_WM_SLIDE_ITEM_CNT" val="0"/>
  <p:tag name="KSO_WM_TEMPLATE_INDEX" val="20235934"/>
  <p:tag name="KSO_WM_TEMPLATE_CATEGORY" val="custom"/>
  <p:tag name="KSO_WM_SLIDE_INDEX" val="8"/>
  <p:tag name="KSO_WM_SLIDE_ID" val="custom20235934_8"/>
  <p:tag name="KSO_WM_TEMPLATE_MASTER_TYPE" val="0"/>
  <p:tag name="KSO_WM_SLIDE_LAYOUT" val="a_f"/>
  <p:tag name="KSO_WM_SLIDE_LAYOUT_CNT" val="1_1"/>
  <p:tag name="KSO_WM_SLIDE_SIZE" val="850*457"/>
  <p:tag name="KSO_WM_SLIDE_POSITION" val="54*28"/>
  <p:tag name="KSO_WM_TEMPLATE_COLORSEQUENCE" val="1,2,3,4,5,6"/>
</p:tagLst>
</file>

<file path=ppt/tags/tag168.xml><?xml version="1.0" encoding="utf-8"?>
<p:tagLst xmlns:p="http://schemas.openxmlformats.org/presentationml/2006/main">
  <p:tag name="KSO_WM_UNIT_INDEX" val="2"/>
  <p:tag name="KSO_WM_UNIT_TYPE" val="j"/>
  <p:tag name="KSO_WM_BEAUTIFY_FLAG" val="#wm#"/>
</p:tagLst>
</file>

<file path=ppt/tags/tag169.xml><?xml version="1.0" encoding="utf-8"?>
<p:tagLst xmlns:p="http://schemas.openxmlformats.org/presentationml/2006/main">
  <p:tag name="KSO_WM_UNIT_INDEX" val="11"/>
  <p:tag name="KSO_WM_UNIT_TYPE" val="j"/>
  <p:tag name="KSO_WM_BEAUTIFY_FLAG" val="#wm#"/>
</p:tagLst>
</file>

<file path=ppt/tags/tag17.xml><?xml version="1.0" encoding="utf-8"?>
<p:tagLst xmlns:p="http://schemas.openxmlformats.org/presentationml/2006/main">
  <p:tag name="KSO_WM_UNIT_TYPE" val="i"/>
  <p:tag name="KSO_WM_UNIT_INDEX" val="8"/>
  <p:tag name="KSO_WM_BEAUTIFY_FLAG" val="#wm#"/>
  <p:tag name="KSO_WM_TAG_VERSION" val="3.0"/>
  <p:tag name="KSO_WM_UNIT_ID" val="_1*i*8"/>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70.xml><?xml version="1.0" encoding="utf-8"?>
<p:tagLst xmlns:p="http://schemas.openxmlformats.org/presentationml/2006/main">
  <p:tag name="KSO_WM_UNIT_INDEX" val="8"/>
  <p:tag name="KSO_WM_UNIT_TYPE" val="j"/>
  <p:tag name="KSO_WM_BEAUTIFY_FLAG" val="#wm#"/>
</p:tagLst>
</file>

<file path=ppt/tags/tag171.xml><?xml version="1.0" encoding="utf-8"?>
<p:tagLst xmlns:p="http://schemas.openxmlformats.org/presentationml/2006/main">
  <p:tag name="KSO_WM_UNIT_INDEX" val="9"/>
  <p:tag name="KSO_WM_UNIT_TYPE" val="j"/>
  <p:tag name="KSO_WM_BEAUTIFY_FLAG" val="#wm#"/>
</p:tagLst>
</file>

<file path=ppt/tags/tag172.xml><?xml version="1.0" encoding="utf-8"?>
<p:tagLst xmlns:p="http://schemas.openxmlformats.org/presentationml/2006/main">
  <p:tag name="KSO_WM_UNIT_INDEX" val="12"/>
  <p:tag name="KSO_WM_UNIT_TYPE" val="j"/>
  <p:tag name="KSO_WM_BEAUTIFY_FLAG" val="#wm#"/>
</p:tagLst>
</file>

<file path=ppt/tags/tag173.xml><?xml version="1.0" encoding="utf-8"?>
<p:tagLst xmlns:p="http://schemas.openxmlformats.org/presentationml/2006/main">
  <p:tag name="KSO_WM_UNIT_INDEX" val="10"/>
  <p:tag name="KSO_WM_UNIT_TYPE" val="j"/>
  <p:tag name="KSO_WM_BEAUTIFY_FLAG" val="#wm#"/>
</p:tagLst>
</file>

<file path=ppt/tags/tag174.xml><?xml version="1.0" encoding="utf-8"?>
<p:tagLst xmlns:p="http://schemas.openxmlformats.org/presentationml/2006/main">
  <p:tag name="KSO_WM_UNIT_INDEX" val="13"/>
  <p:tag name="KSO_WM_UNIT_TYPE" val="i"/>
  <p:tag name="KSO_WM_BEAUTIFY_FLAG" val="#wm#"/>
</p:tagLst>
</file>

<file path=ppt/tags/tag175.xml><?xml version="1.0" encoding="utf-8"?>
<p:tagLst xmlns:p="http://schemas.openxmlformats.org/presentationml/2006/main">
  <p:tag name="KSO_WM_UNIT_INDEX" val="14"/>
  <p:tag name="KSO_WM_UNIT_TYPE" val="i"/>
  <p:tag name="KSO_WM_BEAUTIFY_FLAG" val="#wm#"/>
</p:tagLst>
</file>

<file path=ppt/tags/tag176.xml><?xml version="1.0" encoding="utf-8"?>
<p:tagLst xmlns:p="http://schemas.openxmlformats.org/presentationml/2006/main">
  <p:tag name="KSO_WM_UNIT_INDEX" val="16"/>
  <p:tag name="KSO_WM_UNIT_TYPE" val="i"/>
  <p:tag name="KSO_WM_BEAUTIFY_FLAG" val="#wm#"/>
</p:tagLst>
</file>

<file path=ppt/tags/tag177.xml><?xml version="1.0" encoding="utf-8"?>
<p:tagLst xmlns:p="http://schemas.openxmlformats.org/presentationml/2006/main">
  <p:tag name="KSO_WM_UNIT_INDEX" val="15"/>
  <p:tag name="KSO_WM_UNIT_TYPE" val="i"/>
  <p:tag name="KSO_WM_BEAUTIFY_FLAG" val="#wm#"/>
</p:tagLst>
</file>

<file path=ppt/tags/tag178.xml><?xml version="1.0" encoding="utf-8"?>
<p:tagLst xmlns:p="http://schemas.openxmlformats.org/presentationml/2006/main">
  <p:tag name="KSO_WM_UNIT_INDEX" val="3"/>
  <p:tag name="KSO_WM_UNIT_TYPE" val="i"/>
  <p:tag name="KSO_WM_BEAUTIFY_FLAG" val="#wm#"/>
</p:tagLst>
</file>

<file path=ppt/tags/tag179.xml><?xml version="1.0" encoding="utf-8"?>
<p:tagLst xmlns:p="http://schemas.openxmlformats.org/presentationml/2006/main">
  <p:tag name="KSO_WM_UNIT_INDEX" val="4"/>
  <p:tag name="KSO_WM_UNIT_TYPE" val="i"/>
  <p:tag name="KSO_WM_BEAUTIFY_FLAG" val="#wm#"/>
</p:tagLst>
</file>

<file path=ppt/tags/tag18.xml><?xml version="1.0" encoding="utf-8"?>
<p:tagLst xmlns:p="http://schemas.openxmlformats.org/presentationml/2006/main">
  <p:tag name="KSO_WM_UNIT_ID" val="_1**"/>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80.xml><?xml version="1.0" encoding="utf-8"?>
<p:tagLst xmlns:p="http://schemas.openxmlformats.org/presentationml/2006/main">
  <p:tag name="KSO_WM_UNIT_INDEX" val="5"/>
  <p:tag name="KSO_WM_UNIT_TYPE" val="i"/>
  <p:tag name="KSO_WM_BEAUTIFY_FLAG" val="#wm#"/>
</p:tagLst>
</file>

<file path=ppt/tags/tag181.xml><?xml version="1.0" encoding="utf-8"?>
<p:tagLst xmlns:p="http://schemas.openxmlformats.org/presentationml/2006/main">
  <p:tag name="KSO_WM_UNIT_INDEX" val="6"/>
  <p:tag name="KSO_WM_UNIT_TYPE" val="i"/>
  <p:tag name="KSO_WM_BEAUTIFY_FLAG" val="#wm#"/>
</p:tagLst>
</file>

<file path=ppt/tags/tag182.xml><?xml version="1.0" encoding="utf-8"?>
<p:tagLst xmlns:p="http://schemas.openxmlformats.org/presentationml/2006/main">
  <p:tag name="KSO_WM_UNIT_INDEX" val="7"/>
  <p:tag name="KSO_WM_UNIT_TYPE" val="i"/>
  <p:tag name="KSO_WM_BEAUTIFY_FLAG" val="#wm#"/>
</p:tagLst>
</file>

<file path=ppt/tags/tag183.xml><?xml version="1.0" encoding="utf-8"?>
<p:tagLst xmlns:p="http://schemas.openxmlformats.org/presentationml/2006/main">
  <p:tag name="KSO_WM_UNIT_TYPE" val="a"/>
  <p:tag name="KSO_WM_UNIT_INDEX" val="1"/>
  <p:tag name="KSO_WM_BEAUTIFY_FLAG" val="#wm#"/>
  <p:tag name="KSO_WM_TAG_VERSION" val="3.0"/>
  <p:tag name="KSO_WM_UNIT_PRESET_TEXT" val="单击此处编辑母版标题样式"/>
  <p:tag name="KSO_WM_UNIT_ID" val="_7*a*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UNIT_ISCONTENTSTITLE" val="0"/>
</p:tagLst>
</file>

<file path=ppt/tags/tag184.xml><?xml version="1.0" encoding="utf-8"?>
<p:tagLst xmlns:p="http://schemas.openxmlformats.org/presentationml/2006/main">
  <p:tag name="KSO_WM_SLIDE_TYPE" val="text"/>
  <p:tag name="KSO_WM_BEAUTIFY_FLAG" val="#wm#"/>
  <p:tag name="KSO_WM_TEMPLATE_SUBCATEGORY" val="29"/>
  <p:tag name="KSO_WM_TEMPLATE_COLOR_TYPE" val="0"/>
  <p:tag name="KSO_WM_TAG_VERSION" val="3.0"/>
  <p:tag name="KSO_WM_SLIDE_SUBTYPE" val="pureTxt"/>
  <p:tag name="KSO_WM_SLIDE_ITEM_CNT" val="0"/>
  <p:tag name="KSO_WM_TEMPLATE_INDEX" val="20235934"/>
  <p:tag name="KSO_WM_TEMPLATE_CATEGORY" val="custom"/>
  <p:tag name="KSO_WM_SLIDE_INDEX" val="8"/>
  <p:tag name="KSO_WM_SLIDE_ID" val="custom20235934_8"/>
  <p:tag name="KSO_WM_TEMPLATE_MASTER_TYPE" val="0"/>
  <p:tag name="KSO_WM_SLIDE_LAYOUT" val="a_f"/>
  <p:tag name="KSO_WM_SLIDE_LAYOUT_CNT" val="1_1"/>
  <p:tag name="KSO_WM_SLIDE_SIZE" val="850*457"/>
  <p:tag name="KSO_WM_SLIDE_POSITION" val="54*28"/>
  <p:tag name="KSO_WM_TEMPLATE_COLORSEQUENCE" val="1,2,3,4,5,6"/>
</p:tagLst>
</file>

<file path=ppt/tags/tag185.xml><?xml version="1.0" encoding="utf-8"?>
<p:tagLst xmlns:p="http://schemas.openxmlformats.org/presentationml/2006/main">
  <p:tag name="KSO_WM_UNIT_INDEX" val="2"/>
  <p:tag name="KSO_WM_UNIT_TYPE" val="f"/>
  <p:tag name="KSO_WM_UNIT_SUBTYPE" val="a"/>
  <p:tag name="KSO_WM_BEAUTIFY_FLAG" val="#wm#"/>
</p:tagLst>
</file>

<file path=ppt/tags/tag186.xml><?xml version="1.0" encoding="utf-8"?>
<p:tagLst xmlns:p="http://schemas.openxmlformats.org/presentationml/2006/main">
  <p:tag name="KSO_WM_UNIT_INDEX" val="3"/>
  <p:tag name="KSO_WM_UNIT_TYPE" val="f"/>
  <p:tag name="KSO_WM_UNIT_SUBTYPE" val="a"/>
  <p:tag name="KSO_WM_BEAUTIFY_FLAG" val="#wm#"/>
</p:tagLst>
</file>

<file path=ppt/tags/tag187.xml><?xml version="1.0" encoding="utf-8"?>
<p:tagLst xmlns:p="http://schemas.openxmlformats.org/presentationml/2006/main">
  <p:tag name="KSO_WM_UNIT_TEXT" val="心脏骤停的临床表现"/>
  <p:tag name="KSO_WM_UNIT_INDEX" val="1"/>
  <p:tag name="KSO_WM_UNIT_TYPE" val="a"/>
  <p:tag name="KSO_WM_BEAUTIFY_FLAG" val="#wm#"/>
  <p:tag name="KSO_WM_TAG_VERSION" val="3.0"/>
  <p:tag name="KSO_WM_UNIT_PRESET_TEXT" val="单击此处编辑母版标题样式"/>
  <p:tag name="KSO_WM_UNIT_ID" val="_2*a*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UNIT_ISCONTENTSTITLE" val="0"/>
</p:tagLst>
</file>

<file path=ppt/tags/tag188.xml><?xml version="1.0" encoding="utf-8"?>
<p:tagLst xmlns:p="http://schemas.openxmlformats.org/presentationml/2006/main">
  <p:tag name="KSO_WM_SLIDE_TYPE" val="text"/>
  <p:tag name="KSO_WM_BEAUTIFY_FLAG" val="#wm#"/>
  <p:tag name="KSO_WM_TEMPLATE_SUBCATEGORY" val="29"/>
  <p:tag name="KSO_WM_TEMPLATE_COLOR_TYPE" val="0"/>
  <p:tag name="KSO_WM_TAG_VERSION" val="3.0"/>
  <p:tag name="KSO_WM_SLIDE_SUBTYPE" val="pureTxt"/>
  <p:tag name="KSO_WM_SLIDE_ITEM_CNT" val="0"/>
  <p:tag name="KSO_WM_TEMPLATE_INDEX" val="20235934"/>
  <p:tag name="KSO_WM_TEMPLATE_CATEGORY" val="custom"/>
  <p:tag name="KSO_WM_SLIDE_INDEX" val="8"/>
  <p:tag name="KSO_WM_SLIDE_ID" val="custom20235934_8"/>
  <p:tag name="KSO_WM_TEMPLATE_MASTER_TYPE" val="0"/>
  <p:tag name="KSO_WM_SLIDE_LAYOUT" val="a_f"/>
  <p:tag name="KSO_WM_SLIDE_LAYOUT_CNT" val="1_1"/>
  <p:tag name="KSO_WM_SLIDE_SIZE" val="850*457"/>
  <p:tag name="KSO_WM_SLIDE_POSITION" val="54*28"/>
  <p:tag name="KSO_WM_TEMPLATE_COLORSEQUENCE" val="1,2,3,4,5,6"/>
</p:tagLst>
</file>

<file path=ppt/tags/tag189.xml><?xml version="1.0" encoding="utf-8"?>
<p:tagLst xmlns:p="http://schemas.openxmlformats.org/presentationml/2006/main">
  <p:tag name="KSO_WM_UNIT_INDEX" val="2"/>
  <p:tag name="KSO_WM_UNIT_TYPE" val="f"/>
  <p:tag name="KSO_WM_UNIT_SUBTYPE" val="a"/>
  <p:tag name="KSO_WM_BEAUTIFY_FLAG" val="#wm#"/>
</p:tagLst>
</file>

<file path=ppt/tags/tag19.xml><?xml version="1.0" encoding="utf-8"?>
<p:tagLst xmlns:p="http://schemas.openxmlformats.org/presentationml/2006/main">
  <p:tag name="KSO_WM_UNIT_ID" val="_1**"/>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90.xml><?xml version="1.0" encoding="utf-8"?>
<p:tagLst xmlns:p="http://schemas.openxmlformats.org/presentationml/2006/main">
  <p:tag name="KSO_WM_UNIT_INDEX" val="3"/>
  <p:tag name="KSO_WM_UNIT_TYPE" val="f"/>
  <p:tag name="KSO_WM_UNIT_SUBTYPE" val="a"/>
  <p:tag name="KSO_WM_BEAUTIFY_FLAG" val="#wm#"/>
</p:tagLst>
</file>

<file path=ppt/tags/tag191.xml><?xml version="1.0" encoding="utf-8"?>
<p:tagLst xmlns:p="http://schemas.openxmlformats.org/presentationml/2006/main">
  <p:tag name="KSO_WM_UNIT_INDEX" val="6"/>
  <p:tag name="KSO_WM_UNIT_TYPE" val="f"/>
  <p:tag name="KSO_WM_UNIT_SUBTYPE" val="a"/>
  <p:tag name="KSO_WM_BEAUTIFY_FLAG" val="#wm#"/>
</p:tagLst>
</file>

<file path=ppt/tags/tag192.xml><?xml version="1.0" encoding="utf-8"?>
<p:tagLst xmlns:p="http://schemas.openxmlformats.org/presentationml/2006/main">
  <p:tag name="KSO_WM_UNIT_INDEX" val="4"/>
  <p:tag name="KSO_WM_UNIT_TYPE" val="f"/>
  <p:tag name="KSO_WM_UNIT_SUBTYPE" val="a"/>
  <p:tag name="KSO_WM_BEAUTIFY_FLAG" val="#wm#"/>
</p:tagLst>
</file>

<file path=ppt/tags/tag193.xml><?xml version="1.0" encoding="utf-8"?>
<p:tagLst xmlns:p="http://schemas.openxmlformats.org/presentationml/2006/main">
  <p:tag name="KSO_WM_UNIT_TEXT" val="心脏骤停患者生存链"/>
  <p:tag name="KSO_WM_UNIT_INDEX" val="1"/>
  <p:tag name="KSO_WM_UNIT_TYPE" val="a"/>
  <p:tag name="KSO_WM_BEAUTIFY_FLAG" val="#wm#"/>
  <p:tag name="KSO_WM_TAG_VERSION" val="3.0"/>
  <p:tag name="KSO_WM_UNIT_PRESET_TEXT" val="单击此处编辑母版标题样式"/>
  <p:tag name="KSO_WM_UNIT_ID" val="_2*a*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UNIT_ISCONTENTSTITLE" val="0"/>
</p:tagLst>
</file>

<file path=ppt/tags/tag194.xml><?xml version="1.0" encoding="utf-8"?>
<p:tagLst xmlns:p="http://schemas.openxmlformats.org/presentationml/2006/main">
  <p:tag name="KSO_WM_SLIDE_TYPE" val="text"/>
  <p:tag name="KSO_WM_BEAUTIFY_FLAG" val="#wm#"/>
  <p:tag name="KSO_WM_TEMPLATE_SUBCATEGORY" val="29"/>
  <p:tag name="KSO_WM_TEMPLATE_COLOR_TYPE" val="0"/>
  <p:tag name="KSO_WM_TAG_VERSION" val="3.0"/>
  <p:tag name="KSO_WM_SLIDE_SUBTYPE" val="pureTxt"/>
  <p:tag name="KSO_WM_SLIDE_ITEM_CNT" val="0"/>
  <p:tag name="KSO_WM_TEMPLATE_INDEX" val="20235934"/>
  <p:tag name="KSO_WM_TEMPLATE_CATEGORY" val="custom"/>
  <p:tag name="KSO_WM_SLIDE_INDEX" val="8"/>
  <p:tag name="KSO_WM_SLIDE_ID" val="custom20235934_8"/>
  <p:tag name="KSO_WM_TEMPLATE_MASTER_TYPE" val="0"/>
  <p:tag name="KSO_WM_SLIDE_LAYOUT" val="a_f"/>
  <p:tag name="KSO_WM_SLIDE_LAYOUT_CNT" val="1_1"/>
  <p:tag name="KSO_WM_SLIDE_SIZE" val="850*457"/>
  <p:tag name="KSO_WM_SLIDE_POSITION" val="54*28"/>
  <p:tag name="KSO_WM_TEMPLATE_COLORSEQUENCE" val="1,2,3,4,5,6"/>
</p:tagLst>
</file>

<file path=ppt/tags/tag195.xml><?xml version="1.0" encoding="utf-8"?>
<p:tagLst xmlns:p="http://schemas.openxmlformats.org/presentationml/2006/main">
  <p:tag name="KSO_WM_UNIT_INDEX" val="5"/>
  <p:tag name="KSO_WM_UNIT_TYPE" val="f"/>
  <p:tag name="KSO_WM_UNIT_SUBTYPE" val="a"/>
  <p:tag name="KSO_WM_BEAUTIFY_FLAG" val="#wm#"/>
</p:tagLst>
</file>

<file path=ppt/tags/tag196.xml><?xml version="1.0" encoding="utf-8"?>
<p:tagLst xmlns:p="http://schemas.openxmlformats.org/presentationml/2006/main">
  <p:tag name="KSO_WM_UNIT_INDEX" val="7"/>
  <p:tag name="KSO_WM_UNIT_TYPE" val="j"/>
  <p:tag name="KSO_WM_BEAUTIFY_FLAG" val="#wm#"/>
</p:tagLst>
</file>

<file path=ppt/tags/tag197.xml><?xml version="1.0" encoding="utf-8"?>
<p:tagLst xmlns:p="http://schemas.openxmlformats.org/presentationml/2006/main">
  <p:tag name="KSO_WM_UNIT_INDEX" val="6"/>
  <p:tag name="KSO_WM_UNIT_TYPE" val="f"/>
  <p:tag name="KSO_WM_UNIT_SUBTYPE" val="a"/>
  <p:tag name="KSO_WM_BEAUTIFY_FLAG" val="#wm#"/>
</p:tagLst>
</file>

<file path=ppt/tags/tag198.xml><?xml version="1.0" encoding="utf-8"?>
<p:tagLst xmlns:p="http://schemas.openxmlformats.org/presentationml/2006/main">
  <p:tag name="KSO_WM_UNIT_INDEX" val="2"/>
  <p:tag name="KSO_WM_UNIT_TYPE" val="j"/>
  <p:tag name="KSO_WM_BEAUTIFY_FLAG" val="#wm#"/>
</p:tagLst>
</file>

<file path=ppt/tags/tag199.xml><?xml version="1.0" encoding="utf-8"?>
<p:tagLst xmlns:p="http://schemas.openxmlformats.org/presentationml/2006/main">
  <p:tag name="KSO_WM_UNIT_INDEX" val="1_1_1"/>
  <p:tag name="KSO_WM_UNIT_TYPE" val="l_h_f"/>
  <p:tag name="KSO_WM_UNIT_SUBTYPE" val="a"/>
  <p:tag name="KSO_WM_TEMPLATE_CATEGORY" val="diagram"/>
  <p:tag name="KSO_WM_TEMPLATE_INDEX" val="19882022"/>
  <p:tag name="KSO_WM_UNIT_ID" val="diagram19882022*l_h_f*1_1_1"/>
  <p:tag name="KSO_WM_DIAGRAM_GROUP_CODE" val="l1-1"/>
  <p:tag name="KSO_WM_TAG_VERSION" val="2.0"/>
  <p:tag name="KSO_WM_BEAUTIFY_FLAG" val="#wm#"/>
</p:tagLst>
</file>

<file path=ppt/tags/tag2.xml><?xml version="1.0" encoding="utf-8"?>
<p:tagLst xmlns:p="http://schemas.openxmlformats.org/presentationml/2006/main">
  <p:tag name="KSO_WM_UNIT_TYPE" val="i"/>
  <p:tag name="KSO_WM_UNIT_INDEX" val="12"/>
  <p:tag name="KSO_WM_BEAUTIFY_FLAG" val="#wm#"/>
  <p:tag name="KSO_WM_TAG_VERSION" val="3.0"/>
  <p:tag name="KSO_WM_UNIT_ID" val="_1*i*12"/>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20.xml><?xml version="1.0" encoding="utf-8"?>
<p:tagLst xmlns:p="http://schemas.openxmlformats.org/presentationml/2006/main">
  <p:tag name="KSO_WM_UNIT_ID" val="_1**"/>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200.xml><?xml version="1.0" encoding="utf-8"?>
<p:tagLst xmlns:p="http://schemas.openxmlformats.org/presentationml/2006/main">
  <p:tag name="KSO_WM_UNIT_INDEX" val="4"/>
  <p:tag name="KSO_WM_UNIT_TYPE" val="j"/>
  <p:tag name="KSO_WM_BEAUTIFY_FLAG" val="#wm#"/>
</p:tagLst>
</file>

<file path=ppt/tags/tag201.xml><?xml version="1.0" encoding="utf-8"?>
<p:tagLst xmlns:p="http://schemas.openxmlformats.org/presentationml/2006/main">
  <p:tag name="KSO_WM_UNIT_INDEX" val="1_2_1"/>
  <p:tag name="KSO_WM_UNIT_TYPE" val="l_h_f"/>
  <p:tag name="KSO_WM_UNIT_SUBTYPE" val="a"/>
  <p:tag name="KSO_WM_TEMPLATE_CATEGORY" val="diagram"/>
  <p:tag name="KSO_WM_TEMPLATE_INDEX" val="19882022"/>
  <p:tag name="KSO_WM_UNIT_ID" val="diagram19882022*l_h_f*1_2_1"/>
  <p:tag name="KSO_WM_DIAGRAM_GROUP_CODE" val="l1-1"/>
  <p:tag name="KSO_WM_TAG_VERSION" val="2.0"/>
  <p:tag name="KSO_WM_BEAUTIFY_FLAG" val="#wm#"/>
</p:tagLst>
</file>

<file path=ppt/tags/tag202.xml><?xml version="1.0" encoding="utf-8"?>
<p:tagLst xmlns:p="http://schemas.openxmlformats.org/presentationml/2006/main">
  <p:tag name="KSO_WM_UNIT_INDEX" val="3"/>
  <p:tag name="KSO_WM_UNIT_TYPE" val="j"/>
  <p:tag name="KSO_WM_BEAUTIFY_FLAG" val="#wm#"/>
</p:tagLst>
</file>

<file path=ppt/tags/tag203.xml><?xml version="1.0" encoding="utf-8"?>
<p:tagLst xmlns:p="http://schemas.openxmlformats.org/presentationml/2006/main">
  <p:tag name="KSO_WM_UNIT_INDEX" val="1_3_1"/>
  <p:tag name="KSO_WM_UNIT_TYPE" val="l_h_f"/>
  <p:tag name="KSO_WM_UNIT_SUBTYPE" val="a"/>
  <p:tag name="KSO_WM_TEMPLATE_CATEGORY" val="diagram"/>
  <p:tag name="KSO_WM_TEMPLATE_INDEX" val="19882022"/>
  <p:tag name="KSO_WM_UNIT_ID" val="diagram19882022*l_h_f*1_3_1"/>
  <p:tag name="KSO_WM_DIAGRAM_GROUP_CODE" val="l1-1"/>
  <p:tag name="KSO_WM_TAG_VERSION" val="2.0"/>
  <p:tag name="KSO_WM_BEAUTIFY_FLAG" val="#wm#"/>
</p:tagLst>
</file>

<file path=ppt/tags/tag204.xml><?xml version="1.0" encoding="utf-8"?>
<p:tagLst xmlns:p="http://schemas.openxmlformats.org/presentationml/2006/main">
  <p:tag name="KSO_WM_UNIT_TEXT" val="心肺复苏的概念及重要意义"/>
  <p:tag name="KSO_WM_UNIT_INDEX" val="1"/>
  <p:tag name="KSO_WM_UNIT_TYPE" val="a"/>
  <p:tag name="KSO_WM_BEAUTIFY_FLAG" val="#wm#"/>
  <p:tag name="KSO_WM_TAG_VERSION" val="3.0"/>
  <p:tag name="KSO_WM_UNIT_PRESET_TEXT" val="单击此处编辑母版标题样式"/>
  <p:tag name="KSO_WM_UNIT_ID" val="_2*a*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UNIT_ISCONTENTSTITLE" val="0"/>
</p:tagLst>
</file>

<file path=ppt/tags/tag205.xml><?xml version="1.0" encoding="utf-8"?>
<p:tagLst xmlns:p="http://schemas.openxmlformats.org/presentationml/2006/main">
  <p:tag name="KSO_WM_SLIDE_TYPE" val="text"/>
  <p:tag name="KSO_WM_BEAUTIFY_FLAG" val="#wm#"/>
  <p:tag name="KSO_WM_TEMPLATE_SUBCATEGORY" val="29"/>
  <p:tag name="KSO_WM_TEMPLATE_COLOR_TYPE" val="0"/>
  <p:tag name="KSO_WM_TAG_VERSION" val="3.0"/>
  <p:tag name="KSO_WM_SLIDE_SUBTYPE" val="pureTxt"/>
  <p:tag name="KSO_WM_SLIDE_ITEM_CNT" val="0"/>
  <p:tag name="KSO_WM_TEMPLATE_INDEX" val="20235934"/>
  <p:tag name="KSO_WM_TEMPLATE_CATEGORY" val="custom"/>
  <p:tag name="KSO_WM_SLIDE_INDEX" val="8"/>
  <p:tag name="KSO_WM_SLIDE_ID" val="custom20235934_8"/>
  <p:tag name="KSO_WM_TEMPLATE_MASTER_TYPE" val="0"/>
  <p:tag name="KSO_WM_SLIDE_LAYOUT" val="a_f"/>
  <p:tag name="KSO_WM_SLIDE_LAYOUT_CNT" val="1_1"/>
  <p:tag name="KSO_WM_SLIDE_SIZE" val="850*457"/>
  <p:tag name="KSO_WM_SLIDE_POSITION" val="54*28"/>
  <p:tag name="KSO_WM_TEMPLATE_COLORSEQUENCE" val="1,2,3,4,5,6"/>
</p:tagLst>
</file>

<file path=ppt/tags/tag206.xml><?xml version="1.0" encoding="utf-8"?>
<p:tagLst xmlns:p="http://schemas.openxmlformats.org/presentationml/2006/main">
  <p:tag name="KSO_WM_UNIT_INDEX" val="2"/>
  <p:tag name="KSO_WM_UNIT_TYPE" val="j"/>
  <p:tag name="KSO_WM_BEAUTIFY_FLAG" val="#wm#"/>
</p:tagLst>
</file>

<file path=ppt/tags/tag207.xml><?xml version="1.0" encoding="utf-8"?>
<p:tagLst xmlns:p="http://schemas.openxmlformats.org/presentationml/2006/main">
  <p:tag name="KSO_WM_UNIT_TEXT" val="可导致心脏骤停的因素"/>
  <p:tag name="KSO_WM_UNIT_INDEX" val="1"/>
  <p:tag name="KSO_WM_UNIT_TYPE" val="a"/>
  <p:tag name="KSO_WM_BEAUTIFY_FLAG" val="#wm#"/>
  <p:tag name="KSO_WM_TAG_VERSION" val="3.0"/>
  <p:tag name="KSO_WM_UNIT_PRESET_TEXT" val="单击此处编辑母版标题样式"/>
  <p:tag name="KSO_WM_UNIT_ID" val="_7*a*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UNIT_ISCONTENTSTITLE" val="0"/>
</p:tagLst>
</file>

<file path=ppt/tags/tag208.xml><?xml version="1.0" encoding="utf-8"?>
<p:tagLst xmlns:p="http://schemas.openxmlformats.org/presentationml/2006/main">
  <p:tag name="KSO_WM_SLIDE_TYPE" val="text"/>
  <p:tag name="KSO_WM_BEAUTIFY_FLAG" val="#wm#"/>
  <p:tag name="KSO_WM_TEMPLATE_SUBCATEGORY" val="29"/>
  <p:tag name="KSO_WM_TEMPLATE_COLOR_TYPE" val="0"/>
  <p:tag name="KSO_WM_TAG_VERSION" val="3.0"/>
  <p:tag name="KSO_WM_SLIDE_SUBTYPE" val="pureTxt"/>
  <p:tag name="KSO_WM_SLIDE_ITEM_CNT" val="0"/>
  <p:tag name="KSO_WM_TEMPLATE_INDEX" val="20235934"/>
  <p:tag name="KSO_WM_TEMPLATE_CATEGORY" val="custom"/>
  <p:tag name="KSO_WM_SLIDE_INDEX" val="8"/>
  <p:tag name="KSO_WM_SLIDE_ID" val="custom20235934_8"/>
  <p:tag name="KSO_WM_TEMPLATE_MASTER_TYPE" val="0"/>
  <p:tag name="KSO_WM_SLIDE_LAYOUT" val="a_f"/>
  <p:tag name="KSO_WM_SLIDE_LAYOUT_CNT" val="1_1"/>
  <p:tag name="KSO_WM_SLIDE_SIZE" val="850*457"/>
  <p:tag name="KSO_WM_SLIDE_POSITION" val="54*28"/>
  <p:tag name="KSO_WM_TEMPLATE_COLORSEQUENCE" val="1,2,3,4,5,6"/>
</p:tagLst>
</file>

<file path=ppt/tags/tag209.xml><?xml version="1.0" encoding="utf-8"?>
<p:tagLst xmlns:p="http://schemas.openxmlformats.org/presentationml/2006/main">
  <p:tag name="KSO_WM_BEAUTIFY_FLAG" val="#wm#"/>
  <p:tag name="KSO_WM_UNIT_INDEX" val="4"/>
  <p:tag name="KSO_WM_UNIT_TYPE" val="f"/>
  <p:tag name="KSO_WM_UNIT_SUBTYPE" val="a"/>
</p:tagLst>
</file>

<file path=ppt/tags/tag21.xml><?xml version="1.0" encoding="utf-8"?>
<p:tagLst xmlns:p="http://schemas.openxmlformats.org/presentationml/2006/main">
  <p:tag name="KSO_WM_UNIT_TYPE" val="a"/>
  <p:tag name="KSO_WM_UNIT_INDEX" val="1"/>
  <p:tag name="KSO_WM_BEAUTIFY_FLAG" val="#wm#"/>
  <p:tag name="KSO_WM_TAG_VERSION" val="3.0"/>
  <p:tag name="KSO_WM_UNIT_PRESET_TEXT" val="单击此处编辑母版标题样式"/>
  <p:tag name="KSO_WM_UNIT_ID" val="_1*a*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UNIT_ISCONTENTSTITLE" val="0"/>
  <p:tag name="KSO_WM_UNIT_VALUE" val="16"/>
</p:tagLst>
</file>

<file path=ppt/tags/tag210.xml><?xml version="1.0" encoding="utf-8"?>
<p:tagLst xmlns:p="http://schemas.openxmlformats.org/presentationml/2006/main">
  <p:tag name="KSO_WM_UNIT_INDEX" val="8"/>
  <p:tag name="KSO_WM_UNIT_TYPE" val="f"/>
  <p:tag name="KSO_WM_UNIT_SUBTYPE" val="a"/>
  <p:tag name="KSO_WM_BEAUTIFY_FLAG" val="#wm#"/>
</p:tagLst>
</file>

<file path=ppt/tags/tag211.xml><?xml version="1.0" encoding="utf-8"?>
<p:tagLst xmlns:p="http://schemas.openxmlformats.org/presentationml/2006/main">
  <p:tag name="KSO_WM_UNIT_TEXT" val="心肺复苏的适应症及禁忌症"/>
  <p:tag name="KSO_WM_UNIT_INDEX" val="1"/>
  <p:tag name="KSO_WM_UNIT_TYPE" val="a"/>
  <p:tag name="KSO_WM_BEAUTIFY_FLAG" val="#wm#"/>
  <p:tag name="KSO_WM_TAG_VERSION" val="3.0"/>
  <p:tag name="KSO_WM_UNIT_PRESET_TEXT" val="单击此处编辑母版标题样式"/>
  <p:tag name="KSO_WM_UNIT_ID" val="_2*a*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UNIT_ISCONTENTSTITLE" val="0"/>
</p:tagLst>
</file>

<file path=ppt/tags/tag212.xml><?xml version="1.0" encoding="utf-8"?>
<p:tagLst xmlns:p="http://schemas.openxmlformats.org/presentationml/2006/main">
  <p:tag name="KSO_WM_SLIDE_TYPE" val="text"/>
  <p:tag name="KSO_WM_BEAUTIFY_FLAG" val="#wm#"/>
  <p:tag name="KSO_WM_TEMPLATE_SUBCATEGORY" val="29"/>
  <p:tag name="KSO_WM_TEMPLATE_COLOR_TYPE" val="0"/>
  <p:tag name="KSO_WM_TAG_VERSION" val="3.0"/>
  <p:tag name="KSO_WM_SLIDE_SUBTYPE" val="pureTxt"/>
  <p:tag name="KSO_WM_SLIDE_ITEM_CNT" val="0"/>
  <p:tag name="KSO_WM_TEMPLATE_INDEX" val="20235934"/>
  <p:tag name="KSO_WM_TEMPLATE_CATEGORY" val="custom"/>
  <p:tag name="KSO_WM_SLIDE_INDEX" val="8"/>
  <p:tag name="KSO_WM_SLIDE_ID" val="custom20235934_8"/>
  <p:tag name="KSO_WM_TEMPLATE_MASTER_TYPE" val="0"/>
  <p:tag name="KSO_WM_SLIDE_LAYOUT" val="a_f"/>
  <p:tag name="KSO_WM_SLIDE_LAYOUT_CNT" val="1_1"/>
  <p:tag name="KSO_WM_SLIDE_SIZE" val="850*457"/>
  <p:tag name="KSO_WM_SLIDE_POSITION" val="54*28"/>
  <p:tag name="KSO_WM_TEMPLATE_COLORSEQUENCE" val="1,2,3,4,5,6"/>
</p:tagLst>
</file>

<file path=ppt/tags/tag213.xml><?xml version="1.0" encoding="utf-8"?>
<p:tagLst xmlns:p="http://schemas.openxmlformats.org/presentationml/2006/main">
  <p:tag name="KSO_WM_UNIT_INDEX" val="3"/>
  <p:tag name="KSO_WM_UNIT_TYPE" val="f"/>
  <p:tag name="KSO_WM_UNIT_SUBTYPE" val="a"/>
  <p:tag name="KSO_WM_BEAUTIFY_FLAG" val="#wm#"/>
</p:tagLst>
</file>

<file path=ppt/tags/tag214.xml><?xml version="1.0" encoding="utf-8"?>
<p:tagLst xmlns:p="http://schemas.openxmlformats.org/presentationml/2006/main">
  <p:tag name="KSO_WM_UNIT_INDEX" val="6"/>
  <p:tag name="KSO_WM_UNIT_TYPE" val="f"/>
  <p:tag name="KSO_WM_UNIT_SUBTYPE" val="a"/>
  <p:tag name="KSO_WM_BEAUTIFY_FLAG" val="#wm#"/>
</p:tagLst>
</file>

<file path=ppt/tags/tag215.xml><?xml version="1.0" encoding="utf-8"?>
<p:tagLst xmlns:p="http://schemas.openxmlformats.org/presentationml/2006/main">
  <p:tag name="KSO_WM_UNIT_INDEX" val="2"/>
  <p:tag name="KSO_WM_UNIT_TYPE" val="j"/>
  <p:tag name="KSO_WM_BEAUTIFY_FLAG" val="#wm#"/>
</p:tagLst>
</file>

<file path=ppt/tags/tag216.xml><?xml version="1.0" encoding="utf-8"?>
<p:tagLst xmlns:p="http://schemas.openxmlformats.org/presentationml/2006/main">
  <p:tag name="KSO_WM_UNIT_TEXT" val="现场评估与初步处理"/>
  <p:tag name="KSO_WM_UNIT_INDEX" val="1"/>
  <p:tag name="KSO_WM_UNIT_TYPE" val="a"/>
  <p:tag name="KSO_WM_BEAUTIFY_FLAG" val="#wm#"/>
  <p:tag name="KSO_WM_TAG_VERSION" val="3.0"/>
  <p:tag name="KSO_WM_UNIT_PRESET_TEXT" val="单击此处编辑母版标题样式"/>
  <p:tag name="KSO_WM_UNIT_ID" val="_2*a*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UNIT_ISCONTENTSTITLE" val="0"/>
</p:tagLst>
</file>

<file path=ppt/tags/tag217.xml><?xml version="1.0" encoding="utf-8"?>
<p:tagLst xmlns:p="http://schemas.openxmlformats.org/presentationml/2006/main">
  <p:tag name="KSO_WM_SLIDE_TYPE" val="text"/>
  <p:tag name="KSO_WM_BEAUTIFY_FLAG" val="#wm#"/>
  <p:tag name="KSO_WM_TEMPLATE_SUBCATEGORY" val="29"/>
  <p:tag name="KSO_WM_TEMPLATE_COLOR_TYPE" val="0"/>
  <p:tag name="KSO_WM_TAG_VERSION" val="3.0"/>
  <p:tag name="KSO_WM_SLIDE_SUBTYPE" val="pureTxt"/>
  <p:tag name="KSO_WM_SLIDE_ITEM_CNT" val="0"/>
  <p:tag name="KSO_WM_TEMPLATE_INDEX" val="20235934"/>
  <p:tag name="KSO_WM_TEMPLATE_CATEGORY" val="custom"/>
  <p:tag name="KSO_WM_SLIDE_INDEX" val="8"/>
  <p:tag name="KSO_WM_SLIDE_ID" val="custom20235934_8"/>
  <p:tag name="KSO_WM_TEMPLATE_MASTER_TYPE" val="0"/>
  <p:tag name="KSO_WM_SLIDE_LAYOUT" val="a_f"/>
  <p:tag name="KSO_WM_SLIDE_LAYOUT_CNT" val="1_1"/>
  <p:tag name="KSO_WM_SLIDE_SIZE" val="850*457"/>
  <p:tag name="KSO_WM_SLIDE_POSITION" val="54*28"/>
  <p:tag name="KSO_WM_TEMPLATE_COLORSEQUENCE" val="1,2,3,4,5,6"/>
</p:tagLst>
</file>

<file path=ppt/tags/tag218.xml><?xml version="1.0" encoding="utf-8"?>
<p:tagLst xmlns:p="http://schemas.openxmlformats.org/presentationml/2006/main">
  <p:tag name="KSO_WM_UNIT_INDEX" val="3"/>
  <p:tag name="KSO_WM_UNIT_TYPE" val="f"/>
  <p:tag name="KSO_WM_UNIT_SUBTYPE" val="a"/>
  <p:tag name="KSO_WM_BEAUTIFY_FLAG" val="#wm#"/>
</p:tagLst>
</file>

<file path=ppt/tags/tag219.xml><?xml version="1.0" encoding="utf-8"?>
<p:tagLst xmlns:p="http://schemas.openxmlformats.org/presentationml/2006/main">
  <p:tag name="KSO_WM_UNIT_INDEX" val="5"/>
  <p:tag name="KSO_WM_UNIT_TYPE" val="f"/>
  <p:tag name="KSO_WM_UNIT_SUBTYPE" val="a"/>
  <p:tag name="KSO_WM_BEAUTIFY_FLAG" val="#wm#"/>
</p:tagLst>
</file>

<file path=ppt/tags/tag22.xml><?xml version="1.0" encoding="utf-8"?>
<p:tagLst xmlns:p="http://schemas.openxmlformats.org/presentationml/2006/main">
  <p:tag name="KSO_WM_UNIT_TYPE" val="f"/>
  <p:tag name="KSO_WM_UNIT_SUBTYPE" val="g"/>
  <p:tag name="KSO_WM_UNIT_INDEX" val="2"/>
  <p:tag name="KSO_WM_BEAUTIFY_FLAG" val="#wm#"/>
  <p:tag name="KSO_WM_TAG_VERSION" val="3.0"/>
  <p:tag name="KSO_WM_UNIT_PRESET_TEXT" val="公司名"/>
  <p:tag name="KSO_WM_UNIT_ID" val="_1*f*2"/>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UNIT_VALUE" val="13"/>
  <p:tag name="KSO_WM_UNIT_TEXT_LAYER_COUNT" val="1"/>
</p:tagLst>
</file>

<file path=ppt/tags/tag220.xml><?xml version="1.0" encoding="utf-8"?>
<p:tagLst xmlns:p="http://schemas.openxmlformats.org/presentationml/2006/main">
  <p:tag name="KSO_WM_UNIT_INDEX" val="2"/>
  <p:tag name="KSO_WM_UNIT_TYPE" val="j"/>
  <p:tag name="KSO_WM_BEAUTIFY_FLAG" val="#wm#"/>
</p:tagLst>
</file>

<file path=ppt/tags/tag221.xml><?xml version="1.0" encoding="utf-8"?>
<p:tagLst xmlns:p="http://schemas.openxmlformats.org/presentationml/2006/main">
  <p:tag name="KSO_WM_UNIT_TEXT" val="现场评估与初步处理"/>
  <p:tag name="KSO_WM_UNIT_INDEX" val="1"/>
  <p:tag name="KSO_WM_UNIT_TYPE" val="a"/>
  <p:tag name="KSO_WM_BEAUTIFY_FLAG" val="#wm#"/>
  <p:tag name="KSO_WM_TAG_VERSION" val="3.0"/>
  <p:tag name="KSO_WM_UNIT_PRESET_TEXT" val="单击此处编辑母版标题样式"/>
  <p:tag name="KSO_WM_UNIT_ID" val="_2*a*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UNIT_ISCONTENTSTITLE" val="0"/>
</p:tagLst>
</file>

<file path=ppt/tags/tag222.xml><?xml version="1.0" encoding="utf-8"?>
<p:tagLst xmlns:p="http://schemas.openxmlformats.org/presentationml/2006/main">
  <p:tag name="KSO_WM_SLIDE_TYPE" val="text"/>
  <p:tag name="KSO_WM_BEAUTIFY_FLAG" val="#wm#"/>
  <p:tag name="KSO_WM_TEMPLATE_SUBCATEGORY" val="29"/>
  <p:tag name="KSO_WM_TEMPLATE_COLOR_TYPE" val="0"/>
  <p:tag name="KSO_WM_TAG_VERSION" val="3.0"/>
  <p:tag name="KSO_WM_SLIDE_SUBTYPE" val="pureTxt"/>
  <p:tag name="KSO_WM_SLIDE_ITEM_CNT" val="0"/>
  <p:tag name="KSO_WM_TEMPLATE_INDEX" val="20235934"/>
  <p:tag name="KSO_WM_TEMPLATE_CATEGORY" val="custom"/>
  <p:tag name="KSO_WM_SLIDE_INDEX" val="8"/>
  <p:tag name="KSO_WM_SLIDE_ID" val="custom20235934_8"/>
  <p:tag name="KSO_WM_TEMPLATE_MASTER_TYPE" val="0"/>
  <p:tag name="KSO_WM_SLIDE_LAYOUT" val="a_f"/>
  <p:tag name="KSO_WM_SLIDE_LAYOUT_CNT" val="1_1"/>
  <p:tag name="KSO_WM_SLIDE_SIZE" val="850*457"/>
  <p:tag name="KSO_WM_SLIDE_POSITION" val="54*28"/>
  <p:tag name="KSO_WM_TEMPLATE_COLORSEQUENCE" val="1,2,3,4,5,6"/>
</p:tagLst>
</file>

<file path=ppt/tags/tag223.xml><?xml version="1.0" encoding="utf-8"?>
<p:tagLst xmlns:p="http://schemas.openxmlformats.org/presentationml/2006/main">
  <p:tag name="KSO_WM_UNIT_INDEX" val="4"/>
  <p:tag name="KSO_WM_UNIT_TYPE" val="f"/>
  <p:tag name="KSO_WM_UNIT_SUBTYPE" val="a"/>
  <p:tag name="KSO_WM_BEAUTIFY_FLAG" val="#wm#"/>
</p:tagLst>
</file>

<file path=ppt/tags/tag224.xml><?xml version="1.0" encoding="utf-8"?>
<p:tagLst xmlns:p="http://schemas.openxmlformats.org/presentationml/2006/main">
  <p:tag name="KSO_WM_UNIT_INDEX" val="6"/>
  <p:tag name="KSO_WM_UNIT_TYPE" val="f"/>
  <p:tag name="KSO_WM_UNIT_SUBTYPE" val="a"/>
  <p:tag name="KSO_WM_BEAUTIFY_FLAG" val="#wm#"/>
</p:tagLst>
</file>

<file path=ppt/tags/tag225.xml><?xml version="1.0" encoding="utf-8"?>
<p:tagLst xmlns:p="http://schemas.openxmlformats.org/presentationml/2006/main">
  <p:tag name="KSO_WM_UNIT_INDEX" val="2"/>
  <p:tag name="KSO_WM_UNIT_TYPE" val="j"/>
  <p:tag name="KSO_WM_BEAUTIFY_FLAG" val="#wm#"/>
</p:tagLst>
</file>

<file path=ppt/tags/tag226.xml><?xml version="1.0" encoding="utf-8"?>
<p:tagLst xmlns:p="http://schemas.openxmlformats.org/presentationml/2006/main">
  <p:tag name="KSO_WM_UNIT_INDEX" val="3"/>
  <p:tag name="KSO_WM_UNIT_TYPE" val="j"/>
  <p:tag name="KSO_WM_BEAUTIFY_FLAG" val="#wm#"/>
</p:tagLst>
</file>

<file path=ppt/tags/tag227.xml><?xml version="1.0" encoding="utf-8"?>
<p:tagLst xmlns:p="http://schemas.openxmlformats.org/presentationml/2006/main">
  <p:tag name="KSO_WM_UNIT_TEXT" val="现场评估与初步处理"/>
  <p:tag name="KSO_WM_UNIT_INDEX" val="1"/>
  <p:tag name="KSO_WM_UNIT_TYPE" val="a"/>
  <p:tag name="KSO_WM_BEAUTIFY_FLAG" val="#wm#"/>
  <p:tag name="KSO_WM_TAG_VERSION" val="3.0"/>
  <p:tag name="KSO_WM_UNIT_PRESET_TEXT" val="单击此处编辑母版标题样式"/>
  <p:tag name="KSO_WM_UNIT_ID" val="_2*a*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UNIT_ISCONTENTSTITLE" val="0"/>
</p:tagLst>
</file>

<file path=ppt/tags/tag228.xml><?xml version="1.0" encoding="utf-8"?>
<p:tagLst xmlns:p="http://schemas.openxmlformats.org/presentationml/2006/main">
  <p:tag name="KSO_WM_SLIDE_TYPE" val="text"/>
  <p:tag name="KSO_WM_BEAUTIFY_FLAG" val="#wm#"/>
  <p:tag name="KSO_WM_TEMPLATE_SUBCATEGORY" val="29"/>
  <p:tag name="KSO_WM_TEMPLATE_COLOR_TYPE" val="0"/>
  <p:tag name="KSO_WM_TAG_VERSION" val="3.0"/>
  <p:tag name="KSO_WM_SLIDE_SUBTYPE" val="pureTxt"/>
  <p:tag name="KSO_WM_SLIDE_ITEM_CNT" val="0"/>
  <p:tag name="KSO_WM_TEMPLATE_INDEX" val="20235934"/>
  <p:tag name="KSO_WM_TEMPLATE_CATEGORY" val="custom"/>
  <p:tag name="KSO_WM_SLIDE_INDEX" val="8"/>
  <p:tag name="KSO_WM_SLIDE_ID" val="custom20235934_8"/>
  <p:tag name="KSO_WM_TEMPLATE_MASTER_TYPE" val="0"/>
  <p:tag name="KSO_WM_SLIDE_LAYOUT" val="a_f"/>
  <p:tag name="KSO_WM_SLIDE_LAYOUT_CNT" val="1_1"/>
  <p:tag name="KSO_WM_SLIDE_SIZE" val="850*457"/>
  <p:tag name="KSO_WM_SLIDE_POSITION" val="54*28"/>
  <p:tag name="KSO_WM_TEMPLATE_COLORSEQUENCE" val="1,2,3,4,5,6"/>
</p:tagLst>
</file>

<file path=ppt/tags/tag229.xml><?xml version="1.0" encoding="utf-8"?>
<p:tagLst xmlns:p="http://schemas.openxmlformats.org/presentationml/2006/main">
  <p:tag name="KSO_WM_BEAUTIFY_FLAG" val="#wm#"/>
  <p:tag name="KSO_WM_UNIT_INDEX" val="2"/>
  <p:tag name="KSO_WM_UNIT_TYPE" val="f"/>
  <p:tag name="KSO_WM_UNIT_SUBTYPE" val="a"/>
</p:tagLst>
</file>

<file path=ppt/tags/tag23.xml><?xml version="1.0" encoding="utf-8"?>
<p:tagLst xmlns:p="http://schemas.openxmlformats.org/presentationml/2006/main">
  <p:tag name="KSO_WM_UNIT_TYPE" val="f"/>
  <p:tag name="KSO_WM_UNIT_SUBTYPE" val="b"/>
  <p:tag name="KSO_WM_UNIT_INDEX" val="1"/>
  <p:tag name="KSO_WM_BEAUTIFY_FLAG" val="#wm#"/>
  <p:tag name="KSO_WM_TAG_VERSION" val="3.0"/>
  <p:tag name="KSO_WM_UNIT_PRESET_TEXT" val="署名"/>
  <p:tag name="KSO_WM_UNIT_ID" val="_1*f*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UNIT_VALUE" val="26"/>
  <p:tag name="KSO_WM_UNIT_TEXT_LAYER_COUNT" val="1"/>
</p:tagLst>
</file>

<file path=ppt/tags/tag230.xml><?xml version="1.0" encoding="utf-8"?>
<p:tagLst xmlns:p="http://schemas.openxmlformats.org/presentationml/2006/main">
  <p:tag name="KSO_WM_BEAUTIFY_FLAG" val=""/>
</p:tagLst>
</file>

<file path=ppt/tags/tag231.xml><?xml version="1.0" encoding="utf-8"?>
<p:tagLst xmlns:p="http://schemas.openxmlformats.org/presentationml/2006/main">
  <p:tag name="KSO_WM_UNIT_INDEX" val="1_1_1"/>
  <p:tag name="KSO_WM_UNIT_TYPE" val="l_h_j"/>
  <p:tag name="KSO_WM_TEMPLATE_CATEGORY" val="diagram"/>
  <p:tag name="KSO_WM_TEMPLATE_INDEX" val="19882022"/>
  <p:tag name="KSO_WM_UNIT_ID" val="diagram19882022*l_h_j*1_1_1"/>
  <p:tag name="KSO_WM_DIAGRAM_GROUP_CODE" val="l1-1"/>
  <p:tag name="KSO_WM_TAG_VERSION" val="2.0"/>
  <p:tag name="KSO_WM_BEAUTIFY_FLAG" val="#wm#"/>
</p:tagLst>
</file>

<file path=ppt/tags/tag232.xml><?xml version="1.0" encoding="utf-8"?>
<p:tagLst xmlns:p="http://schemas.openxmlformats.org/presentationml/2006/main">
  <p:tag name="KSO_WM_UNIT_INDEX" val="1_1_4"/>
  <p:tag name="KSO_WM_UNIT_TYPE" val="l_h_f"/>
  <p:tag name="KSO_WM_UNIT_SUBTYPE" val="a"/>
  <p:tag name="KSO_WM_TEMPLATE_CATEGORY" val="diagram"/>
  <p:tag name="KSO_WM_TEMPLATE_INDEX" val="19882022"/>
  <p:tag name="KSO_WM_UNIT_ID" val="diagram19882022*l_h_f*1_1_4"/>
  <p:tag name="KSO_WM_DIAGRAM_GROUP_CODE" val="l1-1"/>
  <p:tag name="KSO_WM_TAG_VERSION" val="2.0"/>
  <p:tag name="KSO_WM_BEAUTIFY_FLAG" val="#wm#"/>
</p:tagLst>
</file>

<file path=ppt/tags/tag233.xml><?xml version="1.0" encoding="utf-8"?>
<p:tagLst xmlns:p="http://schemas.openxmlformats.org/presentationml/2006/main">
  <p:tag name="KSO_WM_UNIT_INDEX" val="1_2_1"/>
  <p:tag name="KSO_WM_UNIT_TYPE" val="l_h_j"/>
  <p:tag name="KSO_WM_TEMPLATE_CATEGORY" val="diagram"/>
  <p:tag name="KSO_WM_TEMPLATE_INDEX" val="19882022"/>
  <p:tag name="KSO_WM_UNIT_ID" val="diagram19882022*l_h_j*1_2_1"/>
  <p:tag name="KSO_WM_DIAGRAM_GROUP_CODE" val="l1-1"/>
  <p:tag name="KSO_WM_TAG_VERSION" val="2.0"/>
  <p:tag name="KSO_WM_BEAUTIFY_FLAG" val="#wm#"/>
</p:tagLst>
</file>

<file path=ppt/tags/tag234.xml><?xml version="1.0" encoding="utf-8"?>
<p:tagLst xmlns:p="http://schemas.openxmlformats.org/presentationml/2006/main">
  <p:tag name="KSO_WM_BEAUTIFY_FLAG" val="#wm#"/>
  <p:tag name="KSO_WM_UNIT_INDEX" val="1_2_2"/>
  <p:tag name="KSO_WM_UNIT_TYPE" val="l_h_f"/>
  <p:tag name="KSO_WM_UNIT_SUBTYPE" val="a"/>
  <p:tag name="KSO_WM_TEMPLATE_CATEGORY" val="diagram"/>
  <p:tag name="KSO_WM_TEMPLATE_INDEX" val="19882022"/>
  <p:tag name="KSO_WM_UNIT_ID" val="diagram19882022*l_h_f*1_2_2"/>
  <p:tag name="KSO_WM_DIAGRAM_GROUP_CODE" val="l1-1"/>
  <p:tag name="KSO_WM_TAG_VERSION" val="2.0"/>
</p:tagLst>
</file>

<file path=ppt/tags/tag235.xml><?xml version="1.0" encoding="utf-8"?>
<p:tagLst xmlns:p="http://schemas.openxmlformats.org/presentationml/2006/main">
  <p:tag name="KSO_WM_UNIT_INDEX" val="1_1_2"/>
  <p:tag name="KSO_WM_UNIT_TYPE" val="l_h_i"/>
  <p:tag name="KSO_WM_UNIT_SUBTYPE" val="d"/>
  <p:tag name="KSO_WM_TEMPLATE_CATEGORY" val="diagram"/>
  <p:tag name="KSO_WM_TEMPLATE_INDEX" val="19882022"/>
  <p:tag name="KSO_WM_UNIT_ID" val="diagram19882022*l_h_i*1_1_2"/>
  <p:tag name="KSO_WM_DIAGRAM_GROUP_CODE" val="l1-1"/>
  <p:tag name="KSO_WM_TAG_VERSION" val="2.0"/>
  <p:tag name="KSO_WM_BEAUTIFY_FLAG" val="#wm#"/>
</p:tagLst>
</file>

<file path=ppt/tags/tag236.xml><?xml version="1.0" encoding="utf-8"?>
<p:tagLst xmlns:p="http://schemas.openxmlformats.org/presentationml/2006/main">
  <p:tag name="KSO_WM_UNIT_INDEX" val="1_2_3"/>
  <p:tag name="KSO_WM_UNIT_TYPE" val="l_h_i"/>
  <p:tag name="KSO_WM_UNIT_SUBTYPE" val="d"/>
  <p:tag name="KSO_WM_TEMPLATE_CATEGORY" val="diagram"/>
  <p:tag name="KSO_WM_TEMPLATE_INDEX" val="19882022"/>
  <p:tag name="KSO_WM_UNIT_ID" val="diagram19882022*l_h_i*1_2_3"/>
  <p:tag name="KSO_WM_DIAGRAM_GROUP_CODE" val="l1-1"/>
  <p:tag name="KSO_WM_TAG_VERSION" val="2.0"/>
  <p:tag name="KSO_WM_BEAUTIFY_FLAG" val="#wm#"/>
</p:tagLst>
</file>

<file path=ppt/tags/tag237.xml><?xml version="1.0" encoding="utf-8"?>
<p:tagLst xmlns:p="http://schemas.openxmlformats.org/presentationml/2006/main">
  <p:tag name="KSO_WM_UNIT_INDEX" val="3"/>
  <p:tag name="KSO_WM_UNIT_TYPE" val="f"/>
  <p:tag name="KSO_WM_UNIT_SUBTYPE" val="a"/>
  <p:tag name="KSO_WM_BEAUTIFY_FLAG" val="#wm#"/>
</p:tagLst>
</file>

<file path=ppt/tags/tag238.xml><?xml version="1.0" encoding="utf-8"?>
<p:tagLst xmlns:p="http://schemas.openxmlformats.org/presentationml/2006/main">
  <p:tag name="KSO_WM_UNIT_TEXT" val="现场评估与初步处理"/>
  <p:tag name="KSO_WM_UNIT_INDEX" val="1"/>
  <p:tag name="KSO_WM_UNIT_TYPE" val="a"/>
  <p:tag name="KSO_WM_BEAUTIFY_FLAG" val="#wm#"/>
  <p:tag name="KSO_WM_TAG_VERSION" val="3.0"/>
  <p:tag name="KSO_WM_UNIT_PRESET_TEXT" val="单击此处编辑母版标题样式"/>
  <p:tag name="KSO_WM_UNIT_ID" val="_2*a*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UNIT_ISCONTENTSTITLE" val="0"/>
</p:tagLst>
</file>

<file path=ppt/tags/tag239.xml><?xml version="1.0" encoding="utf-8"?>
<p:tagLst xmlns:p="http://schemas.openxmlformats.org/presentationml/2006/main">
  <p:tag name="KSO_WM_SLIDE_TYPE" val="text"/>
  <p:tag name="KSO_WM_BEAUTIFY_FLAG" val="#wm#"/>
  <p:tag name="KSO_WM_TEMPLATE_SUBCATEGORY" val="29"/>
  <p:tag name="KSO_WM_TEMPLATE_COLOR_TYPE" val="0"/>
  <p:tag name="KSO_WM_TAG_VERSION" val="3.0"/>
  <p:tag name="KSO_WM_SLIDE_SUBTYPE" val="pureTxt"/>
  <p:tag name="KSO_WM_SLIDE_ITEM_CNT" val="0"/>
  <p:tag name="KSO_WM_TEMPLATE_INDEX" val="20235934"/>
  <p:tag name="KSO_WM_TEMPLATE_CATEGORY" val="custom"/>
  <p:tag name="KSO_WM_SLIDE_INDEX" val="8"/>
  <p:tag name="KSO_WM_SLIDE_ID" val="custom20235934_8"/>
  <p:tag name="KSO_WM_TEMPLATE_MASTER_TYPE" val="0"/>
  <p:tag name="KSO_WM_SLIDE_LAYOUT" val="a_f"/>
  <p:tag name="KSO_WM_SLIDE_LAYOUT_CNT" val="1_1"/>
  <p:tag name="KSO_WM_SLIDE_SIZE" val="850*457"/>
  <p:tag name="KSO_WM_SLIDE_POSITION" val="54*28"/>
  <p:tag name="KSO_WM_TEMPLATE_COLORSEQUENCE" val="1,2,3,4,5,6"/>
</p:tagLst>
</file>

<file path=ppt/tags/tag24.xml><?xml version="1.0" encoding="utf-8"?>
<p:tagLst xmlns:p="http://schemas.openxmlformats.org/presentationml/2006/main">
  <p:tag name="KSO_WM_UNIT_TYPE" val="a"/>
  <p:tag name="KSO_WM_UNIT_INDEX" val="1"/>
  <p:tag name="KSO_WM_BEAUTIFY_FLAG" val="#wm#"/>
  <p:tag name="KSO_WM_TAG_VERSION" val="3.0"/>
  <p:tag name="KSO_WM_UNIT_PRESET_TEXT" val="单击此处编辑母版标题样式"/>
  <p:tag name="KSO_WM_UNIT_ID" val="_2*a*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UNIT_ISCONTENTSTITLE" val="0"/>
</p:tagLst>
</file>

<file path=ppt/tags/tag240.xml><?xml version="1.0" encoding="utf-8"?>
<p:tagLst xmlns:p="http://schemas.openxmlformats.org/presentationml/2006/main">
  <p:tag name="KSO_WM_UNIT_INDEX" val="2"/>
  <p:tag name="KSO_WM_UNIT_TYPE" val="f"/>
  <p:tag name="KSO_WM_UNIT_SUBTYPE" val="a"/>
  <p:tag name="KSO_WM_BEAUTIFY_FLAG" val="#wm#"/>
</p:tagLst>
</file>

<file path=ppt/tags/tag241.xml><?xml version="1.0" encoding="utf-8"?>
<p:tagLst xmlns:p="http://schemas.openxmlformats.org/presentationml/2006/main">
  <p:tag name="KSO_WM_UNIT_INDEX" val="3"/>
  <p:tag name="KSO_WM_UNIT_TYPE" val="i"/>
  <p:tag name="KSO_WM_BEAUTIFY_FLAG" val="#wm#"/>
</p:tagLst>
</file>

<file path=ppt/tags/tag242.xml><?xml version="1.0" encoding="utf-8"?>
<p:tagLst xmlns:p="http://schemas.openxmlformats.org/presentationml/2006/main">
  <p:tag name="KSO_WM_UNIT_INDEX" val="4"/>
  <p:tag name="KSO_WM_UNIT_TYPE" val="f"/>
  <p:tag name="KSO_WM_UNIT_SUBTYPE" val="a"/>
  <p:tag name="KSO_WM_BEAUTIFY_FLAG" val="#wm#"/>
</p:tagLst>
</file>

<file path=ppt/tags/tag243.xml><?xml version="1.0" encoding="utf-8"?>
<p:tagLst xmlns:p="http://schemas.openxmlformats.org/presentationml/2006/main">
  <p:tag name="KSO_WM_UNIT_INDEX" val="1_1_1"/>
  <p:tag name="KSO_WM_UNIT_TYPE" val="l_h_f"/>
  <p:tag name="KSO_WM_UNIT_SUBTYPE" val="a"/>
  <p:tag name="KSO_WM_TEMPLATE_CATEGORY" val="diagram"/>
  <p:tag name="KSO_WM_TEMPLATE_INDEX" val="19882022"/>
  <p:tag name="KSO_WM_UNIT_ID" val="diagram19882022*l_h_f*1_1_1"/>
  <p:tag name="KSO_WM_DIAGRAM_GROUP_CODE" val="l1-1"/>
  <p:tag name="KSO_WM_TAG_VERSION" val="2.0"/>
  <p:tag name="KSO_WM_BEAUTIFY_FLAG" val="#wm#"/>
</p:tagLst>
</file>

<file path=ppt/tags/tag244.xml><?xml version="1.0" encoding="utf-8"?>
<p:tagLst xmlns:p="http://schemas.openxmlformats.org/presentationml/2006/main">
  <p:tag name="KSO_WM_UNIT_INDEX" val="1_2_1"/>
  <p:tag name="KSO_WM_UNIT_TYPE" val="l_h_f"/>
  <p:tag name="KSO_WM_UNIT_SUBTYPE" val="a"/>
  <p:tag name="KSO_WM_TEMPLATE_CATEGORY" val="diagram"/>
  <p:tag name="KSO_WM_TEMPLATE_INDEX" val="19882022"/>
  <p:tag name="KSO_WM_UNIT_ID" val="diagram19882022*l_h_f*1_2_1"/>
  <p:tag name="KSO_WM_DIAGRAM_GROUP_CODE" val="l1-1"/>
  <p:tag name="KSO_WM_TAG_VERSION" val="2.0"/>
  <p:tag name="KSO_WM_BEAUTIFY_FLAG" val="#wm#"/>
</p:tagLst>
</file>

<file path=ppt/tags/tag245.xml><?xml version="1.0" encoding="utf-8"?>
<p:tagLst xmlns:p="http://schemas.openxmlformats.org/presentationml/2006/main">
  <p:tag name="KSO_WM_UNIT_INDEX" val="1_3_1"/>
  <p:tag name="KSO_WM_UNIT_TYPE" val="l_h_f"/>
  <p:tag name="KSO_WM_UNIT_SUBTYPE" val="a"/>
  <p:tag name="KSO_WM_TEMPLATE_CATEGORY" val="diagram"/>
  <p:tag name="KSO_WM_TEMPLATE_INDEX" val="19882022"/>
  <p:tag name="KSO_WM_UNIT_ID" val="diagram19882022*l_h_f*1_3_1"/>
  <p:tag name="KSO_WM_DIAGRAM_GROUP_CODE" val="l1-1"/>
  <p:tag name="KSO_WM_TAG_VERSION" val="2.0"/>
  <p:tag name="KSO_WM_BEAUTIFY_FLAG" val="#wm#"/>
</p:tagLst>
</file>

<file path=ppt/tags/tag246.xml><?xml version="1.0" encoding="utf-8"?>
<p:tagLst xmlns:p="http://schemas.openxmlformats.org/presentationml/2006/main">
  <p:tag name="KSO_WM_UNIT_INDEX" val="1_4_1"/>
  <p:tag name="KSO_WM_UNIT_TYPE" val="l_h_f"/>
  <p:tag name="KSO_WM_UNIT_SUBTYPE" val="a"/>
  <p:tag name="KSO_WM_TEMPLATE_CATEGORY" val="diagram"/>
  <p:tag name="KSO_WM_TEMPLATE_INDEX" val="19882022"/>
  <p:tag name="KSO_WM_UNIT_ID" val="diagram19882022*l_h_f*1_4_1"/>
  <p:tag name="KSO_WM_DIAGRAM_GROUP_CODE" val="l1-1"/>
  <p:tag name="KSO_WM_TAG_VERSION" val="2.0"/>
  <p:tag name="KSO_WM_BEAUTIFY_FLAG" val="#wm#"/>
</p:tagLst>
</file>

<file path=ppt/tags/tag247.xml><?xml version="1.0" encoding="utf-8"?>
<p:tagLst xmlns:p="http://schemas.openxmlformats.org/presentationml/2006/main">
  <p:tag name="KSO_WM_UNIT_INDEX" val="5"/>
  <p:tag name="KSO_WM_UNIT_TYPE" val="i"/>
  <p:tag name="KSO_WM_BEAUTIFY_FLAG" val="#wm#"/>
</p:tagLst>
</file>

<file path=ppt/tags/tag248.xml><?xml version="1.0" encoding="utf-8"?>
<p:tagLst xmlns:p="http://schemas.openxmlformats.org/presentationml/2006/main">
  <p:tag name="KSO_WM_UNIT_INDEX" val="6"/>
  <p:tag name="KSO_WM_UNIT_TYPE" val="f"/>
  <p:tag name="KSO_WM_UNIT_SUBTYPE" val="a"/>
  <p:tag name="KSO_WM_BEAUTIFY_FLAG" val="#wm#"/>
</p:tagLst>
</file>

<file path=ppt/tags/tag249.xml><?xml version="1.0" encoding="utf-8"?>
<p:tagLst xmlns:p="http://schemas.openxmlformats.org/presentationml/2006/main">
  <p:tag name="KSO_WM_UNIT_TEXT" val="现场评估与初步处理"/>
  <p:tag name="KSO_WM_UNIT_INDEX" val="1"/>
  <p:tag name="KSO_WM_UNIT_TYPE" val="a"/>
  <p:tag name="KSO_WM_BEAUTIFY_FLAG" val="#wm#"/>
  <p:tag name="KSO_WM_TAG_VERSION" val="3.0"/>
  <p:tag name="KSO_WM_UNIT_PRESET_TEXT" val="单击此处编辑母版标题样式"/>
  <p:tag name="KSO_WM_UNIT_ID" val="_2*a*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UNIT_ISCONTENTSTITLE" val="0"/>
</p:tagLst>
</file>

<file path=ppt/tags/tag25.xml><?xml version="1.0" encoding="utf-8"?>
<p:tagLst xmlns:p="http://schemas.openxmlformats.org/presentationml/2006/main">
  <p:tag name="KSO_WM_UNIT_TYPE" val="f"/>
  <p:tag name="KSO_WM_UNIT_SUBTYPE" val="a"/>
  <p:tag name="KSO_WM_UNIT_INDEX" val="1"/>
  <p:tag name="KSO_WM_BEAUTIFY_FLAG" val="#wm#"/>
  <p:tag name="KSO_WM_TAG_VERSION" val="3.0"/>
  <p:tag name="KSO_WM_UNIT_PRESET_TEXT" val="单击此处编辑母版文本样式&#10;第二级&#10;第三级&#10;第四级&#10;第五级"/>
  <p:tag name="KSO_WM_UNIT_ID" val="_2*f*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UNIT_TEXT_LAYER_COUNT" val="1"/>
</p:tagLst>
</file>

<file path=ppt/tags/tag250.xml><?xml version="1.0" encoding="utf-8"?>
<p:tagLst xmlns:p="http://schemas.openxmlformats.org/presentationml/2006/main">
  <p:tag name="KSO_WM_SLIDE_TYPE" val="text"/>
  <p:tag name="KSO_WM_BEAUTIFY_FLAG" val="#wm#"/>
  <p:tag name="KSO_WM_TEMPLATE_SUBCATEGORY" val="29"/>
  <p:tag name="KSO_WM_TEMPLATE_COLOR_TYPE" val="0"/>
  <p:tag name="KSO_WM_TAG_VERSION" val="3.0"/>
  <p:tag name="KSO_WM_SLIDE_SUBTYPE" val="pureTxt"/>
  <p:tag name="KSO_WM_SLIDE_ITEM_CNT" val="0"/>
  <p:tag name="KSO_WM_TEMPLATE_INDEX" val="20235934"/>
  <p:tag name="KSO_WM_TEMPLATE_CATEGORY" val="custom"/>
  <p:tag name="KSO_WM_SLIDE_INDEX" val="8"/>
  <p:tag name="KSO_WM_SLIDE_ID" val="custom20235934_8"/>
  <p:tag name="KSO_WM_TEMPLATE_MASTER_TYPE" val="0"/>
  <p:tag name="KSO_WM_SLIDE_LAYOUT" val="a_f"/>
  <p:tag name="KSO_WM_SLIDE_LAYOUT_CNT" val="1_1"/>
  <p:tag name="KSO_WM_SLIDE_SIZE" val="850*457"/>
  <p:tag name="KSO_WM_SLIDE_POSITION" val="54*28"/>
  <p:tag name="KSO_WM_TEMPLATE_COLORSEQUENCE" val="1,2,3,4,5,6"/>
</p:tagLst>
</file>

<file path=ppt/tags/tag251.xml><?xml version="1.0" encoding="utf-8"?>
<p:tagLst xmlns:p="http://schemas.openxmlformats.org/presentationml/2006/main">
  <p:tag name="KSO_WM_UNIT_INDEX" val="7"/>
  <p:tag name="KSO_WM_UNIT_TYPE" val="f"/>
  <p:tag name="KSO_WM_UNIT_SUBTYPE" val="a"/>
  <p:tag name="KSO_WM_BEAUTIFY_FLAG" val="#wm#"/>
</p:tagLst>
</file>

<file path=ppt/tags/tag252.xml><?xml version="1.0" encoding="utf-8"?>
<p:tagLst xmlns:p="http://schemas.openxmlformats.org/presentationml/2006/main">
  <p:tag name="KSO_WM_UNIT_TEXT" val="胸外心脏按压"/>
  <p:tag name="KSO_WM_UNIT_INDEX" val="1"/>
  <p:tag name="KSO_WM_UNIT_TYPE" val="a"/>
  <p:tag name="KSO_WM_BEAUTIFY_FLAG" val="#wm#"/>
  <p:tag name="KSO_WM_TAG_VERSION" val="3.0"/>
  <p:tag name="KSO_WM_UNIT_PRESET_TEXT" val="单击此处编辑母版标题样式"/>
  <p:tag name="KSO_WM_UNIT_ID" val="_2*a*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UNIT_ISCONTENTSTITLE" val="0"/>
</p:tagLst>
</file>

<file path=ppt/tags/tag253.xml><?xml version="1.0" encoding="utf-8"?>
<p:tagLst xmlns:p="http://schemas.openxmlformats.org/presentationml/2006/main">
  <p:tag name="KSO_WM_SLIDE_TYPE" val="text"/>
  <p:tag name="KSO_WM_BEAUTIFY_FLAG" val="#wm#"/>
  <p:tag name="KSO_WM_TEMPLATE_SUBCATEGORY" val="29"/>
  <p:tag name="KSO_WM_TEMPLATE_COLOR_TYPE" val="0"/>
  <p:tag name="KSO_WM_TAG_VERSION" val="3.0"/>
  <p:tag name="KSO_WM_SLIDE_SUBTYPE" val="pureTxt"/>
  <p:tag name="KSO_WM_SLIDE_ITEM_CNT" val="0"/>
  <p:tag name="KSO_WM_TEMPLATE_INDEX" val="20235934"/>
  <p:tag name="KSO_WM_TEMPLATE_CATEGORY" val="custom"/>
  <p:tag name="KSO_WM_SLIDE_INDEX" val="8"/>
  <p:tag name="KSO_WM_SLIDE_ID" val="custom20235934_8"/>
  <p:tag name="KSO_WM_TEMPLATE_MASTER_TYPE" val="0"/>
  <p:tag name="KSO_WM_SLIDE_LAYOUT" val="a_f"/>
  <p:tag name="KSO_WM_SLIDE_LAYOUT_CNT" val="1_1"/>
  <p:tag name="KSO_WM_SLIDE_SIZE" val="850*457"/>
  <p:tag name="KSO_WM_SLIDE_POSITION" val="54*28"/>
  <p:tag name="KSO_WM_TEMPLATE_COLORSEQUENCE" val="1,2,3,4,5,6"/>
</p:tagLst>
</file>

<file path=ppt/tags/tag254.xml><?xml version="1.0" encoding="utf-8"?>
<p:tagLst xmlns:p="http://schemas.openxmlformats.org/presentationml/2006/main">
  <p:tag name="KSO_WM_UNIT_INDEX" val="2"/>
  <p:tag name="KSO_WM_UNIT_TYPE" val="f"/>
  <p:tag name="KSO_WM_UNIT_SUBTYPE" val="a"/>
  <p:tag name="KSO_WM_BEAUTIFY_FLAG" val="#wm#"/>
</p:tagLst>
</file>

<file path=ppt/tags/tag255.xml><?xml version="1.0" encoding="utf-8"?>
<p:tagLst xmlns:p="http://schemas.openxmlformats.org/presentationml/2006/main">
  <p:tag name="KSO_WM_UNIT_INDEX" val="5"/>
  <p:tag name="KSO_WM_UNIT_TYPE" val="j"/>
  <p:tag name="KSO_WM_BEAUTIFY_FLAG" val="#wm#"/>
</p:tagLst>
</file>

<file path=ppt/tags/tag256.xml><?xml version="1.0" encoding="utf-8"?>
<p:tagLst xmlns:p="http://schemas.openxmlformats.org/presentationml/2006/main">
  <p:tag name="KSO_WM_UNIT_INDEX" val="11"/>
  <p:tag name="KSO_WM_UNIT_TYPE" val="j"/>
  <p:tag name="KSO_WM_BEAUTIFY_FLAG" val="#wm#"/>
</p:tagLst>
</file>

<file path=ppt/tags/tag257.xml><?xml version="1.0" encoding="utf-8"?>
<p:tagLst xmlns:p="http://schemas.openxmlformats.org/presentationml/2006/main">
  <p:tag name="KSO_WM_UNIT_INDEX" val="14"/>
  <p:tag name="KSO_WM_UNIT_TYPE" val="i"/>
  <p:tag name="KSO_WM_BEAUTIFY_FLAG" val="#wm#"/>
</p:tagLst>
</file>

<file path=ppt/tags/tag258.xml><?xml version="1.0" encoding="utf-8"?>
<p:tagLst xmlns:p="http://schemas.openxmlformats.org/presentationml/2006/main">
  <p:tag name="KSO_WM_UNIT_INDEX" val="15"/>
  <p:tag name="KSO_WM_UNIT_TYPE" val="i"/>
  <p:tag name="KSO_WM_BEAUTIFY_FLAG" val="#wm#"/>
</p:tagLst>
</file>

<file path=ppt/tags/tag259.xml><?xml version="1.0" encoding="utf-8"?>
<p:tagLst xmlns:p="http://schemas.openxmlformats.org/presentationml/2006/main">
  <p:tag name="KSO_WM_UNIT_INDEX" val="20"/>
  <p:tag name="KSO_WM_UNIT_TYPE" val="i"/>
  <p:tag name="KSO_WM_BEAUTIFY_FLAG" val="#wm#"/>
</p:tagLst>
</file>

<file path=ppt/tags/tag26.xml><?xml version="1.0" encoding="utf-8"?>
<p:tagLst xmlns:p="http://schemas.openxmlformats.org/presentationml/2006/main">
  <p:tag name="KSO_WM_UNIT_ID" val="_2**"/>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260.xml><?xml version="1.0" encoding="utf-8"?>
<p:tagLst xmlns:p="http://schemas.openxmlformats.org/presentationml/2006/main">
  <p:tag name="KSO_WM_UNIT_INDEX" val="16"/>
  <p:tag name="KSO_WM_UNIT_TYPE" val="i"/>
  <p:tag name="KSO_WM_BEAUTIFY_FLAG" val="#wm#"/>
</p:tagLst>
</file>

<file path=ppt/tags/tag261.xml><?xml version="1.0" encoding="utf-8"?>
<p:tagLst xmlns:p="http://schemas.openxmlformats.org/presentationml/2006/main">
  <p:tag name="KSO_WM_UNIT_INDEX" val="19"/>
  <p:tag name="KSO_WM_UNIT_TYPE" val="f"/>
  <p:tag name="KSO_WM_UNIT_SUBTYPE" val="a"/>
  <p:tag name="KSO_WM_BEAUTIFY_FLAG" val="#wm#"/>
</p:tagLst>
</file>

<file path=ppt/tags/tag262.xml><?xml version="1.0" encoding="utf-8"?>
<p:tagLst xmlns:p="http://schemas.openxmlformats.org/presentationml/2006/main">
  <p:tag name="KSO_WM_UNIT_INDEX" val="6"/>
  <p:tag name="KSO_WM_UNIT_TYPE" val="i"/>
  <p:tag name="KSO_WM_BEAUTIFY_FLAG" val="#wm#"/>
</p:tagLst>
</file>

<file path=ppt/tags/tag263.xml><?xml version="1.0" encoding="utf-8"?>
<p:tagLst xmlns:p="http://schemas.openxmlformats.org/presentationml/2006/main">
  <p:tag name="KSO_WM_UNIT_INDEX" val="3"/>
  <p:tag name="KSO_WM_UNIT_TYPE" val="i"/>
  <p:tag name="KSO_WM_BEAUTIFY_FLAG" val="#wm#"/>
</p:tagLst>
</file>

<file path=ppt/tags/tag264.xml><?xml version="1.0" encoding="utf-8"?>
<p:tagLst xmlns:p="http://schemas.openxmlformats.org/presentationml/2006/main">
  <p:tag name="KSO_WM_UNIT_INDEX" val="4"/>
  <p:tag name="KSO_WM_UNIT_TYPE" val="f"/>
  <p:tag name="KSO_WM_UNIT_SUBTYPE" val="a"/>
  <p:tag name="KSO_WM_BEAUTIFY_FLAG" val="#wm#"/>
</p:tagLst>
</file>

<file path=ppt/tags/tag265.xml><?xml version="1.0" encoding="utf-8"?>
<p:tagLst xmlns:p="http://schemas.openxmlformats.org/presentationml/2006/main">
  <p:tag name="KSO_WM_UNIT_INDEX" val="8"/>
  <p:tag name="KSO_WM_UNIT_TYPE" val="f"/>
  <p:tag name="KSO_WM_UNIT_SUBTYPE" val="a"/>
  <p:tag name="KSO_WM_BEAUTIFY_FLAG" val="#wm#"/>
</p:tagLst>
</file>

<file path=ppt/tags/tag266.xml><?xml version="1.0" encoding="utf-8"?>
<p:tagLst xmlns:p="http://schemas.openxmlformats.org/presentationml/2006/main">
  <p:tag name="KSO_WM_UNIT_INDEX" val="13"/>
  <p:tag name="KSO_WM_UNIT_TYPE" val="i"/>
  <p:tag name="KSO_WM_BEAUTIFY_FLAG" val="#wm#"/>
</p:tagLst>
</file>

<file path=ppt/tags/tag267.xml><?xml version="1.0" encoding="utf-8"?>
<p:tagLst xmlns:p="http://schemas.openxmlformats.org/presentationml/2006/main">
  <p:tag name="KSO_WM_UNIT_INDEX" val="12"/>
  <p:tag name="KSO_WM_UNIT_TYPE" val="f"/>
  <p:tag name="KSO_WM_UNIT_SUBTYPE" val="a"/>
  <p:tag name="KSO_WM_BEAUTIFY_FLAG" val="#wm#"/>
</p:tagLst>
</file>

<file path=ppt/tags/tag268.xml><?xml version="1.0" encoding="utf-8"?>
<p:tagLst xmlns:p="http://schemas.openxmlformats.org/presentationml/2006/main">
  <p:tag name="KSO_WM_UNIT_INDEX" val="17"/>
  <p:tag name="KSO_WM_UNIT_TYPE" val="i"/>
  <p:tag name="KSO_WM_BEAUTIFY_FLAG" val="#wm#"/>
</p:tagLst>
</file>

<file path=ppt/tags/tag269.xml><?xml version="1.0" encoding="utf-8"?>
<p:tagLst xmlns:p="http://schemas.openxmlformats.org/presentationml/2006/main">
  <p:tag name="KSO_WM_UNIT_INDEX" val="18"/>
  <p:tag name="KSO_WM_UNIT_TYPE" val="f"/>
  <p:tag name="KSO_WM_UNIT_SUBTYPE" val="a"/>
  <p:tag name="KSO_WM_BEAUTIFY_FLAG" val="#wm#"/>
</p:tagLst>
</file>

<file path=ppt/tags/tag27.xml><?xml version="1.0" encoding="utf-8"?>
<p:tagLst xmlns:p="http://schemas.openxmlformats.org/presentationml/2006/main">
  <p:tag name="KSO_WM_UNIT_ID" val="_2**"/>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270.xml><?xml version="1.0" encoding="utf-8"?>
<p:tagLst xmlns:p="http://schemas.openxmlformats.org/presentationml/2006/main">
  <p:tag name="KSO_WM_UNIT_INDEX" val="7"/>
  <p:tag name="KSO_WM_UNIT_TYPE" val="i"/>
  <p:tag name="KSO_WM_BEAUTIFY_FLAG" val="#wm#"/>
</p:tagLst>
</file>

<file path=ppt/tags/tag271.xml><?xml version="1.0" encoding="utf-8"?>
<p:tagLst xmlns:p="http://schemas.openxmlformats.org/presentationml/2006/main">
  <p:tag name="KSO_WM_UNIT_INDEX" val="10"/>
  <p:tag name="KSO_WM_UNIT_TYPE" val="f"/>
  <p:tag name="KSO_WM_UNIT_SUBTYPE" val="a"/>
  <p:tag name="KSO_WM_BEAUTIFY_FLAG" val="#wm#"/>
</p:tagLst>
</file>

<file path=ppt/tags/tag272.xml><?xml version="1.0" encoding="utf-8"?>
<p:tagLst xmlns:p="http://schemas.openxmlformats.org/presentationml/2006/main">
  <p:tag name="KSO_WM_UNIT_TEXT" val="胸外心脏按压"/>
  <p:tag name="KSO_WM_UNIT_INDEX" val="1"/>
  <p:tag name="KSO_WM_UNIT_TYPE" val="a"/>
  <p:tag name="KSO_WM_BEAUTIFY_FLAG" val="#wm#"/>
  <p:tag name="KSO_WM_TAG_VERSION" val="3.0"/>
  <p:tag name="KSO_WM_UNIT_PRESET_TEXT" val="单击此处编辑母版标题样式"/>
  <p:tag name="KSO_WM_UNIT_ID" val="_2*a*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UNIT_ISCONTENTSTITLE" val="0"/>
</p:tagLst>
</file>

<file path=ppt/tags/tag273.xml><?xml version="1.0" encoding="utf-8"?>
<p:tagLst xmlns:p="http://schemas.openxmlformats.org/presentationml/2006/main">
  <p:tag name="KSO_WM_SLIDE_TYPE" val="text"/>
  <p:tag name="KSO_WM_BEAUTIFY_FLAG" val="#wm#"/>
  <p:tag name="KSO_WM_TEMPLATE_SUBCATEGORY" val="29"/>
  <p:tag name="KSO_WM_TEMPLATE_COLOR_TYPE" val="0"/>
  <p:tag name="KSO_WM_TAG_VERSION" val="3.0"/>
  <p:tag name="KSO_WM_SLIDE_SUBTYPE" val="pureTxt"/>
  <p:tag name="KSO_WM_SLIDE_ITEM_CNT" val="0"/>
  <p:tag name="KSO_WM_TEMPLATE_INDEX" val="20235934"/>
  <p:tag name="KSO_WM_TEMPLATE_CATEGORY" val="custom"/>
  <p:tag name="KSO_WM_SLIDE_INDEX" val="8"/>
  <p:tag name="KSO_WM_SLIDE_ID" val="custom20235934_8"/>
  <p:tag name="KSO_WM_TEMPLATE_MASTER_TYPE" val="0"/>
  <p:tag name="KSO_WM_SLIDE_LAYOUT" val="a_f"/>
  <p:tag name="KSO_WM_SLIDE_LAYOUT_CNT" val="1_1"/>
  <p:tag name="KSO_WM_SLIDE_SIZE" val="850*457"/>
  <p:tag name="KSO_WM_SLIDE_POSITION" val="54*28"/>
  <p:tag name="KSO_WM_TEMPLATE_COLORSEQUENCE" val="1,2,3,4,5,6"/>
</p:tagLst>
</file>

<file path=ppt/tags/tag274.xml><?xml version="1.0" encoding="utf-8"?>
<p:tagLst xmlns:p="http://schemas.openxmlformats.org/presentationml/2006/main">
  <p:tag name="KSO_WM_DIAGRAM_VIRTUALLY_FRAME" val="{&quot;height&quot;:433.75598425196847,&quot;left&quot;:115.49614173228346,&quot;top&quot;:85.39181102362205,&quot;width&quot;:735.577716535433}"/>
</p:tagLst>
</file>

<file path=ppt/tags/tag275.xml><?xml version="1.0" encoding="utf-8"?>
<p:tagLst xmlns:p="http://schemas.openxmlformats.org/presentationml/2006/main">
  <p:tag name="KSO_WM_BEAUTIFY_FLAG" val="#wm#"/>
  <p:tag name="KSO_WM_UNIT_TYPE" val="l_h_i"/>
  <p:tag name="KSO_WM_UNIT_INDEX" val="1_1_2"/>
  <p:tag name="KSO_WM_UNIT_ID" val="diagram19882022_2*l_h_i*1_1_2"/>
  <p:tag name="KSO_WM_TEMPLATE_INDEX" val="19882022"/>
  <p:tag name="KSO_WM_TAG_VERSION" val="2.0"/>
  <p:tag name="KSO_WM_DIAGRAM_GROUP_CODE" val="l1-1"/>
  <p:tag name="KSO_WM_DIAGRAM_VIRTUALLY_FRAME" val="{&quot;height&quot;:433.75598425196847,&quot;left&quot;:115.49614173228346,&quot;top&quot;:85.39181102362205,&quot;width&quot;:735.577716535433}"/>
</p:tagLst>
</file>

<file path=ppt/tags/tag276.xml><?xml version="1.0" encoding="utf-8"?>
<p:tagLst xmlns:p="http://schemas.openxmlformats.org/presentationml/2006/main">
  <p:tag name="KSO_WM_BEAUTIFY_FLAG" val="#wm#"/>
  <p:tag name="KSO_WM_UNIT_TYPE" val="l_h_x"/>
  <p:tag name="KSO_WM_UNIT_INDEX" val="1_1_1"/>
  <p:tag name="KSO_WM_UNIT_ID" val="diagram19882022_2*l_h_x*1_1_1"/>
  <p:tag name="KSO_WM_TEMPLATE_INDEX" val="19882022"/>
  <p:tag name="KSO_WM_TAG_VERSION" val="2.0"/>
  <p:tag name="KSO_WM_DIAGRAM_GROUP_CODE" val="l1-1"/>
  <p:tag name="KSO_WM_DIAGRAM_VIRTUALLY_FRAME" val="{&quot;height&quot;:433.75598425196847,&quot;left&quot;:115.49614173228346,&quot;top&quot;:85.39181102362205,&quot;width&quot;:735.577716535433}"/>
</p:tagLst>
</file>

<file path=ppt/tags/tag277.xml><?xml version="1.0" encoding="utf-8"?>
<p:tagLst xmlns:p="http://schemas.openxmlformats.org/presentationml/2006/main">
  <p:tag name="KSO_WM_BEAUTIFY_FLAG" val="#wm#"/>
  <p:tag name="KSO_WM_UNIT_TYPE" val="l_h_i"/>
  <p:tag name="KSO_WM_UNIT_INDEX" val="1_1_1"/>
  <p:tag name="KSO_WM_UNIT_ID" val="diagram19882022_2*l_h_i*1_1_1"/>
  <p:tag name="KSO_WM_TEMPLATE_INDEX" val="19882022"/>
  <p:tag name="KSO_WM_TAG_VERSION" val="2.0"/>
  <p:tag name="KSO_WM_DIAGRAM_GROUP_CODE" val="l1-1"/>
  <p:tag name="KSO_WM_DIAGRAM_VIRTUALLY_FRAME" val="{&quot;height&quot;:433.75598425196847,&quot;left&quot;:115.49614173228346,&quot;top&quot;:85.39181102362205,&quot;width&quot;:735.577716535433}"/>
</p:tagLst>
</file>

<file path=ppt/tags/tag278.xml><?xml version="1.0" encoding="utf-8"?>
<p:tagLst xmlns:p="http://schemas.openxmlformats.org/presentationml/2006/main">
  <p:tag name="KSO_WM_DIAGRAM_VIRTUALLY_FRAME" val="{&quot;height&quot;:433.75598425196847,&quot;left&quot;:115.49614173228346,&quot;top&quot;:85.39181102362205,&quot;width&quot;:735.577716535433}"/>
</p:tagLst>
</file>

<file path=ppt/tags/tag279.xml><?xml version="1.0" encoding="utf-8"?>
<p:tagLst xmlns:p="http://schemas.openxmlformats.org/presentationml/2006/main">
  <p:tag name="KSO_WM_BEAUTIFY_FLAG" val="#wm#"/>
  <p:tag name="KSO_WM_UNIT_TYPE" val="l_h_i"/>
  <p:tag name="KSO_WM_UNIT_INDEX" val="1_2_2"/>
  <p:tag name="KSO_WM_UNIT_ID" val="diagram19882022_2*l_h_i*1_2_2"/>
  <p:tag name="KSO_WM_TEMPLATE_INDEX" val="19882022"/>
  <p:tag name="KSO_WM_TAG_VERSION" val="2.0"/>
  <p:tag name="KSO_WM_DIAGRAM_GROUP_CODE" val="l1-1"/>
  <p:tag name="KSO_WM_DIAGRAM_VIRTUALLY_FRAME" val="{&quot;height&quot;:433.75598425196847,&quot;left&quot;:115.49614173228346,&quot;top&quot;:85.39181102362205,&quot;width&quot;:735.577716535433}"/>
</p:tagLst>
</file>

<file path=ppt/tags/tag28.xml><?xml version="1.0" encoding="utf-8"?>
<p:tagLst xmlns:p="http://schemas.openxmlformats.org/presentationml/2006/main">
  <p:tag name="KSO_WM_UNIT_ID" val="_2**"/>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280.xml><?xml version="1.0" encoding="utf-8"?>
<p:tagLst xmlns:p="http://schemas.openxmlformats.org/presentationml/2006/main">
  <p:tag name="KSO_WM_BEAUTIFY_FLAG" val="#wm#"/>
  <p:tag name="KSO_WM_UNIT_TYPE" val="l_h_x"/>
  <p:tag name="KSO_WM_UNIT_INDEX" val="1_2_1"/>
  <p:tag name="KSO_WM_UNIT_ID" val="diagram19882022_2*l_h_x*1_2_1"/>
  <p:tag name="KSO_WM_TEMPLATE_INDEX" val="19882022"/>
  <p:tag name="KSO_WM_TAG_VERSION" val="2.0"/>
  <p:tag name="KSO_WM_DIAGRAM_GROUP_CODE" val="l1-1"/>
  <p:tag name="KSO_WM_DIAGRAM_VIRTUALLY_FRAME" val="{&quot;height&quot;:433.75598425196847,&quot;left&quot;:115.49614173228346,&quot;top&quot;:85.39181102362205,&quot;width&quot;:735.577716535433}"/>
</p:tagLst>
</file>

<file path=ppt/tags/tag281.xml><?xml version="1.0" encoding="utf-8"?>
<p:tagLst xmlns:p="http://schemas.openxmlformats.org/presentationml/2006/main">
  <p:tag name="KSO_WM_BEAUTIFY_FLAG" val="#wm#"/>
  <p:tag name="KSO_WM_UNIT_TYPE" val="l_h_i"/>
  <p:tag name="KSO_WM_UNIT_INDEX" val="1_2_1"/>
  <p:tag name="KSO_WM_UNIT_ID" val="diagram19882022_2*l_h_i*1_2_1"/>
  <p:tag name="KSO_WM_TEMPLATE_INDEX" val="19882022"/>
  <p:tag name="KSO_WM_TAG_VERSION" val="2.0"/>
  <p:tag name="KSO_WM_DIAGRAM_GROUP_CODE" val="l1-1"/>
  <p:tag name="KSO_WM_DIAGRAM_VIRTUALLY_FRAME" val="{&quot;height&quot;:433.75598425196847,&quot;left&quot;:115.49614173228346,&quot;top&quot;:85.39181102362205,&quot;width&quot;:735.577716535433}"/>
</p:tagLst>
</file>

<file path=ppt/tags/tag282.xml><?xml version="1.0" encoding="utf-8"?>
<p:tagLst xmlns:p="http://schemas.openxmlformats.org/presentationml/2006/main">
  <p:tag name="KSO_WM_BEAUTIFY_FLAG" val="#wm#"/>
  <p:tag name="KSO_WM_UNIT_TYPE" val="l_h_a"/>
  <p:tag name="KSO_WM_UNIT_INDEX" val="1_1_1"/>
  <p:tag name="KSO_WM_UNIT_ID" val="diagram19882022_2*l_h_a*1_1_1"/>
  <p:tag name="KSO_WM_TEMPLATE_INDEX" val="19882022"/>
  <p:tag name="KSO_WM_TAG_VERSION" val="2.0"/>
  <p:tag name="KSO_WM_DIAGRAM_GROUP_CODE" val="l1-1"/>
  <p:tag name="KSO_WM_DIAGRAM_VIRTUALLY_FRAME" val="{&quot;height&quot;:433.75598425196847,&quot;left&quot;:115.49614173228346,&quot;top&quot;:85.39181102362205,&quot;width&quot;:735.577716535433}"/>
</p:tagLst>
</file>

<file path=ppt/tags/tag283.xml><?xml version="1.0" encoding="utf-8"?>
<p:tagLst xmlns:p="http://schemas.openxmlformats.org/presentationml/2006/main">
  <p:tag name="KSO_WM_BEAUTIFY_FLAG" val="#wm#"/>
  <p:tag name="KSO_WM_UNIT_TYPE" val="l_h_a"/>
  <p:tag name="KSO_WM_UNIT_INDEX" val="1_2_1"/>
  <p:tag name="KSO_WM_UNIT_ID" val="diagram19882022_2*l_h_a*1_2_1"/>
  <p:tag name="KSO_WM_TEMPLATE_INDEX" val="19882022"/>
  <p:tag name="KSO_WM_TAG_VERSION" val="2.0"/>
  <p:tag name="KSO_WM_DIAGRAM_GROUP_CODE" val="l1-1"/>
  <p:tag name="KSO_WM_DIAGRAM_VIRTUALLY_FRAME" val="{&quot;height&quot;:433.75598425196847,&quot;left&quot;:115.49614173228346,&quot;top&quot;:85.39181102362205,&quot;width&quot;:735.577716535433}"/>
</p:tagLst>
</file>

<file path=ppt/tags/tag284.xml><?xml version="1.0" encoding="utf-8"?>
<p:tagLst xmlns:p="http://schemas.openxmlformats.org/presentationml/2006/main">
  <p:tag name="KSO_WM_UNIT_TEXT" val="胸外心脏按压"/>
  <p:tag name="KSO_WM_UNIT_INDEX" val="1"/>
  <p:tag name="KSO_WM_UNIT_TYPE" val="a"/>
  <p:tag name="KSO_WM_BEAUTIFY_FLAG" val="#wm#"/>
  <p:tag name="KSO_WM_TAG_VERSION" val="3.0"/>
  <p:tag name="KSO_WM_UNIT_PRESET_TEXT" val="单击此处编辑母版标题样式"/>
  <p:tag name="KSO_WM_UNIT_ID" val="_2*a*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UNIT_ISCONTENTSTITLE" val="0"/>
</p:tagLst>
</file>

<file path=ppt/tags/tag285.xml><?xml version="1.0" encoding="utf-8"?>
<p:tagLst xmlns:p="http://schemas.openxmlformats.org/presentationml/2006/main">
  <p:tag name="KSO_WM_SLIDE_TYPE" val="text"/>
  <p:tag name="KSO_WM_BEAUTIFY_FLAG" val="#wm#"/>
  <p:tag name="KSO_WM_TEMPLATE_SUBCATEGORY" val="29"/>
  <p:tag name="KSO_WM_TEMPLATE_COLOR_TYPE" val="0"/>
  <p:tag name="KSO_WM_TAG_VERSION" val="3.0"/>
  <p:tag name="KSO_WM_SLIDE_SUBTYPE" val="pureTxt"/>
  <p:tag name="KSO_WM_SLIDE_ITEM_CNT" val="0"/>
  <p:tag name="KSO_WM_TEMPLATE_INDEX" val="20235934"/>
  <p:tag name="KSO_WM_TEMPLATE_CATEGORY" val="custom"/>
  <p:tag name="KSO_WM_SLIDE_INDEX" val="8"/>
  <p:tag name="KSO_WM_SLIDE_ID" val="custom20235934_8"/>
  <p:tag name="KSO_WM_TEMPLATE_MASTER_TYPE" val="0"/>
  <p:tag name="KSO_WM_SLIDE_LAYOUT" val="a_f"/>
  <p:tag name="KSO_WM_SLIDE_LAYOUT_CNT" val="1_1"/>
  <p:tag name="KSO_WM_SLIDE_SIZE" val="850*457"/>
  <p:tag name="KSO_WM_SLIDE_POSITION" val="54*28"/>
  <p:tag name="KSO_WM_TEMPLATE_COLORSEQUENCE" val="1,2,3,4,5,6"/>
</p:tagLst>
</file>

<file path=ppt/tags/tag286.xml><?xml version="1.0" encoding="utf-8"?>
<p:tagLst xmlns:p="http://schemas.openxmlformats.org/presentationml/2006/main">
  <p:tag name="KSO_WM_UNIT_INDEX" val="2"/>
  <p:tag name="KSO_WM_UNIT_TYPE" val="f"/>
  <p:tag name="KSO_WM_UNIT_SUBTYPE" val="a"/>
  <p:tag name="KSO_WM_BEAUTIFY_FLAG" val="#wm#"/>
</p:tagLst>
</file>

<file path=ppt/tags/tag287.xml><?xml version="1.0" encoding="utf-8"?>
<p:tagLst xmlns:p="http://schemas.openxmlformats.org/presentationml/2006/main">
  <p:tag name="KSO_WM_UNIT_INDEX" val="3"/>
  <p:tag name="KSO_WM_UNIT_TYPE" val="j"/>
  <p:tag name="KSO_WM_BEAUTIFY_FLAG" val="#wm#"/>
</p:tagLst>
</file>

<file path=ppt/tags/tag288.xml><?xml version="1.0" encoding="utf-8"?>
<p:tagLst xmlns:p="http://schemas.openxmlformats.org/presentationml/2006/main">
  <p:tag name="KSO_WM_UNIT_INDEX" val="5"/>
  <p:tag name="KSO_WM_UNIT_TYPE" val="j"/>
  <p:tag name="KSO_WM_BEAUTIFY_FLAG" val="#wm#"/>
</p:tagLst>
</file>

<file path=ppt/tags/tag289.xml><?xml version="1.0" encoding="utf-8"?>
<p:tagLst xmlns:p="http://schemas.openxmlformats.org/presentationml/2006/main">
  <p:tag name="KSO_WM_UNIT_INDEX" val="4"/>
  <p:tag name="KSO_WM_UNIT_TYPE" val="j"/>
  <p:tag name="KSO_WM_BEAUTIFY_FLAG" val="#wm#"/>
</p:tagLst>
</file>

<file path=ppt/tags/tag29.xml><?xml version="1.0" encoding="utf-8"?>
<p:tagLst xmlns:p="http://schemas.openxmlformats.org/presentationml/2006/main">
  <p:tag name="KSO_WM_UNIT_TYPE" val="i"/>
  <p:tag name="KSO_WM_UNIT_INDEX" val="1"/>
  <p:tag name="KSO_WM_BEAUTIFY_FLAG" val="#wm#"/>
  <p:tag name="KSO_WM_TAG_VERSION" val="3.0"/>
  <p:tag name="KSO_WM_UNIT_ID" val="_3*i*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290.xml><?xml version="1.0" encoding="utf-8"?>
<p:tagLst xmlns:p="http://schemas.openxmlformats.org/presentationml/2006/main">
  <p:tag name="KSO_WM_UNIT_TEXT" val="胸外心脏按压"/>
  <p:tag name="KSO_WM_UNIT_INDEX" val="1"/>
  <p:tag name="KSO_WM_UNIT_TYPE" val="a"/>
  <p:tag name="KSO_WM_BEAUTIFY_FLAG" val="#wm#"/>
  <p:tag name="KSO_WM_TAG_VERSION" val="3.0"/>
  <p:tag name="KSO_WM_UNIT_PRESET_TEXT" val="单击此处编辑母版标题样式"/>
  <p:tag name="KSO_WM_UNIT_ID" val="_2*a*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UNIT_ISCONTENTSTITLE" val="0"/>
</p:tagLst>
</file>

<file path=ppt/tags/tag291.xml><?xml version="1.0" encoding="utf-8"?>
<p:tagLst xmlns:p="http://schemas.openxmlformats.org/presentationml/2006/main">
  <p:tag name="KSO_WM_SLIDE_TYPE" val="text"/>
  <p:tag name="KSO_WM_BEAUTIFY_FLAG" val="#wm#"/>
  <p:tag name="KSO_WM_TEMPLATE_SUBCATEGORY" val="29"/>
  <p:tag name="KSO_WM_TEMPLATE_COLOR_TYPE" val="0"/>
  <p:tag name="KSO_WM_TAG_VERSION" val="3.0"/>
  <p:tag name="KSO_WM_SLIDE_SUBTYPE" val="pureTxt"/>
  <p:tag name="KSO_WM_SLIDE_ITEM_CNT" val="0"/>
  <p:tag name="KSO_WM_TEMPLATE_INDEX" val="20235934"/>
  <p:tag name="KSO_WM_TEMPLATE_CATEGORY" val="custom"/>
  <p:tag name="KSO_WM_SLIDE_INDEX" val="8"/>
  <p:tag name="KSO_WM_SLIDE_ID" val="custom20235934_8"/>
  <p:tag name="KSO_WM_TEMPLATE_MASTER_TYPE" val="0"/>
  <p:tag name="KSO_WM_SLIDE_LAYOUT" val="a_f"/>
  <p:tag name="KSO_WM_SLIDE_LAYOUT_CNT" val="1_1"/>
  <p:tag name="KSO_WM_SLIDE_SIZE" val="850*457"/>
  <p:tag name="KSO_WM_SLIDE_POSITION" val="54*28"/>
  <p:tag name="KSO_WM_TEMPLATE_COLORSEQUENCE" val="1,2,3,4,5,6"/>
</p:tagLst>
</file>

<file path=ppt/tags/tag292.xml><?xml version="1.0" encoding="utf-8"?>
<p:tagLst xmlns:p="http://schemas.openxmlformats.org/presentationml/2006/main">
  <p:tag name="KSO_WM_UNIT_INDEX" val="3"/>
  <p:tag name="KSO_WM_UNIT_TYPE" val="f"/>
  <p:tag name="KSO_WM_UNIT_SUBTYPE" val="a"/>
  <p:tag name="KSO_WM_BEAUTIFY_FLAG" val="#wm#"/>
</p:tagLst>
</file>

<file path=ppt/tags/tag293.xml><?xml version="1.0" encoding="utf-8"?>
<p:tagLst xmlns:p="http://schemas.openxmlformats.org/presentationml/2006/main">
  <p:tag name="KSO_WM_UNIT_TYPE" val="f"/>
  <p:tag name="KSO_WM_UNIT_SUBTYPE" val="a"/>
  <p:tag name="KSO_WM_UNIT_INDEX" val="1"/>
  <p:tag name="KSO_WM_BEAUTIFY_FLAG" val="#wm#"/>
  <p:tag name="KSO_WM_TAG_VERSION" val="3.0"/>
  <p:tag name="KSO_WM_UNIT_PRESET_TEXT" val="单击此处编辑母版文本样式&#10;第二级&#10;第三级&#10;第四级&#10;第五级"/>
  <p:tag name="KSO_WM_UNIT_ID" val="_2*f*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UNIT_TEXT_LAYER_COUNT" val="1"/>
</p:tagLst>
</file>

<file path=ppt/tags/tag294.xml><?xml version="1.0" encoding="utf-8"?>
<p:tagLst xmlns:p="http://schemas.openxmlformats.org/presentationml/2006/main">
  <p:tag name="KSO_WM_UNIT_INDEX" val="5"/>
  <p:tag name="KSO_WM_UNIT_TYPE" val="j"/>
  <p:tag name="KSO_WM_BEAUTIFY_FLAG" val="#wm#"/>
</p:tagLst>
</file>

<file path=ppt/tags/tag295.xml><?xml version="1.0" encoding="utf-8"?>
<p:tagLst xmlns:p="http://schemas.openxmlformats.org/presentationml/2006/main">
  <p:tag name="KSO_WM_BEAUTIFY_FLAG" val="#wm#"/>
  <p:tag name="KSO_WM_UNIT_TYPE" val="l_h_i"/>
  <p:tag name="KSO_WM_UNIT_INDEX" val="1_1_1"/>
  <p:tag name="KSO_WM_UNIT_ID" val="diagram19882022_2*l_h_i*1_1_1"/>
  <p:tag name="KSO_WM_TEMPLATE_INDEX" val="19882022"/>
  <p:tag name="KSO_WM_TAG_VERSION" val="2.0"/>
  <p:tag name="KSO_WM_DIAGRAM_GROUP_CODE" val="l1-1"/>
  <p:tag name="KSO_WM_DIAGRAM_VIRTUALLY_FRAME" val="{&quot;height&quot;:413.7,&quot;left&quot;:587.25,&quot;top&quot;:94.15,&quot;width&quot;:263.75346456692915}"/>
</p:tagLst>
</file>

<file path=ppt/tags/tag296.xml><?xml version="1.0" encoding="utf-8"?>
<p:tagLst xmlns:p="http://schemas.openxmlformats.org/presentationml/2006/main">
  <p:tag name="KSO_WM_BEAUTIFY_FLAG" val="#wm#"/>
  <p:tag name="KSO_WM_UNIT_TYPE" val="l_h_i"/>
  <p:tag name="KSO_WM_UNIT_INDEX" val="1_2_1"/>
  <p:tag name="KSO_WM_UNIT_ID" val="diagram19882022_2*l_h_i*1_2_1"/>
  <p:tag name="KSO_WM_TEMPLATE_INDEX" val="19882022"/>
  <p:tag name="KSO_WM_TAG_VERSION" val="2.0"/>
  <p:tag name="KSO_WM_DIAGRAM_GROUP_CODE" val="l1-1"/>
  <p:tag name="KSO_WM_DIAGRAM_VIRTUALLY_FRAME" val="{&quot;height&quot;:413.7,&quot;left&quot;:587.25,&quot;top&quot;:94.15,&quot;width&quot;:263.75346456692915}"/>
</p:tagLst>
</file>

<file path=ppt/tags/tag297.xml><?xml version="1.0" encoding="utf-8"?>
<p:tagLst xmlns:p="http://schemas.openxmlformats.org/presentationml/2006/main">
  <p:tag name="KSO_WM_UNIT_INDEX" val="8"/>
  <p:tag name="KSO_WM_UNIT_TYPE" val="f"/>
  <p:tag name="KSO_WM_UNIT_SUBTYPE" val="a"/>
  <p:tag name="KSO_WM_BEAUTIFY_FLAG" val="#wm#"/>
</p:tagLst>
</file>

<file path=ppt/tags/tag298.xml><?xml version="1.0" encoding="utf-8"?>
<p:tagLst xmlns:p="http://schemas.openxmlformats.org/presentationml/2006/main">
  <p:tag name="KSO_WM_BEAUTIFY_FLAG" val="#wm#"/>
  <p:tag name="KSO_WM_UNIT_TYPE" val="l_h_a"/>
  <p:tag name="KSO_WM_UNIT_INDEX" val="1_1_1"/>
  <p:tag name="KSO_WM_UNIT_ID" val="diagram19882022_2*l_h_a*1_1_1"/>
  <p:tag name="KSO_WM_TEMPLATE_INDEX" val="19882022"/>
  <p:tag name="KSO_WM_TAG_VERSION" val="2.0"/>
  <p:tag name="KSO_WM_DIAGRAM_GROUP_CODE" val="l1-1"/>
  <p:tag name="KSO_WM_DIAGRAM_VIRTUALLY_FRAME" val="{&quot;height&quot;:413.7,&quot;left&quot;:587.25,&quot;top&quot;:94.15,&quot;width&quot;:263.75346456692915}"/>
</p:tagLst>
</file>

<file path=ppt/tags/tag299.xml><?xml version="1.0" encoding="utf-8"?>
<p:tagLst xmlns:p="http://schemas.openxmlformats.org/presentationml/2006/main">
  <p:tag name="KSO_WM_BEAUTIFY_FLAG" val="#wm#"/>
  <p:tag name="KSO_WM_UNIT_TYPE" val="l_h_a"/>
  <p:tag name="KSO_WM_UNIT_INDEX" val="1_2_1"/>
  <p:tag name="KSO_WM_UNIT_ID" val="diagram19882022_2*l_h_a*1_2_1"/>
  <p:tag name="KSO_WM_TEMPLATE_INDEX" val="19882022"/>
  <p:tag name="KSO_WM_TAG_VERSION" val="2.0"/>
  <p:tag name="KSO_WM_DIAGRAM_GROUP_CODE" val="l1-1"/>
  <p:tag name="KSO_WM_DIAGRAM_VIRTUALLY_FRAME" val="{&quot;height&quot;:413.7,&quot;left&quot;:587.25,&quot;top&quot;:94.15,&quot;width&quot;:263.75346456692915}"/>
</p:tagLst>
</file>

<file path=ppt/tags/tag3.xml><?xml version="1.0" encoding="utf-8"?>
<p:tagLst xmlns:p="http://schemas.openxmlformats.org/presentationml/2006/main">
  <p:tag name="KSO_WM_UNIT_TYPE" val="i"/>
  <p:tag name="KSO_WM_UNIT_INDEX" val="14"/>
  <p:tag name="KSO_WM_BEAUTIFY_FLAG" val="#wm#"/>
  <p:tag name="KSO_WM_TAG_VERSION" val="3.0"/>
  <p:tag name="KSO_WM_UNIT_ID" val="_1*i*14"/>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30.xml><?xml version="1.0" encoding="utf-8"?>
<p:tagLst xmlns:p="http://schemas.openxmlformats.org/presentationml/2006/main">
  <p:tag name="KSO_WM_UNIT_TYPE" val="i"/>
  <p:tag name="KSO_WM_UNIT_INDEX" val="9"/>
  <p:tag name="KSO_WM_BEAUTIFY_FLAG" val="#wm#"/>
  <p:tag name="KSO_WM_TAG_VERSION" val="3.0"/>
  <p:tag name="KSO_WM_UNIT_ID" val="_3*i*9"/>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300.xml><?xml version="1.0" encoding="utf-8"?>
<p:tagLst xmlns:p="http://schemas.openxmlformats.org/presentationml/2006/main">
  <p:tag name="KSO_WM_UNIT_TEXT" val="胸外心脏按压"/>
  <p:tag name="KSO_WM_UNIT_INDEX" val="1"/>
  <p:tag name="KSO_WM_UNIT_TYPE" val="a"/>
  <p:tag name="KSO_WM_BEAUTIFY_FLAG" val="#wm#"/>
  <p:tag name="KSO_WM_TAG_VERSION" val="3.0"/>
  <p:tag name="KSO_WM_UNIT_PRESET_TEXT" val="单击此处编辑母版标题样式"/>
  <p:tag name="KSO_WM_UNIT_ID" val="_2*a*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UNIT_ISCONTENTSTITLE" val="0"/>
</p:tagLst>
</file>

<file path=ppt/tags/tag301.xml><?xml version="1.0" encoding="utf-8"?>
<p:tagLst xmlns:p="http://schemas.openxmlformats.org/presentationml/2006/main">
  <p:tag name="KSO_WM_SLIDE_TYPE" val="text"/>
  <p:tag name="KSO_WM_BEAUTIFY_FLAG" val="#wm#"/>
  <p:tag name="KSO_WM_TEMPLATE_SUBCATEGORY" val="29"/>
  <p:tag name="KSO_WM_TEMPLATE_COLOR_TYPE" val="0"/>
  <p:tag name="KSO_WM_TAG_VERSION" val="3.0"/>
  <p:tag name="KSO_WM_SLIDE_SUBTYPE" val="pureTxt"/>
  <p:tag name="KSO_WM_SLIDE_ITEM_CNT" val="0"/>
  <p:tag name="KSO_WM_TEMPLATE_INDEX" val="20235934"/>
  <p:tag name="KSO_WM_TEMPLATE_CATEGORY" val="custom"/>
  <p:tag name="KSO_WM_SLIDE_INDEX" val="8"/>
  <p:tag name="KSO_WM_SLIDE_ID" val="custom20235934_8"/>
  <p:tag name="KSO_WM_TEMPLATE_MASTER_TYPE" val="0"/>
  <p:tag name="KSO_WM_SLIDE_LAYOUT" val="a_f"/>
  <p:tag name="KSO_WM_SLIDE_LAYOUT_CNT" val="1_1"/>
  <p:tag name="KSO_WM_SLIDE_SIZE" val="850*457"/>
  <p:tag name="KSO_WM_SLIDE_POSITION" val="54*28"/>
  <p:tag name="KSO_WM_TEMPLATE_COLORSEQUENCE" val="1,2,3,4,5,6"/>
</p:tagLst>
</file>

<file path=ppt/tags/tag302.xml><?xml version="1.0" encoding="utf-8"?>
<p:tagLst xmlns:p="http://schemas.openxmlformats.org/presentationml/2006/main">
  <p:tag name="KSO_WM_UNIT_INDEX" val="2"/>
  <p:tag name="KSO_WM_UNIT_TYPE" val="f"/>
  <p:tag name="KSO_WM_UNIT_SUBTYPE" val="a"/>
  <p:tag name="KSO_WM_BEAUTIFY_FLAG" val="#wm#"/>
</p:tagLst>
</file>

<file path=ppt/tags/tag303.xml><?xml version="1.0" encoding="utf-8"?>
<p:tagLst xmlns:p="http://schemas.openxmlformats.org/presentationml/2006/main">
  <p:tag name="KSO_WM_UNIT_TYPE" val="f"/>
  <p:tag name="KSO_WM_UNIT_SUBTYPE" val="a"/>
  <p:tag name="KSO_WM_UNIT_INDEX" val="1"/>
  <p:tag name="KSO_WM_BEAUTIFY_FLAG" val="#wm#"/>
  <p:tag name="KSO_WM_TAG_VERSION" val="3.0"/>
  <p:tag name="KSO_WM_UNIT_PRESET_TEXT" val="单击此处编辑母版文本样式&#10;第二级&#10;第三级&#10;第四级&#10;第五级"/>
  <p:tag name="KSO_WM_UNIT_ID" val="_2*f*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UNIT_TEXT_LAYER_COUNT" val="1"/>
</p:tagLst>
</file>

<file path=ppt/tags/tag304.xml><?xml version="1.0" encoding="utf-8"?>
<p:tagLst xmlns:p="http://schemas.openxmlformats.org/presentationml/2006/main">
  <p:tag name="KSO_WM_UNIT_INDEX" val="3"/>
  <p:tag name="KSO_WM_UNIT_TYPE" val="j"/>
  <p:tag name="KSO_WM_BEAUTIFY_FLAG" val="#wm#"/>
</p:tagLst>
</file>

<file path=ppt/tags/tag305.xml><?xml version="1.0" encoding="utf-8"?>
<p:tagLst xmlns:p="http://schemas.openxmlformats.org/presentationml/2006/main">
  <p:tag name="KSO_WM_UNIT_INDEX" val="4"/>
  <p:tag name="KSO_WM_UNIT_TYPE" val="j"/>
  <p:tag name="KSO_WM_BEAUTIFY_FLAG" val="#wm#"/>
</p:tagLst>
</file>

<file path=ppt/tags/tag306.xml><?xml version="1.0" encoding="utf-8"?>
<p:tagLst xmlns:p="http://schemas.openxmlformats.org/presentationml/2006/main">
  <p:tag name="KSO_WM_UNIT_INDEX" val="5"/>
  <p:tag name="KSO_WM_UNIT_TYPE" val="j"/>
  <p:tag name="KSO_WM_BEAUTIFY_FLAG" val="#wm#"/>
</p:tagLst>
</file>

<file path=ppt/tags/tag307.xml><?xml version="1.0" encoding="utf-8"?>
<p:tagLst xmlns:p="http://schemas.openxmlformats.org/presentationml/2006/main">
  <p:tag name="KSO_WM_UNIT_INDEX" val="6"/>
  <p:tag name="KSO_WM_UNIT_TYPE" val="f"/>
  <p:tag name="KSO_WM_UNIT_SUBTYPE" val="a"/>
  <p:tag name="KSO_WM_BEAUTIFY_FLAG" val="#wm#"/>
</p:tagLst>
</file>

<file path=ppt/tags/tag308.xml><?xml version="1.0" encoding="utf-8"?>
<p:tagLst xmlns:p="http://schemas.openxmlformats.org/presentationml/2006/main">
  <p:tag name="KSO_WM_UNIT_INDEX" val="7"/>
  <p:tag name="KSO_WM_UNIT_TYPE" val="f"/>
  <p:tag name="KSO_WM_UNIT_SUBTYPE" val="a"/>
  <p:tag name="KSO_WM_BEAUTIFY_FLAG" val="#wm#"/>
</p:tagLst>
</file>

<file path=ppt/tags/tag309.xml><?xml version="1.0" encoding="utf-8"?>
<p:tagLst xmlns:p="http://schemas.openxmlformats.org/presentationml/2006/main">
  <p:tag name="KSO_WM_UNIT_TEXT" val="开放气道"/>
  <p:tag name="KSO_WM_UNIT_INDEX" val="1"/>
  <p:tag name="KSO_WM_UNIT_TYPE" val="a"/>
  <p:tag name="KSO_WM_BEAUTIFY_FLAG" val="#wm#"/>
  <p:tag name="KSO_WM_TAG_VERSION" val="3.0"/>
  <p:tag name="KSO_WM_UNIT_PRESET_TEXT" val="单击此处编辑母版标题样式"/>
  <p:tag name="KSO_WM_UNIT_ID" val="_2*a*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UNIT_ISCONTENTSTITLE" val="0"/>
</p:tagLst>
</file>

<file path=ppt/tags/tag31.xml><?xml version="1.0" encoding="utf-8"?>
<p:tagLst xmlns:p="http://schemas.openxmlformats.org/presentationml/2006/main">
  <p:tag name="KSO_WM_UNIT_TYPE" val="i"/>
  <p:tag name="KSO_WM_UNIT_INDEX" val="10"/>
  <p:tag name="KSO_WM_BEAUTIFY_FLAG" val="#wm#"/>
  <p:tag name="KSO_WM_TAG_VERSION" val="3.0"/>
  <p:tag name="KSO_WM_UNIT_ID" val="_3*i*1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310.xml><?xml version="1.0" encoding="utf-8"?>
<p:tagLst xmlns:p="http://schemas.openxmlformats.org/presentationml/2006/main">
  <p:tag name="KSO_WM_SLIDE_TYPE" val="text"/>
  <p:tag name="KSO_WM_BEAUTIFY_FLAG" val="#wm#"/>
  <p:tag name="KSO_WM_TEMPLATE_SUBCATEGORY" val="29"/>
  <p:tag name="KSO_WM_TEMPLATE_COLOR_TYPE" val="0"/>
  <p:tag name="KSO_WM_TAG_VERSION" val="3.0"/>
  <p:tag name="KSO_WM_SLIDE_SUBTYPE" val="pureTxt"/>
  <p:tag name="KSO_WM_SLIDE_ITEM_CNT" val="0"/>
  <p:tag name="KSO_WM_TEMPLATE_INDEX" val="20235934"/>
  <p:tag name="KSO_WM_TEMPLATE_CATEGORY" val="custom"/>
  <p:tag name="KSO_WM_SLIDE_INDEX" val="8"/>
  <p:tag name="KSO_WM_SLIDE_ID" val="custom20235934_8"/>
  <p:tag name="KSO_WM_TEMPLATE_MASTER_TYPE" val="0"/>
  <p:tag name="KSO_WM_SLIDE_LAYOUT" val="a_f"/>
  <p:tag name="KSO_WM_SLIDE_LAYOUT_CNT" val="1_1"/>
  <p:tag name="KSO_WM_SLIDE_SIZE" val="850*457"/>
  <p:tag name="KSO_WM_SLIDE_POSITION" val="54*28"/>
  <p:tag name="KSO_WM_TEMPLATE_COLORSEQUENCE" val="1,2,3,4,5,6"/>
</p:tagLst>
</file>

<file path=ppt/tags/tag311.xml><?xml version="1.0" encoding="utf-8"?>
<p:tagLst xmlns:p="http://schemas.openxmlformats.org/presentationml/2006/main">
  <p:tag name="KSO_WM_UNIT_INDEX" val="4"/>
  <p:tag name="KSO_WM_UNIT_TYPE" val="f"/>
  <p:tag name="KSO_WM_UNIT_SUBTYPE" val="a"/>
  <p:tag name="KSO_WM_BEAUTIFY_FLAG" val="#wm#"/>
</p:tagLst>
</file>

<file path=ppt/tags/tag312.xml><?xml version="1.0" encoding="utf-8"?>
<p:tagLst xmlns:p="http://schemas.openxmlformats.org/presentationml/2006/main">
  <p:tag name="KSO_WM_UNIT_INDEX" val="1"/>
  <p:tag name="KSO_WM_UNIT_TYPE" val="j"/>
  <p:tag name="KSO_WM_BEAUTIFY_FLAG" val="#wm#"/>
</p:tagLst>
</file>

<file path=ppt/tags/tag313.xml><?xml version="1.0" encoding="utf-8"?>
<p:tagLst xmlns:p="http://schemas.openxmlformats.org/presentationml/2006/main">
  <p:tag name="KSO_WM_UNIT_INDEX" val="2"/>
  <p:tag name="KSO_WM_UNIT_TYPE" val="j"/>
  <p:tag name="KSO_WM_BEAUTIFY_FLAG" val="#wm#"/>
</p:tagLst>
</file>

<file path=ppt/tags/tag314.xml><?xml version="1.0" encoding="utf-8"?>
<p:tagLst xmlns:p="http://schemas.openxmlformats.org/presentationml/2006/main">
  <p:tag name="KSO_WM_SLIDE_TYPE" val="text"/>
  <p:tag name="KSO_WM_BEAUTIFY_FLAG" val="#wm#"/>
  <p:tag name="KSO_WM_TEMPLATE_SUBCATEGORY" val="29"/>
  <p:tag name="KSO_WM_TEMPLATE_COLOR_TYPE" val="0"/>
  <p:tag name="KSO_WM_TAG_VERSION" val="3.0"/>
  <p:tag name="KSO_WM_SLIDE_SUBTYPE" val="pureTxt"/>
  <p:tag name="KSO_WM_SLIDE_ITEM_CNT" val="0"/>
  <p:tag name="KSO_WM_TEMPLATE_INDEX" val="20235934"/>
  <p:tag name="KSO_WM_TEMPLATE_CATEGORY" val="custom"/>
  <p:tag name="KSO_WM_SLIDE_INDEX" val="8"/>
  <p:tag name="KSO_WM_SLIDE_ID" val="custom20235934_8"/>
  <p:tag name="KSO_WM_TEMPLATE_MASTER_TYPE" val="0"/>
  <p:tag name="KSO_WM_SLIDE_LAYOUT" val="a_f"/>
  <p:tag name="KSO_WM_SLIDE_LAYOUT_CNT" val="1_1"/>
  <p:tag name="KSO_WM_SLIDE_SIZE" val="850*457"/>
  <p:tag name="KSO_WM_SLIDE_POSITION" val="54*28"/>
  <p:tag name="KSO_WM_TEMPLATE_COLORSEQUENCE" val="1,2,3,4,5,6"/>
</p:tagLst>
</file>

<file path=ppt/tags/tag315.xml><?xml version="1.0" encoding="utf-8"?>
<p:tagLst xmlns:p="http://schemas.openxmlformats.org/presentationml/2006/main">
  <p:tag name="KSO_WM_UNIT_INDEX" val="7"/>
  <p:tag name="KSO_WM_UNIT_TYPE" val="f"/>
  <p:tag name="KSO_WM_UNIT_SUBTYPE" val="a"/>
  <p:tag name="KSO_WM_BEAUTIFY_FLAG" val="#wm#"/>
</p:tagLst>
</file>

<file path=ppt/tags/tag316.xml><?xml version="1.0" encoding="utf-8"?>
<p:tagLst xmlns:p="http://schemas.openxmlformats.org/presentationml/2006/main">
  <p:tag name="KSO_WM_UNIT_INDEX" val="1"/>
  <p:tag name="KSO_WM_UNIT_TYPE" val="j"/>
  <p:tag name="KSO_WM_BEAUTIFY_FLAG" val="#wm#"/>
</p:tagLst>
</file>

<file path=ppt/tags/tag317.xml><?xml version="1.0" encoding="utf-8"?>
<p:tagLst xmlns:p="http://schemas.openxmlformats.org/presentationml/2006/main">
  <p:tag name="KSO_WM_SLIDE_TYPE" val="text"/>
  <p:tag name="KSO_WM_BEAUTIFY_FLAG" val="#wm#"/>
  <p:tag name="KSO_WM_TEMPLATE_SUBCATEGORY" val="29"/>
  <p:tag name="KSO_WM_TEMPLATE_COLOR_TYPE" val="0"/>
  <p:tag name="KSO_WM_TAG_VERSION" val="3.0"/>
  <p:tag name="KSO_WM_SLIDE_SUBTYPE" val="pureTxt"/>
  <p:tag name="KSO_WM_SLIDE_ITEM_CNT" val="0"/>
  <p:tag name="KSO_WM_TEMPLATE_INDEX" val="20235934"/>
  <p:tag name="KSO_WM_TEMPLATE_CATEGORY" val="custom"/>
  <p:tag name="KSO_WM_SLIDE_INDEX" val="8"/>
  <p:tag name="KSO_WM_SLIDE_ID" val="custom20235934_8"/>
  <p:tag name="KSO_WM_TEMPLATE_MASTER_TYPE" val="0"/>
  <p:tag name="KSO_WM_SLIDE_LAYOUT" val="a_f"/>
  <p:tag name="KSO_WM_SLIDE_LAYOUT_CNT" val="1_1"/>
  <p:tag name="KSO_WM_SLIDE_SIZE" val="850*457"/>
  <p:tag name="KSO_WM_SLIDE_POSITION" val="54*28"/>
  <p:tag name="KSO_WM_TEMPLATE_COLORSEQUENCE" val="1,2,3,4,5,6"/>
</p:tagLst>
</file>

<file path=ppt/tags/tag318.xml><?xml version="1.0" encoding="utf-8"?>
<p:tagLst xmlns:p="http://schemas.openxmlformats.org/presentationml/2006/main">
  <p:tag name="KSO_WM_UNIT_INDEX" val="7"/>
  <p:tag name="KSO_WM_UNIT_TYPE" val="f"/>
  <p:tag name="KSO_WM_UNIT_SUBTYPE" val="a"/>
  <p:tag name="KSO_WM_BEAUTIFY_FLAG" val="#wm#"/>
</p:tagLst>
</file>

<file path=ppt/tags/tag319.xml><?xml version="1.0" encoding="utf-8"?>
<p:tagLst xmlns:p="http://schemas.openxmlformats.org/presentationml/2006/main">
  <p:tag name="KSO_WM_UNIT_INDEX" val="3"/>
  <p:tag name="KSO_WM_UNIT_TYPE" val="f"/>
  <p:tag name="KSO_WM_UNIT_SUBTYPE" val="a"/>
  <p:tag name="KSO_WM_BEAUTIFY_FLAG" val="#wm#"/>
</p:tagLst>
</file>

<file path=ppt/tags/tag32.xml><?xml version="1.0" encoding="utf-8"?>
<p:tagLst xmlns:p="http://schemas.openxmlformats.org/presentationml/2006/main">
  <p:tag name="KSO_WM_UNIT_TYPE" val="i"/>
  <p:tag name="KSO_WM_UNIT_INDEX" val="2"/>
  <p:tag name="KSO_WM_BEAUTIFY_FLAG" val="#wm#"/>
  <p:tag name="KSO_WM_TAG_VERSION" val="3.0"/>
  <p:tag name="KSO_WM_UNIT_ID" val="_3*i*2"/>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320.xml><?xml version="1.0" encoding="utf-8"?>
<p:tagLst xmlns:p="http://schemas.openxmlformats.org/presentationml/2006/main">
  <p:tag name="KSO_WM_UNIT_INDEX" val="5"/>
  <p:tag name="KSO_WM_UNIT_TYPE" val="f"/>
  <p:tag name="KSO_WM_UNIT_SUBTYPE" val="a"/>
  <p:tag name="KSO_WM_BEAUTIFY_FLAG" val="#wm#"/>
</p:tagLst>
</file>

<file path=ppt/tags/tag321.xml><?xml version="1.0" encoding="utf-8"?>
<p:tagLst xmlns:p="http://schemas.openxmlformats.org/presentationml/2006/main">
  <p:tag name="KSO_WM_UNIT_INDEX" val="6"/>
  <p:tag name="KSO_WM_UNIT_TYPE" val="f"/>
  <p:tag name="KSO_WM_UNIT_SUBTYPE" val="a"/>
  <p:tag name="KSO_WM_BEAUTIFY_FLAG" val="#wm#"/>
</p:tagLst>
</file>

<file path=ppt/tags/tag322.xml><?xml version="1.0" encoding="utf-8"?>
<p:tagLst xmlns:p="http://schemas.openxmlformats.org/presentationml/2006/main">
  <p:tag name="KSO_WM_UNIT_INDEX" val="4"/>
  <p:tag name="KSO_WM_UNIT_TYPE" val="j"/>
  <p:tag name="KSO_WM_BEAUTIFY_FLAG" val="#wm#"/>
</p:tagLst>
</file>

<file path=ppt/tags/tag323.xml><?xml version="1.0" encoding="utf-8"?>
<p:tagLst xmlns:p="http://schemas.openxmlformats.org/presentationml/2006/main">
  <p:tag name="KSO_WM_UNIT_TEXT" val="人工呼吸"/>
  <p:tag name="KSO_WM_UNIT_INDEX" val="1"/>
  <p:tag name="KSO_WM_UNIT_TYPE" val="a"/>
  <p:tag name="KSO_WM_BEAUTIFY_FLAG" val="#wm#"/>
  <p:tag name="KSO_WM_TAG_VERSION" val="3.0"/>
  <p:tag name="KSO_WM_UNIT_PRESET_TEXT" val="单击此处编辑母版标题样式"/>
  <p:tag name="KSO_WM_UNIT_ID" val="_2*a*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UNIT_ISCONTENTSTITLE" val="0"/>
</p:tagLst>
</file>

<file path=ppt/tags/tag324.xml><?xml version="1.0" encoding="utf-8"?>
<p:tagLst xmlns:p="http://schemas.openxmlformats.org/presentationml/2006/main">
  <p:tag name="KSO_WM_SLIDE_TYPE" val="text"/>
  <p:tag name="KSO_WM_BEAUTIFY_FLAG" val="#wm#"/>
  <p:tag name="KSO_WM_TEMPLATE_SUBCATEGORY" val="29"/>
  <p:tag name="KSO_WM_TEMPLATE_COLOR_TYPE" val="0"/>
  <p:tag name="KSO_WM_TAG_VERSION" val="3.0"/>
  <p:tag name="KSO_WM_SLIDE_SUBTYPE" val="pureTxt"/>
  <p:tag name="KSO_WM_SLIDE_ITEM_CNT" val="0"/>
  <p:tag name="KSO_WM_TEMPLATE_INDEX" val="20235934"/>
  <p:tag name="KSO_WM_TEMPLATE_CATEGORY" val="custom"/>
  <p:tag name="KSO_WM_SLIDE_INDEX" val="8"/>
  <p:tag name="KSO_WM_SLIDE_ID" val="custom20235934_8"/>
  <p:tag name="KSO_WM_TEMPLATE_MASTER_TYPE" val="0"/>
  <p:tag name="KSO_WM_SLIDE_LAYOUT" val="a_f"/>
  <p:tag name="KSO_WM_SLIDE_LAYOUT_CNT" val="1_1"/>
  <p:tag name="KSO_WM_SLIDE_SIZE" val="850*457"/>
  <p:tag name="KSO_WM_SLIDE_POSITION" val="54*28"/>
  <p:tag name="KSO_WM_TEMPLATE_COLORSEQUENCE" val="1,2,3,4,5,6"/>
</p:tagLst>
</file>

<file path=ppt/tags/tag325.xml><?xml version="1.0" encoding="utf-8"?>
<p:tagLst xmlns:p="http://schemas.openxmlformats.org/presentationml/2006/main">
  <p:tag name="KSO_WM_UNIT_INDEX" val="2"/>
  <p:tag name="KSO_WM_UNIT_TYPE" val="j"/>
  <p:tag name="KSO_WM_BEAUTIFY_FLAG" val="#wm#"/>
</p:tagLst>
</file>

<file path=ppt/tags/tag326.xml><?xml version="1.0" encoding="utf-8"?>
<p:tagLst xmlns:p="http://schemas.openxmlformats.org/presentationml/2006/main">
  <p:tag name="KSO_WM_UNIT_INDEX" val="3"/>
  <p:tag name="KSO_WM_UNIT_TYPE" val="j"/>
  <p:tag name="KSO_WM_BEAUTIFY_FLAG" val="#wm#"/>
</p:tagLst>
</file>

<file path=ppt/tags/tag327.xml><?xml version="1.0" encoding="utf-8"?>
<p:tagLst xmlns:p="http://schemas.openxmlformats.org/presentationml/2006/main">
  <p:tag name="KSO_WM_UNIT_TEXT" val="心肺复苏操作基本步骤"/>
  <p:tag name="KSO_WM_UNIT_INDEX" val="1"/>
  <p:tag name="KSO_WM_UNIT_TYPE" val="a"/>
  <p:tag name="KSO_WM_BEAUTIFY_FLAG" val="#wm#"/>
  <p:tag name="KSO_WM_TAG_VERSION" val="3.0"/>
  <p:tag name="KSO_WM_UNIT_PRESET_TEXT" val="单击此处编辑母版标题样式"/>
  <p:tag name="KSO_WM_UNIT_ID" val="_7*a*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UNIT_ISCONTENTSTITLE" val="0"/>
</p:tagLst>
</file>

<file path=ppt/tags/tag328.xml><?xml version="1.0" encoding="utf-8"?>
<p:tagLst xmlns:p="http://schemas.openxmlformats.org/presentationml/2006/main">
  <p:tag name="KSO_WM_SLIDE_TYPE" val="text"/>
  <p:tag name="KSO_WM_BEAUTIFY_FLAG" val="#wm#"/>
  <p:tag name="KSO_WM_TEMPLATE_SUBCATEGORY" val="29"/>
  <p:tag name="KSO_WM_TEMPLATE_COLOR_TYPE" val="0"/>
  <p:tag name="KSO_WM_TAG_VERSION" val="3.0"/>
  <p:tag name="KSO_WM_SLIDE_SUBTYPE" val="pureTxt"/>
  <p:tag name="KSO_WM_SLIDE_ITEM_CNT" val="0"/>
  <p:tag name="KSO_WM_TEMPLATE_INDEX" val="20235934"/>
  <p:tag name="KSO_WM_TEMPLATE_CATEGORY" val="custom"/>
  <p:tag name="KSO_WM_SLIDE_INDEX" val="8"/>
  <p:tag name="KSO_WM_SLIDE_ID" val="custom20235934_8"/>
  <p:tag name="KSO_WM_TEMPLATE_MASTER_TYPE" val="0"/>
  <p:tag name="KSO_WM_SLIDE_LAYOUT" val="a_f"/>
  <p:tag name="KSO_WM_SLIDE_LAYOUT_CNT" val="1_1"/>
  <p:tag name="KSO_WM_SLIDE_SIZE" val="850*457"/>
  <p:tag name="KSO_WM_SLIDE_POSITION" val="54*28"/>
  <p:tag name="KSO_WM_TEMPLATE_COLORSEQUENCE" val="1,2,3,4,5,6"/>
</p:tagLst>
</file>

<file path=ppt/tags/tag329.xml><?xml version="1.0" encoding="utf-8"?>
<p:tagLst xmlns:p="http://schemas.openxmlformats.org/presentationml/2006/main">
  <p:tag name="KSO_WM_UNIT_INDEX" val="2"/>
  <p:tag name="KSO_WM_UNIT_TYPE" val="f"/>
  <p:tag name="KSO_WM_UNIT_SUBTYPE" val="a"/>
  <p:tag name="KSO_WM_BEAUTIFY_FLAG" val="#wm#"/>
</p:tagLst>
</file>

<file path=ppt/tags/tag33.xml><?xml version="1.0" encoding="utf-8"?>
<p:tagLst xmlns:p="http://schemas.openxmlformats.org/presentationml/2006/main">
  <p:tag name="KSO_WM_UNIT_TYPE" val="i"/>
  <p:tag name="KSO_WM_UNIT_INDEX" val="3"/>
  <p:tag name="KSO_WM_BEAUTIFY_FLAG" val="#wm#"/>
  <p:tag name="KSO_WM_TAG_VERSION" val="3.0"/>
  <p:tag name="KSO_WM_UNIT_ID" val="_3*i*3"/>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330.xml><?xml version="1.0" encoding="utf-8"?>
<p:tagLst xmlns:p="http://schemas.openxmlformats.org/presentationml/2006/main">
  <p:tag name="KSO_WM_UNIT_INDEX" val="6"/>
  <p:tag name="KSO_WM_UNIT_TYPE" val="f"/>
  <p:tag name="KSO_WM_UNIT_SUBTYPE" val="a"/>
  <p:tag name="KSO_WM_BEAUTIFY_FLAG" val="#wm#"/>
</p:tagLst>
</file>

<file path=ppt/tags/tag331.xml><?xml version="1.0" encoding="utf-8"?>
<p:tagLst xmlns:p="http://schemas.openxmlformats.org/presentationml/2006/main">
  <p:tag name="KSO_WM_BEAUTIFY_FLAG" val="#wm#"/>
  <p:tag name="KSO_WM_UNIT_INDEX" val="7"/>
  <p:tag name="KSO_WM_UNIT_TYPE" val="f"/>
  <p:tag name="KSO_WM_UNIT_SUBTYPE" val="a"/>
</p:tagLst>
</file>

<file path=ppt/tags/tag332.xml><?xml version="1.0" encoding="utf-8"?>
<p:tagLst xmlns:p="http://schemas.openxmlformats.org/presentationml/2006/main">
  <p:tag name="KSO_WM_UNIT_TEXT" val="自动体外除颤仪（AED）的使用"/>
  <p:tag name="KSO_WM_UNIT_INDEX" val="1"/>
  <p:tag name="KSO_WM_UNIT_TYPE" val="a"/>
  <p:tag name="KSO_WM_BEAUTIFY_FLAG" val="#wm#"/>
  <p:tag name="KSO_WM_TAG_VERSION" val="3.0"/>
  <p:tag name="KSO_WM_UNIT_PRESET_TEXT" val="单击此处编辑母版标题样式"/>
  <p:tag name="KSO_WM_UNIT_ID" val="_2*a*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UNIT_ISCONTENTSTITLE" val="0"/>
</p:tagLst>
</file>

<file path=ppt/tags/tag333.xml><?xml version="1.0" encoding="utf-8"?>
<p:tagLst xmlns:p="http://schemas.openxmlformats.org/presentationml/2006/main">
  <p:tag name="KSO_WM_SLIDE_TYPE" val="text"/>
  <p:tag name="KSO_WM_BEAUTIFY_FLAG" val="#wm#"/>
  <p:tag name="KSO_WM_TEMPLATE_SUBCATEGORY" val="29"/>
  <p:tag name="KSO_WM_TEMPLATE_COLOR_TYPE" val="0"/>
  <p:tag name="KSO_WM_TAG_VERSION" val="3.0"/>
  <p:tag name="KSO_WM_SLIDE_SUBTYPE" val="pureTxt"/>
  <p:tag name="KSO_WM_SLIDE_ITEM_CNT" val="0"/>
  <p:tag name="KSO_WM_TEMPLATE_INDEX" val="20235934"/>
  <p:tag name="KSO_WM_TEMPLATE_CATEGORY" val="custom"/>
  <p:tag name="KSO_WM_SLIDE_INDEX" val="8"/>
  <p:tag name="KSO_WM_SLIDE_ID" val="custom20235934_8"/>
  <p:tag name="KSO_WM_TEMPLATE_MASTER_TYPE" val="0"/>
  <p:tag name="KSO_WM_SLIDE_LAYOUT" val="a_f"/>
  <p:tag name="KSO_WM_SLIDE_LAYOUT_CNT" val="1_1"/>
  <p:tag name="KSO_WM_SLIDE_SIZE" val="850*457"/>
  <p:tag name="KSO_WM_SLIDE_POSITION" val="54*28"/>
  <p:tag name="KSO_WM_TEMPLATE_COLORSEQUENCE" val="1,2,3,4,5,6"/>
</p:tagLst>
</file>

<file path=ppt/tags/tag334.xml><?xml version="1.0" encoding="utf-8"?>
<p:tagLst xmlns:p="http://schemas.openxmlformats.org/presentationml/2006/main">
  <p:tag name="KSO_WM_UNIT_INDEX" val="3"/>
  <p:tag name="KSO_WM_UNIT_TYPE" val="i"/>
  <p:tag name="KSO_WM_BEAUTIFY_FLAG" val="#wm#"/>
</p:tagLst>
</file>

<file path=ppt/tags/tag335.xml><?xml version="1.0" encoding="utf-8"?>
<p:tagLst xmlns:p="http://schemas.openxmlformats.org/presentationml/2006/main">
  <p:tag name="KSO_WM_UNIT_INDEX" val="2"/>
  <p:tag name="KSO_WM_UNIT_TYPE" val="i"/>
  <p:tag name="KSO_WM_BEAUTIFY_FLAG" val="#wm#"/>
</p:tagLst>
</file>

<file path=ppt/tags/tag336.xml><?xml version="1.0" encoding="utf-8"?>
<p:tagLst xmlns:p="http://schemas.openxmlformats.org/presentationml/2006/main">
  <p:tag name="KSO_WM_BEAUTIFY_FLAG" val="#wm#"/>
  <p:tag name="KSO_WM_UNIT_TYPE" val="l_h_i"/>
  <p:tag name="KSO_WM_UNIT_INDEX" val="1_1_2"/>
  <p:tag name="KSO_WM_UNIT_ID" val="diagram19882022_3*l_h_i*1_1_2"/>
  <p:tag name="KSO_WM_TEMPLATE_INDEX" val="19882022"/>
  <p:tag name="KSO_WM_TAG_VERSION" val="2.0"/>
  <p:tag name="KSO_WM_DIAGRAM_GROUP_CODE" val="l1-1"/>
</p:tagLst>
</file>

<file path=ppt/tags/tag337.xml><?xml version="1.0" encoding="utf-8"?>
<p:tagLst xmlns:p="http://schemas.openxmlformats.org/presentationml/2006/main">
  <p:tag name="KSO_WM_BEAUTIFY_FLAG" val="#wm#"/>
  <p:tag name="KSO_WM_UNIT_TYPE" val="l_h_x"/>
  <p:tag name="KSO_WM_UNIT_INDEX" val="1_1_1"/>
  <p:tag name="KSO_WM_UNIT_ID" val="diagram19882022_3*l_h_x*1_1_1"/>
  <p:tag name="KSO_WM_TEMPLATE_INDEX" val="19882022"/>
  <p:tag name="KSO_WM_TAG_VERSION" val="2.0"/>
  <p:tag name="KSO_WM_DIAGRAM_GROUP_CODE" val="l1-1"/>
</p:tagLst>
</file>

<file path=ppt/tags/tag338.xml><?xml version="1.0" encoding="utf-8"?>
<p:tagLst xmlns:p="http://schemas.openxmlformats.org/presentationml/2006/main">
  <p:tag name="KSO_WM_BEAUTIFY_FLAG" val="#wm#"/>
  <p:tag name="KSO_WM_UNIT_TYPE" val="l_h_a"/>
  <p:tag name="KSO_WM_UNIT_INDEX" val="1_1_1"/>
  <p:tag name="KSO_WM_UNIT_ID" val="diagram19882022_3*l_h_a*1_1_1"/>
  <p:tag name="KSO_WM_TEMPLATE_INDEX" val="19882022"/>
  <p:tag name="KSO_WM_TAG_VERSION" val="2.0"/>
  <p:tag name="KSO_WM_DIAGRAM_GROUP_CODE" val="l1-1"/>
</p:tagLst>
</file>

<file path=ppt/tags/tag339.xml><?xml version="1.0" encoding="utf-8"?>
<p:tagLst xmlns:p="http://schemas.openxmlformats.org/presentationml/2006/main">
  <p:tag name="KSO_WM_BEAUTIFY_FLAG" val="#wm#"/>
  <p:tag name="KSO_WM_UNIT_TYPE" val="l_h_i"/>
  <p:tag name="KSO_WM_UNIT_INDEX" val="1_1_1"/>
  <p:tag name="KSO_WM_UNIT_ID" val="diagram19882022_3*l_h_i*1_1_1"/>
  <p:tag name="KSO_WM_TEMPLATE_INDEX" val="19882022"/>
  <p:tag name="KSO_WM_TAG_VERSION" val="2.0"/>
  <p:tag name="KSO_WM_DIAGRAM_GROUP_CODE" val="l1-1"/>
  <p:tag name="KSO_WM_UNIT_SUBTYPE" val="d"/>
</p:tagLst>
</file>

<file path=ppt/tags/tag34.xml><?xml version="1.0" encoding="utf-8"?>
<p:tagLst xmlns:p="http://schemas.openxmlformats.org/presentationml/2006/main">
  <p:tag name="KSO_WM_UNIT_TYPE" val="i"/>
  <p:tag name="KSO_WM_UNIT_INDEX" val="4"/>
  <p:tag name="KSO_WM_BEAUTIFY_FLAG" val="#wm#"/>
  <p:tag name="KSO_WM_TAG_VERSION" val="3.0"/>
  <p:tag name="KSO_WM_UNIT_ID" val="_3*i*4"/>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340.xml><?xml version="1.0" encoding="utf-8"?>
<p:tagLst xmlns:p="http://schemas.openxmlformats.org/presentationml/2006/main">
  <p:tag name="KSO_WM_BEAUTIFY_FLAG" val="#wm#"/>
  <p:tag name="KSO_WM_UNIT_TYPE" val="l_h_i"/>
  <p:tag name="KSO_WM_UNIT_INDEX" val="1_2_2"/>
  <p:tag name="KSO_WM_UNIT_ID" val="diagram19882022_3*l_h_i*1_2_2"/>
  <p:tag name="KSO_WM_TEMPLATE_INDEX" val="19882022"/>
  <p:tag name="KSO_WM_TAG_VERSION" val="2.0"/>
  <p:tag name="KSO_WM_DIAGRAM_GROUP_CODE" val="l1-1"/>
</p:tagLst>
</file>

<file path=ppt/tags/tag341.xml><?xml version="1.0" encoding="utf-8"?>
<p:tagLst xmlns:p="http://schemas.openxmlformats.org/presentationml/2006/main">
  <p:tag name="KSO_WM_BEAUTIFY_FLAG" val="#wm#"/>
  <p:tag name="KSO_WM_UNIT_TYPE" val="l_h_x"/>
  <p:tag name="KSO_WM_UNIT_INDEX" val="1_2_1"/>
  <p:tag name="KSO_WM_UNIT_ID" val="diagram19882022_3*l_h_x*1_2_1"/>
  <p:tag name="KSO_WM_TEMPLATE_INDEX" val="19882022"/>
  <p:tag name="KSO_WM_TAG_VERSION" val="2.0"/>
  <p:tag name="KSO_WM_DIAGRAM_GROUP_CODE" val="l1-1"/>
</p:tagLst>
</file>

<file path=ppt/tags/tag342.xml><?xml version="1.0" encoding="utf-8"?>
<p:tagLst xmlns:p="http://schemas.openxmlformats.org/presentationml/2006/main">
  <p:tag name="KSO_WM_BEAUTIFY_FLAG" val="#wm#"/>
  <p:tag name="KSO_WM_UNIT_TYPE" val="l_h_a"/>
  <p:tag name="KSO_WM_UNIT_INDEX" val="1_2_1"/>
  <p:tag name="KSO_WM_UNIT_ID" val="diagram19882022_3*l_h_a*1_2_1"/>
  <p:tag name="KSO_WM_TEMPLATE_INDEX" val="19882022"/>
  <p:tag name="KSO_WM_TAG_VERSION" val="2.0"/>
  <p:tag name="KSO_WM_DIAGRAM_GROUP_CODE" val="l1-1"/>
</p:tagLst>
</file>

<file path=ppt/tags/tag343.xml><?xml version="1.0" encoding="utf-8"?>
<p:tagLst xmlns:p="http://schemas.openxmlformats.org/presentationml/2006/main">
  <p:tag name="KSO_WM_BEAUTIFY_FLAG" val="#wm#"/>
  <p:tag name="KSO_WM_UNIT_TYPE" val="l_h_i"/>
  <p:tag name="KSO_WM_UNIT_INDEX" val="1_2_1"/>
  <p:tag name="KSO_WM_UNIT_ID" val="diagram19882022_3*l_h_i*1_2_1"/>
  <p:tag name="KSO_WM_TEMPLATE_INDEX" val="19882022"/>
  <p:tag name="KSO_WM_TAG_VERSION" val="2.0"/>
  <p:tag name="KSO_WM_DIAGRAM_GROUP_CODE" val="l1-1"/>
  <p:tag name="KSO_WM_UNIT_SUBTYPE" val="d"/>
</p:tagLst>
</file>

<file path=ppt/tags/tag344.xml><?xml version="1.0" encoding="utf-8"?>
<p:tagLst xmlns:p="http://schemas.openxmlformats.org/presentationml/2006/main">
  <p:tag name="KSO_WM_BEAUTIFY_FLAG" val="#wm#"/>
  <p:tag name="KSO_WM_UNIT_TYPE" val="l_h_i"/>
  <p:tag name="KSO_WM_UNIT_INDEX" val="1_3_2"/>
  <p:tag name="KSO_WM_UNIT_ID" val="diagram19882022_3*l_h_i*1_3_2"/>
  <p:tag name="KSO_WM_TEMPLATE_INDEX" val="19882022"/>
  <p:tag name="KSO_WM_TAG_VERSION" val="2.0"/>
  <p:tag name="KSO_WM_DIAGRAM_GROUP_CODE" val="l1-1"/>
</p:tagLst>
</file>

<file path=ppt/tags/tag345.xml><?xml version="1.0" encoding="utf-8"?>
<p:tagLst xmlns:p="http://schemas.openxmlformats.org/presentationml/2006/main">
  <p:tag name="KSO_WM_BEAUTIFY_FLAG" val="#wm#"/>
  <p:tag name="KSO_WM_UNIT_TYPE" val="l_h_x"/>
  <p:tag name="KSO_WM_UNIT_INDEX" val="1_3_1"/>
  <p:tag name="KSO_WM_UNIT_ID" val="diagram19882022_3*l_h_x*1_3_1"/>
  <p:tag name="KSO_WM_TEMPLATE_INDEX" val="19882022"/>
  <p:tag name="KSO_WM_TAG_VERSION" val="2.0"/>
  <p:tag name="KSO_WM_DIAGRAM_GROUP_CODE" val="l1-1"/>
</p:tagLst>
</file>

<file path=ppt/tags/tag346.xml><?xml version="1.0" encoding="utf-8"?>
<p:tagLst xmlns:p="http://schemas.openxmlformats.org/presentationml/2006/main">
  <p:tag name="KSO_WM_BEAUTIFY_FLAG" val="#wm#"/>
  <p:tag name="KSO_WM_UNIT_TYPE" val="l_h_a"/>
  <p:tag name="KSO_WM_UNIT_INDEX" val="1_3_1"/>
  <p:tag name="KSO_WM_UNIT_ID" val="diagram19882022_3*l_h_a*1_3_1"/>
  <p:tag name="KSO_WM_TEMPLATE_INDEX" val="19882022"/>
  <p:tag name="KSO_WM_TAG_VERSION" val="2.0"/>
  <p:tag name="KSO_WM_DIAGRAM_GROUP_CODE" val="l1-1"/>
</p:tagLst>
</file>

<file path=ppt/tags/tag347.xml><?xml version="1.0" encoding="utf-8"?>
<p:tagLst xmlns:p="http://schemas.openxmlformats.org/presentationml/2006/main">
  <p:tag name="KSO_WM_BEAUTIFY_FLAG" val="#wm#"/>
  <p:tag name="KSO_WM_UNIT_TYPE" val="l_h_i"/>
  <p:tag name="KSO_WM_UNIT_INDEX" val="1_3_1"/>
  <p:tag name="KSO_WM_UNIT_ID" val="diagram19882022_3*l_h_i*1_3_1"/>
  <p:tag name="KSO_WM_TEMPLATE_INDEX" val="19882022"/>
  <p:tag name="KSO_WM_TAG_VERSION" val="2.0"/>
  <p:tag name="KSO_WM_DIAGRAM_GROUP_CODE" val="l1-1"/>
  <p:tag name="KSO_WM_UNIT_SUBTYPE" val="d"/>
</p:tagLst>
</file>

<file path=ppt/tags/tag348.xml><?xml version="1.0" encoding="utf-8"?>
<p:tagLst xmlns:p="http://schemas.openxmlformats.org/presentationml/2006/main">
  <p:tag name="KSO_WM_UNIT_TEXT" val="AED的操作步骤"/>
  <p:tag name="KSO_WM_UNIT_INDEX" val="1"/>
  <p:tag name="KSO_WM_UNIT_TYPE" val="a"/>
  <p:tag name="KSO_WM_BEAUTIFY_FLAG" val="#wm#"/>
  <p:tag name="KSO_WM_TAG_VERSION" val="3.0"/>
  <p:tag name="KSO_WM_UNIT_PRESET_TEXT" val="单击此处编辑母版标题样式"/>
  <p:tag name="KSO_WM_UNIT_ID" val="_7*a*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UNIT_ISCONTENTSTITLE" val="0"/>
</p:tagLst>
</file>

<file path=ppt/tags/tag349.xml><?xml version="1.0" encoding="utf-8"?>
<p:tagLst xmlns:p="http://schemas.openxmlformats.org/presentationml/2006/main">
  <p:tag name="KSO_WM_SLIDE_TYPE" val="text"/>
  <p:tag name="KSO_WM_BEAUTIFY_FLAG" val="#wm#"/>
  <p:tag name="KSO_WM_TEMPLATE_SUBCATEGORY" val="29"/>
  <p:tag name="KSO_WM_TEMPLATE_COLOR_TYPE" val="0"/>
  <p:tag name="KSO_WM_TAG_VERSION" val="3.0"/>
  <p:tag name="KSO_WM_SLIDE_SUBTYPE" val="pureTxt"/>
  <p:tag name="KSO_WM_SLIDE_ITEM_CNT" val="0"/>
  <p:tag name="KSO_WM_TEMPLATE_INDEX" val="20235934"/>
  <p:tag name="KSO_WM_TEMPLATE_CATEGORY" val="custom"/>
  <p:tag name="KSO_WM_SLIDE_INDEX" val="8"/>
  <p:tag name="KSO_WM_SLIDE_ID" val="custom20235934_8"/>
  <p:tag name="KSO_WM_TEMPLATE_MASTER_TYPE" val="0"/>
  <p:tag name="KSO_WM_SLIDE_LAYOUT" val="a_f"/>
  <p:tag name="KSO_WM_SLIDE_LAYOUT_CNT" val="1_1"/>
  <p:tag name="KSO_WM_SLIDE_SIZE" val="850*457"/>
  <p:tag name="KSO_WM_SLIDE_POSITION" val="54*28"/>
  <p:tag name="KSO_WM_TEMPLATE_COLORSEQUENCE" val="1,2,3,4,5,6"/>
</p:tagLst>
</file>

<file path=ppt/tags/tag35.xml><?xml version="1.0" encoding="utf-8"?>
<p:tagLst xmlns:p="http://schemas.openxmlformats.org/presentationml/2006/main">
  <p:tag name="KSO_WM_UNIT_TYPE" val="i"/>
  <p:tag name="KSO_WM_UNIT_INDEX" val="5"/>
  <p:tag name="KSO_WM_BEAUTIFY_FLAG" val="#wm#"/>
  <p:tag name="KSO_WM_TAG_VERSION" val="3.0"/>
  <p:tag name="KSO_WM_UNIT_ID" val="_3*i*5"/>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350.xml><?xml version="1.0" encoding="utf-8"?>
<p:tagLst xmlns:p="http://schemas.openxmlformats.org/presentationml/2006/main">
  <p:tag name="KSO_WM_BEAUTIFY_FLAG" val=""/>
</p:tagLst>
</file>

<file path=ppt/tags/tag351.xml><?xml version="1.0" encoding="utf-8"?>
<p:tagLst xmlns:p="http://schemas.openxmlformats.org/presentationml/2006/main">
  <p:tag name="KSO_WM_BEAUTIFY_FLAG" val="#wm#"/>
  <p:tag name="KSO_WM_UNIT_INDEX" val="10"/>
  <p:tag name="KSO_WM_UNIT_TYPE" val="f"/>
  <p:tag name="KSO_WM_UNIT_SUBTYPE" val="a"/>
</p:tagLst>
</file>

<file path=ppt/tags/tag352.xml><?xml version="1.0" encoding="utf-8"?>
<p:tagLst xmlns:p="http://schemas.openxmlformats.org/presentationml/2006/main">
  <p:tag name="KSO_WM_UNIT_TEXT" val="第九步：5个循环后判断心肺复苏是否有效"/>
  <p:tag name="KSO_WM_UNIT_INDEX" val="1"/>
  <p:tag name="KSO_WM_UNIT_TYPE" val="a"/>
  <p:tag name="KSO_WM_BEAUTIFY_FLAG" val="#wm#"/>
  <p:tag name="KSO_WM_TAG_VERSION" val="3.0"/>
  <p:tag name="KSO_WM_UNIT_PRESET_TEXT" val="单击此处编辑母版标题样式"/>
  <p:tag name="KSO_WM_UNIT_ID" val="_2*a*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UNIT_ISCONTENTSTITLE" val="0"/>
</p:tagLst>
</file>

<file path=ppt/tags/tag353.xml><?xml version="1.0" encoding="utf-8"?>
<p:tagLst xmlns:p="http://schemas.openxmlformats.org/presentationml/2006/main">
  <p:tag name="KSO_WM_SLIDE_TYPE" val="text"/>
  <p:tag name="KSO_WM_BEAUTIFY_FLAG" val="#wm#"/>
  <p:tag name="KSO_WM_TEMPLATE_SUBCATEGORY" val="29"/>
  <p:tag name="KSO_WM_TEMPLATE_COLOR_TYPE" val="0"/>
  <p:tag name="KSO_WM_TAG_VERSION" val="3.0"/>
  <p:tag name="KSO_WM_SLIDE_SUBTYPE" val="pureTxt"/>
  <p:tag name="KSO_WM_SLIDE_ITEM_CNT" val="0"/>
  <p:tag name="KSO_WM_TEMPLATE_INDEX" val="20235934"/>
  <p:tag name="KSO_WM_TEMPLATE_CATEGORY" val="custom"/>
  <p:tag name="KSO_WM_SLIDE_INDEX" val="8"/>
  <p:tag name="KSO_WM_SLIDE_ID" val="custom20235934_8"/>
  <p:tag name="KSO_WM_TEMPLATE_MASTER_TYPE" val="0"/>
  <p:tag name="KSO_WM_SLIDE_LAYOUT" val="a_f"/>
  <p:tag name="KSO_WM_SLIDE_LAYOUT_CNT" val="1_1"/>
  <p:tag name="KSO_WM_SLIDE_SIZE" val="850*457"/>
  <p:tag name="KSO_WM_SLIDE_POSITION" val="54*28"/>
  <p:tag name="KSO_WM_TEMPLATE_COLORSEQUENCE" val="1,2,3,4,5,6"/>
</p:tagLst>
</file>

<file path=ppt/tags/tag354.xml><?xml version="1.0" encoding="utf-8"?>
<p:tagLst xmlns:p="http://schemas.openxmlformats.org/presentationml/2006/main">
  <p:tag name="KSO_WM_BEAUTIFY_FLAG" val=""/>
</p:tagLst>
</file>

<file path=ppt/tags/tag355.xml><?xml version="1.0" encoding="utf-8"?>
<p:tagLst xmlns:p="http://schemas.openxmlformats.org/presentationml/2006/main">
  <p:tag name="KSO_WM_UNIT_INDEX" val="33"/>
  <p:tag name="KSO_WM_UNIT_TYPE" val="f"/>
  <p:tag name="KSO_WM_UNIT_SUBTYPE" val="a"/>
  <p:tag name="KSO_WM_BEAUTIFY_FLAG" val="#wm#"/>
</p:tagLst>
</file>

<file path=ppt/tags/tag356.xml><?xml version="1.0" encoding="utf-8"?>
<p:tagLst xmlns:p="http://schemas.openxmlformats.org/presentationml/2006/main">
  <p:tag name="KSO_WM_BEAUTIFY_FLAG" val="#wm#"/>
  <p:tag name="KSO_WM_UNIT_INDEX" val="25"/>
  <p:tag name="KSO_WM_UNIT_TYPE" val="i"/>
</p:tagLst>
</file>

<file path=ppt/tags/tag357.xml><?xml version="1.0" encoding="utf-8"?>
<p:tagLst xmlns:p="http://schemas.openxmlformats.org/presentationml/2006/main">
  <p:tag name="KSO_WM_BEAUTIFY_FLAG" val="#wm#"/>
  <p:tag name="KSO_WM_UNIT_INDEX" val="5"/>
  <p:tag name="KSO_WM_UNIT_TYPE" val="α"/>
</p:tagLst>
</file>

<file path=ppt/tags/tag358.xml><?xml version="1.0" encoding="utf-8"?>
<p:tagLst xmlns:p="http://schemas.openxmlformats.org/presentationml/2006/main">
  <p:tag name="KSO_WM_BEAUTIFY_FLAG" val="#wm#"/>
  <p:tag name="KSO_WM_UNIT_INDEX" val="3"/>
  <p:tag name="KSO_WM_UNIT_TYPE" val="α"/>
</p:tagLst>
</file>

<file path=ppt/tags/tag359.xml><?xml version="1.0" encoding="utf-8"?>
<p:tagLst xmlns:p="http://schemas.openxmlformats.org/presentationml/2006/main">
  <p:tag name="KSO_WM_BEAUTIFY_FLAG" val="#wm#"/>
  <p:tag name="KSO_WM_UNIT_INDEX" val="8"/>
  <p:tag name="KSO_WM_UNIT_TYPE" val="i"/>
</p:tagLst>
</file>

<file path=ppt/tags/tag36.xml><?xml version="1.0" encoding="utf-8"?>
<p:tagLst xmlns:p="http://schemas.openxmlformats.org/presentationml/2006/main">
  <p:tag name="KSO_WM_UNIT_TYPE" val="i"/>
  <p:tag name="KSO_WM_UNIT_INDEX" val="7"/>
  <p:tag name="KSO_WM_BEAUTIFY_FLAG" val="#wm#"/>
  <p:tag name="KSO_WM_TAG_VERSION" val="3.0"/>
  <p:tag name="KSO_WM_UNIT_ID" val="_3*i*7"/>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360.xml><?xml version="1.0" encoding="utf-8"?>
<p:tagLst xmlns:p="http://schemas.openxmlformats.org/presentationml/2006/main">
  <p:tag name="KSO_WM_BEAUTIFY_FLAG" val="#wm#"/>
  <p:tag name="KSO_WM_UNIT_INDEX" val="17"/>
  <p:tag name="KSO_WM_UNIT_TYPE" val="i"/>
</p:tagLst>
</file>

<file path=ppt/tags/tag361.xml><?xml version="1.0" encoding="utf-8"?>
<p:tagLst xmlns:p="http://schemas.openxmlformats.org/presentationml/2006/main">
  <p:tag name="KSO_WM_BEAUTIFY_FLAG" val="#wm#"/>
  <p:tag name="KSO_WM_UNIT_INDEX" val="7"/>
  <p:tag name="KSO_WM_UNIT_TYPE" val="i"/>
</p:tagLst>
</file>

<file path=ppt/tags/tag362.xml><?xml version="1.0" encoding="utf-8"?>
<p:tagLst xmlns:p="http://schemas.openxmlformats.org/presentationml/2006/main">
  <p:tag name="KSO_WM_BEAUTIFY_FLAG" val="#wm#"/>
  <p:tag name="KSO_WM_UNIT_INDEX" val="11"/>
  <p:tag name="KSO_WM_UNIT_TYPE" val="i"/>
</p:tagLst>
</file>

<file path=ppt/tags/tag363.xml><?xml version="1.0" encoding="utf-8"?>
<p:tagLst xmlns:p="http://schemas.openxmlformats.org/presentationml/2006/main">
  <p:tag name="KSO_WM_BEAUTIFY_FLAG" val="#wm#"/>
  <p:tag name="KSO_WM_UNIT_INDEX" val="19"/>
  <p:tag name="KSO_WM_UNIT_TYPE" val="i"/>
</p:tagLst>
</file>

<file path=ppt/tags/tag364.xml><?xml version="1.0" encoding="utf-8"?>
<p:tagLst xmlns:p="http://schemas.openxmlformats.org/presentationml/2006/main">
  <p:tag name="KSO_WM_BEAUTIFY_FLAG" val="#wm#"/>
  <p:tag name="KSO_WM_UNIT_INDEX" val="14"/>
  <p:tag name="KSO_WM_UNIT_TYPE" val="i"/>
</p:tagLst>
</file>

<file path=ppt/tags/tag365.xml><?xml version="1.0" encoding="utf-8"?>
<p:tagLst xmlns:p="http://schemas.openxmlformats.org/presentationml/2006/main">
  <p:tag name="KSO_WM_BEAUTIFY_FLAG" val="#wm#"/>
  <p:tag name="KSO_WM_UNIT_INDEX" val="21"/>
  <p:tag name="KSO_WM_UNIT_TYPE" val="i"/>
</p:tagLst>
</file>

<file path=ppt/tags/tag366.xml><?xml version="1.0" encoding="utf-8"?>
<p:tagLst xmlns:p="http://schemas.openxmlformats.org/presentationml/2006/main">
  <p:tag name="KSO_WM_BEAUTIFY_FLAG" val="#wm#"/>
  <p:tag name="KSO_WM_UNIT_INDEX" val="12"/>
  <p:tag name="KSO_WM_UNIT_TYPE" val="i"/>
</p:tagLst>
</file>

<file path=ppt/tags/tag367.xml><?xml version="1.0" encoding="utf-8"?>
<p:tagLst xmlns:p="http://schemas.openxmlformats.org/presentationml/2006/main">
  <p:tag name="KSO_WM_BEAUTIFY_FLAG" val="#wm#"/>
  <p:tag name="KSO_WM_UNIT_INDEX" val="18"/>
  <p:tag name="KSO_WM_UNIT_TYPE" val="f"/>
  <p:tag name="KSO_WM_UNIT_SUBTYPE" val="a"/>
</p:tagLst>
</file>

<file path=ppt/tags/tag368.xml><?xml version="1.0" encoding="utf-8"?>
<p:tagLst xmlns:p="http://schemas.openxmlformats.org/presentationml/2006/main">
  <p:tag name="KSO_WM_BEAUTIFY_FLAG" val="#wm#"/>
  <p:tag name="KSO_WM_UNIT_INDEX" val="10"/>
  <p:tag name="KSO_WM_UNIT_TYPE" val="f"/>
  <p:tag name="KSO_WM_UNIT_SUBTYPE" val="a"/>
</p:tagLst>
</file>

<file path=ppt/tags/tag369.xml><?xml version="1.0" encoding="utf-8"?>
<p:tagLst xmlns:p="http://schemas.openxmlformats.org/presentationml/2006/main">
  <p:tag name="KSO_WM_BEAUTIFY_FLAG" val="#wm#"/>
  <p:tag name="KSO_WM_UNIT_INDEX" val="13"/>
  <p:tag name="KSO_WM_UNIT_TYPE" val="f"/>
  <p:tag name="KSO_WM_UNIT_SUBTYPE" val="a"/>
</p:tagLst>
</file>

<file path=ppt/tags/tag37.xml><?xml version="1.0" encoding="utf-8"?>
<p:tagLst xmlns:p="http://schemas.openxmlformats.org/presentationml/2006/main">
  <p:tag name="KSO_WM_UNIT_TYPE" val="i"/>
  <p:tag name="KSO_WM_UNIT_INDEX" val="8"/>
  <p:tag name="KSO_WM_BEAUTIFY_FLAG" val="#wm#"/>
  <p:tag name="KSO_WM_TAG_VERSION" val="3.0"/>
  <p:tag name="KSO_WM_UNIT_ID" val="_3*i*8"/>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370.xml><?xml version="1.0" encoding="utf-8"?>
<p:tagLst xmlns:p="http://schemas.openxmlformats.org/presentationml/2006/main">
  <p:tag name="KSO_WM_BEAUTIFY_FLAG" val="#wm#"/>
  <p:tag name="KSO_WM_UNIT_INDEX" val="20"/>
  <p:tag name="KSO_WM_UNIT_TYPE" val="f"/>
  <p:tag name="KSO_WM_UNIT_SUBTYPE" val="a"/>
</p:tagLst>
</file>

<file path=ppt/tags/tag371.xml><?xml version="1.0" encoding="utf-8"?>
<p:tagLst xmlns:p="http://schemas.openxmlformats.org/presentationml/2006/main">
  <p:tag name="KSO_WM_BEAUTIFY_FLAG" val="#wm#"/>
  <p:tag name="KSO_WM_UNIT_INDEX" val="26"/>
  <p:tag name="KSO_WM_UNIT_TYPE" val="f"/>
  <p:tag name="KSO_WM_UNIT_SUBTYPE" val="a"/>
</p:tagLst>
</file>

<file path=ppt/tags/tag372.xml><?xml version="1.0" encoding="utf-8"?>
<p:tagLst xmlns:p="http://schemas.openxmlformats.org/presentationml/2006/main">
  <p:tag name="KSO_WM_BEAUTIFY_FLAG" val="#wm#"/>
  <p:tag name="KSO_WM_UNIT_INDEX" val="23"/>
  <p:tag name="KSO_WM_UNIT_TYPE" val="i"/>
</p:tagLst>
</file>

<file path=ppt/tags/tag373.xml><?xml version="1.0" encoding="utf-8"?>
<p:tagLst xmlns:p="http://schemas.openxmlformats.org/presentationml/2006/main">
  <p:tag name="KSO_WM_BEAUTIFY_FLAG" val="#wm#"/>
  <p:tag name="KSO_WM_UNIT_INDEX" val="15"/>
  <p:tag name="KSO_WM_UNIT_TYPE" val="i"/>
</p:tagLst>
</file>

<file path=ppt/tags/tag374.xml><?xml version="1.0" encoding="utf-8"?>
<p:tagLst xmlns:p="http://schemas.openxmlformats.org/presentationml/2006/main">
  <p:tag name="KSO_WM_BEAUTIFY_FLAG" val="#wm#"/>
  <p:tag name="KSO_WM_UNIT_INDEX" val="4"/>
  <p:tag name="KSO_WM_UNIT_TYPE" val="f"/>
  <p:tag name="KSO_WM_UNIT_SUBTYPE" val="a"/>
</p:tagLst>
</file>

<file path=ppt/tags/tag375.xml><?xml version="1.0" encoding="utf-8"?>
<p:tagLst xmlns:p="http://schemas.openxmlformats.org/presentationml/2006/main">
  <p:tag name="KSO_WM_BEAUTIFY_FLAG" val="#wm#"/>
  <p:tag name="KSO_WM_UNIT_INDEX" val="9"/>
  <p:tag name="KSO_WM_UNIT_TYPE" val="i"/>
</p:tagLst>
</file>

<file path=ppt/tags/tag376.xml><?xml version="1.0" encoding="utf-8"?>
<p:tagLst xmlns:p="http://schemas.openxmlformats.org/presentationml/2006/main">
  <p:tag name="KSO_WM_BEAUTIFY_FLAG" val="#wm#"/>
  <p:tag name="KSO_WM_UNIT_INDEX" val="32"/>
  <p:tag name="KSO_WM_UNIT_TYPE" val="f"/>
  <p:tag name="KSO_WM_UNIT_SUBTYPE" val="a"/>
</p:tagLst>
</file>

<file path=ppt/tags/tag377.xml><?xml version="1.0" encoding="utf-8"?>
<p:tagLst xmlns:p="http://schemas.openxmlformats.org/presentationml/2006/main">
  <p:tag name="KSO_WM_BEAUTIFY_FLAG" val="#wm#"/>
  <p:tag name="KSO_WM_UNIT_INDEX" val="16"/>
  <p:tag name="KSO_WM_UNIT_TYPE" val="i"/>
</p:tagLst>
</file>

<file path=ppt/tags/tag378.xml><?xml version="1.0" encoding="utf-8"?>
<p:tagLst xmlns:p="http://schemas.openxmlformats.org/presentationml/2006/main">
  <p:tag name="KSO_WM_BEAUTIFY_FLAG" val="#wm#"/>
  <p:tag name="KSO_WM_UNIT_INDEX" val="2"/>
  <p:tag name="KSO_WM_UNIT_TYPE" val="f"/>
  <p:tag name="KSO_WM_UNIT_SUBTYPE" val="a"/>
</p:tagLst>
</file>

<file path=ppt/tags/tag379.xml><?xml version="1.0" encoding="utf-8"?>
<p:tagLst xmlns:p="http://schemas.openxmlformats.org/presentationml/2006/main">
  <p:tag name="KSO_WM_BEAUTIFY_FLAG" val="#wm#"/>
  <p:tag name="KSO_WM_UNIT_INDEX" val="6"/>
  <p:tag name="KSO_WM_UNIT_TYPE" val="i"/>
</p:tagLst>
</file>

<file path=ppt/tags/tag38.xml><?xml version="1.0" encoding="utf-8"?>
<p:tagLst xmlns:p="http://schemas.openxmlformats.org/presentationml/2006/main">
  <p:tag name="KSO_WM_UNIT_TYPE" val="i"/>
  <p:tag name="KSO_WM_UNIT_INDEX" val="6"/>
  <p:tag name="KSO_WM_BEAUTIFY_FLAG" val="#wm#"/>
  <p:tag name="KSO_WM_TAG_VERSION" val="3.0"/>
  <p:tag name="KSO_WM_UNIT_ID" val="_3*i*6"/>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380.xml><?xml version="1.0" encoding="utf-8"?>
<p:tagLst xmlns:p="http://schemas.openxmlformats.org/presentationml/2006/main">
  <p:tag name="KSO_WM_BEAUTIFY_FLAG" val="#wm#"/>
  <p:tag name="KSO_WM_UNIT_INDEX" val="22"/>
  <p:tag name="KSO_WM_UNIT_TYPE" val="i"/>
</p:tagLst>
</file>

<file path=ppt/tags/tag381.xml><?xml version="1.0" encoding="utf-8"?>
<p:tagLst xmlns:p="http://schemas.openxmlformats.org/presentationml/2006/main">
  <p:tag name="KSO_WM_BEAUTIFY_FLAG" val="#wm#"/>
  <p:tag name="KSO_WM_UNIT_INDEX" val="28"/>
  <p:tag name="KSO_WM_UNIT_TYPE" val="f"/>
  <p:tag name="KSO_WM_UNIT_SUBTYPE" val="a"/>
</p:tagLst>
</file>

<file path=ppt/tags/tag382.xml><?xml version="1.0" encoding="utf-8"?>
<p:tagLst xmlns:p="http://schemas.openxmlformats.org/presentationml/2006/main">
  <p:tag name="KSO_WM_BEAUTIFY_FLAG" val="#wm#"/>
  <p:tag name="KSO_WM_UNIT_INDEX" val="27"/>
  <p:tag name="KSO_WM_UNIT_TYPE" val="i"/>
</p:tagLst>
</file>

<file path=ppt/tags/tag383.xml><?xml version="1.0" encoding="utf-8"?>
<p:tagLst xmlns:p="http://schemas.openxmlformats.org/presentationml/2006/main">
  <p:tag name="KSO_WM_BEAUTIFY_FLAG" val="#wm#"/>
  <p:tag name="KSO_WM_UNIT_INDEX" val="24"/>
  <p:tag name="KSO_WM_UNIT_TYPE" val="f"/>
  <p:tag name="KSO_WM_UNIT_SUBTYPE" val="a"/>
</p:tagLst>
</file>

<file path=ppt/tags/tag384.xml><?xml version="1.0" encoding="utf-8"?>
<p:tagLst xmlns:p="http://schemas.openxmlformats.org/presentationml/2006/main">
  <p:tag name="KSO_WM_UNIT_TEXT" val="肋骨骨折"/>
  <p:tag name="KSO_WM_UNIT_INDEX" val="1"/>
  <p:tag name="KSO_WM_UNIT_TYPE" val="a"/>
  <p:tag name="KSO_WM_BEAUTIFY_FLAG" val="#wm#"/>
  <p:tag name="KSO_WM_TAG_VERSION" val="3.0"/>
  <p:tag name="KSO_WM_UNIT_PRESET_TEXT" val="单击此处编辑母版标题样式"/>
  <p:tag name="KSO_WM_UNIT_ID" val="_2*a*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UNIT_ISCONTENTSTITLE" val="0"/>
</p:tagLst>
</file>

<file path=ppt/tags/tag385.xml><?xml version="1.0" encoding="utf-8"?>
<p:tagLst xmlns:p="http://schemas.openxmlformats.org/presentationml/2006/main">
  <p:tag name="KSO_WM_SLIDE_TYPE" val="text"/>
  <p:tag name="KSO_WM_BEAUTIFY_FLAG" val="#wm#"/>
  <p:tag name="KSO_WM_TEMPLATE_SUBCATEGORY" val="29"/>
  <p:tag name="KSO_WM_TEMPLATE_COLOR_TYPE" val="0"/>
  <p:tag name="KSO_WM_TAG_VERSION" val="3.0"/>
  <p:tag name="KSO_WM_SLIDE_SUBTYPE" val="pureTxt"/>
  <p:tag name="KSO_WM_SLIDE_ITEM_CNT" val="0"/>
  <p:tag name="KSO_WM_TEMPLATE_INDEX" val="20235934"/>
  <p:tag name="KSO_WM_TEMPLATE_CATEGORY" val="custom"/>
  <p:tag name="KSO_WM_SLIDE_INDEX" val="8"/>
  <p:tag name="KSO_WM_SLIDE_ID" val="custom20235934_8"/>
  <p:tag name="KSO_WM_TEMPLATE_MASTER_TYPE" val="0"/>
  <p:tag name="KSO_WM_SLIDE_LAYOUT" val="a_f"/>
  <p:tag name="KSO_WM_SLIDE_LAYOUT_CNT" val="1_1"/>
  <p:tag name="KSO_WM_SLIDE_SIZE" val="850*457"/>
  <p:tag name="KSO_WM_SLIDE_POSITION" val="54*28"/>
  <p:tag name="KSO_WM_TEMPLATE_COLORSEQUENCE" val="1,2,3,4,5,6"/>
</p:tagLst>
</file>

<file path=ppt/tags/tag386.xml><?xml version="1.0" encoding="utf-8"?>
<p:tagLst xmlns:p="http://schemas.openxmlformats.org/presentationml/2006/main">
  <p:tag name="KSO_WM_UNIT_INDEX" val="1_3_4"/>
  <p:tag name="KSO_WM_UNIT_TYPE" val="l_h_f"/>
  <p:tag name="KSO_WM_TEMPLATE_CATEGORY" val="diagram"/>
  <p:tag name="KSO_WM_TEMPLATE_INDEX" val="19882022"/>
  <p:tag name="KSO_WM_UNIT_ID" val="diagram19882022*l_h_f*1_3_4"/>
  <p:tag name="KSO_WM_DIAGRAM_GROUP_CODE" val="l1-1"/>
  <p:tag name="KSO_WM_TAG_VERSION" val="2.0"/>
  <p:tag name="KSO_WM_BEAUTIFY_FLAG" val="#wm#"/>
  <p:tag name="KSO_WM_UNIT_SUBTYPE" val="a"/>
</p:tagLst>
</file>

<file path=ppt/tags/tag387.xml><?xml version="1.0" encoding="utf-8"?>
<p:tagLst xmlns:p="http://schemas.openxmlformats.org/presentationml/2006/main">
  <p:tag name="KSO_WM_UNIT_INDEX" val="1_2_5"/>
  <p:tag name="KSO_WM_UNIT_TYPE" val="l_h_f"/>
  <p:tag name="KSO_WM_TEMPLATE_CATEGORY" val="diagram"/>
  <p:tag name="KSO_WM_TEMPLATE_INDEX" val="19882022"/>
  <p:tag name="KSO_WM_UNIT_ID" val="diagram19882022*l_h_f*1_2_5"/>
  <p:tag name="KSO_WM_DIAGRAM_GROUP_CODE" val="l1-1"/>
  <p:tag name="KSO_WM_TAG_VERSION" val="2.0"/>
  <p:tag name="KSO_WM_BEAUTIFY_FLAG" val="#wm#"/>
  <p:tag name="KSO_WM_UNIT_SUBTYPE" val="a"/>
</p:tagLst>
</file>

<file path=ppt/tags/tag388.xml><?xml version="1.0" encoding="utf-8"?>
<p:tagLst xmlns:p="http://schemas.openxmlformats.org/presentationml/2006/main">
  <p:tag name="KSO_WM_UNIT_TEXT" val="心肺复苏的主要并发症"/>
  <p:tag name="KSO_WM_UNIT_INDEX" val="1"/>
  <p:tag name="KSO_WM_UNIT_TYPE" val="a"/>
  <p:tag name="KSO_WM_BEAUTIFY_FLAG" val="#wm#"/>
  <p:tag name="KSO_WM_TAG_VERSION" val="3.0"/>
  <p:tag name="KSO_WM_UNIT_PRESET_TEXT" val="单击此处编辑母版标题样式"/>
  <p:tag name="KSO_WM_UNIT_ID" val="_7*a*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UNIT_ISCONTENTSTITLE" val="0"/>
</p:tagLst>
</file>

<file path=ppt/tags/tag389.xml><?xml version="1.0" encoding="utf-8"?>
<p:tagLst xmlns:p="http://schemas.openxmlformats.org/presentationml/2006/main">
  <p:tag name="KSO_WM_SLIDE_TYPE" val="text"/>
  <p:tag name="KSO_WM_BEAUTIFY_FLAG" val="#wm#"/>
  <p:tag name="KSO_WM_TEMPLATE_SUBCATEGORY" val="29"/>
  <p:tag name="KSO_WM_TEMPLATE_COLOR_TYPE" val="0"/>
  <p:tag name="KSO_WM_TAG_VERSION" val="3.0"/>
  <p:tag name="KSO_WM_SLIDE_SUBTYPE" val="pureTxt"/>
  <p:tag name="KSO_WM_SLIDE_ITEM_CNT" val="0"/>
  <p:tag name="KSO_WM_TEMPLATE_INDEX" val="20235934"/>
  <p:tag name="KSO_WM_TEMPLATE_CATEGORY" val="custom"/>
  <p:tag name="KSO_WM_SLIDE_INDEX" val="8"/>
  <p:tag name="KSO_WM_SLIDE_ID" val="custom20235934_8"/>
  <p:tag name="KSO_WM_TEMPLATE_MASTER_TYPE" val="0"/>
  <p:tag name="KSO_WM_SLIDE_LAYOUT" val="a_f"/>
  <p:tag name="KSO_WM_SLIDE_LAYOUT_CNT" val="1_1"/>
  <p:tag name="KSO_WM_SLIDE_SIZE" val="850*457"/>
  <p:tag name="KSO_WM_SLIDE_POSITION" val="54*28"/>
  <p:tag name="KSO_WM_TEMPLATE_COLORSEQUENCE" val="1,2,3,4,5,6"/>
</p:tagLst>
</file>

<file path=ppt/tags/tag39.xml><?xml version="1.0" encoding="utf-8"?>
<p:tagLst xmlns:p="http://schemas.openxmlformats.org/presentationml/2006/main">
  <p:tag name="KSO_WM_UNIT_ID" val="_3**"/>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390.xml><?xml version="1.0" encoding="utf-8"?>
<p:tagLst xmlns:p="http://schemas.openxmlformats.org/presentationml/2006/main">
  <p:tag name="KSO_WM_BEAUTIFY_FLAG" val="#wm#"/>
  <p:tag name="KSO_WM_UNIT_INDEX" val="11"/>
  <p:tag name="KSO_WM_UNIT_TYPE" val="f"/>
  <p:tag name="KSO_WM_UNIT_SUBTYPE" val="a"/>
</p:tagLst>
</file>

<file path=ppt/tags/tag391.xml><?xml version="1.0" encoding="utf-8"?>
<p:tagLst xmlns:p="http://schemas.openxmlformats.org/presentationml/2006/main">
  <p:tag name="KSO_WM_UNIT_TEXT" val="损伤性血气胸"/>
  <p:tag name="KSO_WM_UNIT_INDEX" val="1"/>
  <p:tag name="KSO_WM_UNIT_TYPE" val="a"/>
  <p:tag name="KSO_WM_BEAUTIFY_FLAG" val="#wm#"/>
  <p:tag name="KSO_WM_TAG_VERSION" val="3.0"/>
  <p:tag name="KSO_WM_UNIT_PRESET_TEXT" val="单击此处编辑母版标题样式"/>
  <p:tag name="KSO_WM_UNIT_ID" val="_2*a*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UNIT_ISCONTENTSTITLE" val="0"/>
</p:tagLst>
</file>

<file path=ppt/tags/tag392.xml><?xml version="1.0" encoding="utf-8"?>
<p:tagLst xmlns:p="http://schemas.openxmlformats.org/presentationml/2006/main">
  <p:tag name="KSO_WM_SLIDE_TYPE" val="text"/>
  <p:tag name="KSO_WM_BEAUTIFY_FLAG" val="#wm#"/>
  <p:tag name="KSO_WM_TEMPLATE_SUBCATEGORY" val="29"/>
  <p:tag name="KSO_WM_TEMPLATE_COLOR_TYPE" val="0"/>
  <p:tag name="KSO_WM_TAG_VERSION" val="3.0"/>
  <p:tag name="KSO_WM_SLIDE_SUBTYPE" val="pureTxt"/>
  <p:tag name="KSO_WM_SLIDE_ITEM_CNT" val="0"/>
  <p:tag name="KSO_WM_TEMPLATE_INDEX" val="20235934"/>
  <p:tag name="KSO_WM_TEMPLATE_CATEGORY" val="custom"/>
  <p:tag name="KSO_WM_SLIDE_INDEX" val="8"/>
  <p:tag name="KSO_WM_SLIDE_ID" val="custom20235934_8"/>
  <p:tag name="KSO_WM_TEMPLATE_MASTER_TYPE" val="0"/>
  <p:tag name="KSO_WM_SLIDE_LAYOUT" val="a_f"/>
  <p:tag name="KSO_WM_SLIDE_LAYOUT_CNT" val="1_1"/>
  <p:tag name="KSO_WM_SLIDE_SIZE" val="850*457"/>
  <p:tag name="KSO_WM_SLIDE_POSITION" val="54*28"/>
  <p:tag name="KSO_WM_TEMPLATE_COLORSEQUENCE" val="1,2,3,4,5,6"/>
</p:tagLst>
</file>

<file path=ppt/tags/tag393.xml><?xml version="1.0" encoding="utf-8"?>
<p:tagLst xmlns:p="http://schemas.openxmlformats.org/presentationml/2006/main">
  <p:tag name="KSO_WM_UNIT_INDEX" val="15"/>
  <p:tag name="KSO_WM_UNIT_TYPE" val="f"/>
  <p:tag name="KSO_WM_UNIT_SUBTYPE" val="a"/>
  <p:tag name="KSO_WM_BEAUTIFY_FLAG" val="#wm#"/>
</p:tagLst>
</file>

<file path=ppt/tags/tag394.xml><?xml version="1.0" encoding="utf-8"?>
<p:tagLst xmlns:p="http://schemas.openxmlformats.org/presentationml/2006/main">
  <p:tag name="KSO_WM_UNIT_INDEX" val="16"/>
  <p:tag name="KSO_WM_UNIT_TYPE" val="f"/>
  <p:tag name="KSO_WM_UNIT_SUBTYPE" val="a"/>
  <p:tag name="KSO_WM_BEAUTIFY_FLAG" val="#wm#"/>
</p:tagLst>
</file>

<file path=ppt/tags/tag395.xml><?xml version="1.0" encoding="utf-8"?>
<p:tagLst xmlns:p="http://schemas.openxmlformats.org/presentationml/2006/main">
  <p:tag name="KSO_WM_SLIDE_TYPE" val="endPage"/>
  <p:tag name="KSO_WM_TEMPLATE_SUBCATEGORY" val="29"/>
  <p:tag name="KSO_WM_TEMPLATE_COLOR_TYPE" val="0"/>
  <p:tag name="KSO_WM_TAG_VERSION" val="3.0"/>
  <p:tag name="KSO_WM_SLIDE_SUBTYPE" val="pureTxt"/>
  <p:tag name="KSO_WM_SLIDE_ITEM_CNT" val="0"/>
  <p:tag name="KSO_WM_BEAUTIFY_FLAG" val="#wm#"/>
  <p:tag name="KSO_WM_TEMPLATE_INDEX" val="20235934"/>
  <p:tag name="KSO_WM_TEMPLATE_CATEGORY" val="custom"/>
  <p:tag name="KSO_WM_SLIDE_INDEX" val="9"/>
  <p:tag name="KSO_WM_SLIDE_ID" val="custom20235934_9"/>
  <p:tag name="KSO_WM_TEMPLATE_MASTER_TYPE" val="0"/>
  <p:tag name="KSO_WM_SLIDE_LAYOUT" val="a_f"/>
  <p:tag name="KSO_WM_SLIDE_LAYOUT_CNT" val="1_2"/>
  <p:tag name="KSO_WM_TEMPLATE_COLORSEQUENCE" val="1,2,3,4,5,6"/>
  <p:tag name="KSO_WM_SLIDE_THEME_ID" val="3326740"/>
  <p:tag name="KSO_WM_SLIDE_THEME_NAME" val="弥散风蓝色职场办公"/>
</p:tagLst>
</file>

<file path=ppt/tags/tag396.xml><?xml version="1.0" encoding="utf-8"?>
<p:tagLst xmlns:p="http://schemas.openxmlformats.org/presentationml/2006/main">
  <p:tag name="KSO_WPP_MARK_KEY" val="36e4d4d7-2a1a-41c0-88bf-f6fbca85ab1a"/>
  <p:tag name="COMMONDATA" val="eyJoZGlkIjoiN2I3MzExN2FiM2FhYTQ1MGI5MTFhZjc3NjNjNmJhMTQifQ=="/>
</p:tagLst>
</file>

<file path=ppt/tags/tag4.xml><?xml version="1.0" encoding="utf-8"?>
<p:tagLst xmlns:p="http://schemas.openxmlformats.org/presentationml/2006/main">
  <p:tag name="KSO_WM_UNIT_TYPE" val="i"/>
  <p:tag name="KSO_WM_UNIT_INDEX" val="2"/>
  <p:tag name="KSO_WM_BEAUTIFY_FLAG" val="#wm#"/>
  <p:tag name="KSO_WM_TAG_VERSION" val="3.0"/>
  <p:tag name="KSO_WM_UNIT_ID" val="_1*i*2"/>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40.xml><?xml version="1.0" encoding="utf-8"?>
<p:tagLst xmlns:p="http://schemas.openxmlformats.org/presentationml/2006/main">
  <p:tag name="KSO_WM_UNIT_ID" val="_3**"/>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41.xml><?xml version="1.0" encoding="utf-8"?>
<p:tagLst xmlns:p="http://schemas.openxmlformats.org/presentationml/2006/main">
  <p:tag name="KSO_WM_UNIT_ID" val="_3**"/>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42.xml><?xml version="1.0" encoding="utf-8"?>
<p:tagLst xmlns:p="http://schemas.openxmlformats.org/presentationml/2006/main">
  <p:tag name="KSO_WM_UNIT_TYPE" val="a"/>
  <p:tag name="KSO_WM_UNIT_INDEX" val="1"/>
  <p:tag name="KSO_WM_BEAUTIFY_FLAG" val="#wm#"/>
  <p:tag name="KSO_WM_TAG_VERSION" val="3.0"/>
  <p:tag name="KSO_WM_UNIT_PRESET_TEXT" val="标题"/>
  <p:tag name="KSO_WM_UNIT_ID" val="_3*a*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UNIT_ISCONTENTSTITLE" val="1"/>
  <p:tag name="KSO_WM_UNIT_VALUE" val="2"/>
</p:tagLst>
</file>

<file path=ppt/tags/tag43.xml><?xml version="1.0" encoding="utf-8"?>
<p:tagLst xmlns:p="http://schemas.openxmlformats.org/presentationml/2006/main">
  <p:tag name="KSO_WM_UNIT_TYPE" val="i"/>
  <p:tag name="KSO_WM_UNIT_INDEX" val="1"/>
  <p:tag name="KSO_WM_BEAUTIFY_FLAG" val="#wm#"/>
  <p:tag name="KSO_WM_TAG_VERSION" val="3.0"/>
  <p:tag name="KSO_WM_UNIT_ID" val="_4*i*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44.xml><?xml version="1.0" encoding="utf-8"?>
<p:tagLst xmlns:p="http://schemas.openxmlformats.org/presentationml/2006/main">
  <p:tag name="KSO_WM_UNIT_TYPE" val="i"/>
  <p:tag name="KSO_WM_UNIT_INDEX" val="13"/>
  <p:tag name="KSO_WM_BEAUTIFY_FLAG" val="#wm#"/>
  <p:tag name="KSO_WM_TAG_VERSION" val="3.0"/>
  <p:tag name="KSO_WM_UNIT_ID" val="_4*i*13"/>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45.xml><?xml version="1.0" encoding="utf-8"?>
<p:tagLst xmlns:p="http://schemas.openxmlformats.org/presentationml/2006/main">
  <p:tag name="KSO_WM_UNIT_TYPE" val="i"/>
  <p:tag name="KSO_WM_UNIT_INDEX" val="7"/>
  <p:tag name="KSO_WM_BEAUTIFY_FLAG" val="#wm#"/>
  <p:tag name="KSO_WM_TAG_VERSION" val="3.0"/>
  <p:tag name="KSO_WM_UNIT_ID" val="_4*i*7"/>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46.xml><?xml version="1.0" encoding="utf-8"?>
<p:tagLst xmlns:p="http://schemas.openxmlformats.org/presentationml/2006/main">
  <p:tag name="KSO_WM_UNIT_TYPE" val="i"/>
  <p:tag name="KSO_WM_UNIT_INDEX" val="2"/>
  <p:tag name="KSO_WM_BEAUTIFY_FLAG" val="#wm#"/>
  <p:tag name="KSO_WM_TAG_VERSION" val="3.0"/>
  <p:tag name="KSO_WM_UNIT_ID" val="_4*i*2"/>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47.xml><?xml version="1.0" encoding="utf-8"?>
<p:tagLst xmlns:p="http://schemas.openxmlformats.org/presentationml/2006/main">
  <p:tag name="KSO_WM_UNIT_TYPE" val="i"/>
  <p:tag name="KSO_WM_UNIT_INDEX" val="3"/>
  <p:tag name="KSO_WM_BEAUTIFY_FLAG" val="#wm#"/>
  <p:tag name="KSO_WM_TAG_VERSION" val="3.0"/>
  <p:tag name="KSO_WM_UNIT_ID" val="_4*i*3"/>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48.xml><?xml version="1.0" encoding="utf-8"?>
<p:tagLst xmlns:p="http://schemas.openxmlformats.org/presentationml/2006/main">
  <p:tag name="KSO_WM_UNIT_TYPE" val="i"/>
  <p:tag name="KSO_WM_UNIT_INDEX" val="6"/>
  <p:tag name="KSO_WM_BEAUTIFY_FLAG" val="#wm#"/>
  <p:tag name="KSO_WM_TAG_VERSION" val="3.0"/>
  <p:tag name="KSO_WM_UNIT_ID" val="_4*i*6"/>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49.xml><?xml version="1.0" encoding="utf-8"?>
<p:tagLst xmlns:p="http://schemas.openxmlformats.org/presentationml/2006/main">
  <p:tag name="KSO_WM_UNIT_TYPE" val="i"/>
  <p:tag name="KSO_WM_UNIT_INDEX" val="5"/>
  <p:tag name="KSO_WM_BEAUTIFY_FLAG" val="#wm#"/>
  <p:tag name="KSO_WM_TAG_VERSION" val="3.0"/>
  <p:tag name="KSO_WM_UNIT_ID" val="_4*i*5"/>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5.xml><?xml version="1.0" encoding="utf-8"?>
<p:tagLst xmlns:p="http://schemas.openxmlformats.org/presentationml/2006/main">
  <p:tag name="KSO_WM_UNIT_TYPE" val="i"/>
  <p:tag name="KSO_WM_UNIT_INDEX" val="4"/>
  <p:tag name="KSO_WM_BEAUTIFY_FLAG" val="#wm#"/>
  <p:tag name="KSO_WM_TAG_VERSION" val="3.0"/>
  <p:tag name="KSO_WM_UNIT_ID" val="_1*i*4"/>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50.xml><?xml version="1.0" encoding="utf-8"?>
<p:tagLst xmlns:p="http://schemas.openxmlformats.org/presentationml/2006/main">
  <p:tag name="KSO_WM_UNIT_TYPE" val="i"/>
  <p:tag name="KSO_WM_UNIT_INDEX" val="11"/>
  <p:tag name="KSO_WM_BEAUTIFY_FLAG" val="#wm#"/>
  <p:tag name="KSO_WM_TAG_VERSION" val="3.0"/>
  <p:tag name="KSO_WM_UNIT_ID" val="_4*i*1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51.xml><?xml version="1.0" encoding="utf-8"?>
<p:tagLst xmlns:p="http://schemas.openxmlformats.org/presentationml/2006/main">
  <p:tag name="KSO_WM_UNIT_TYPE" val="i"/>
  <p:tag name="KSO_WM_UNIT_INDEX" val="9"/>
  <p:tag name="KSO_WM_BEAUTIFY_FLAG" val="#wm#"/>
  <p:tag name="KSO_WM_TAG_VERSION" val="3.0"/>
  <p:tag name="KSO_WM_UNIT_ID" val="_4*i*9"/>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52.xml><?xml version="1.0" encoding="utf-8"?>
<p:tagLst xmlns:p="http://schemas.openxmlformats.org/presentationml/2006/main">
  <p:tag name="KSO_WM_UNIT_TYPE" val="i"/>
  <p:tag name="KSO_WM_UNIT_INDEX" val="8"/>
  <p:tag name="KSO_WM_BEAUTIFY_FLAG" val="#wm#"/>
  <p:tag name="KSO_WM_TAG_VERSION" val="3.0"/>
  <p:tag name="KSO_WM_UNIT_ID" val="_4*i*8"/>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53.xml><?xml version="1.0" encoding="utf-8"?>
<p:tagLst xmlns:p="http://schemas.openxmlformats.org/presentationml/2006/main">
  <p:tag name="KSO_WM_UNIT_TYPE" val="i"/>
  <p:tag name="KSO_WM_UNIT_INDEX" val="10"/>
  <p:tag name="KSO_WM_BEAUTIFY_FLAG" val="#wm#"/>
  <p:tag name="KSO_WM_TAG_VERSION" val="3.0"/>
  <p:tag name="KSO_WM_UNIT_ID" val="_4*i*1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54.xml><?xml version="1.0" encoding="utf-8"?>
<p:tagLst xmlns:p="http://schemas.openxmlformats.org/presentationml/2006/main">
  <p:tag name="KSO_WM_UNIT_ID" val="_4**"/>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55.xml><?xml version="1.0" encoding="utf-8"?>
<p:tagLst xmlns:p="http://schemas.openxmlformats.org/presentationml/2006/main">
  <p:tag name="KSO_WM_UNIT_ID" val="_4**"/>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56.xml><?xml version="1.0" encoding="utf-8"?>
<p:tagLst xmlns:p="http://schemas.openxmlformats.org/presentationml/2006/main">
  <p:tag name="KSO_WM_UNIT_ID" val="_4**"/>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57.xml><?xml version="1.0" encoding="utf-8"?>
<p:tagLst xmlns:p="http://schemas.openxmlformats.org/presentationml/2006/main">
  <p:tag name="KSO_WM_UNIT_TYPE" val="a"/>
  <p:tag name="KSO_WM_UNIT_INDEX" val="1"/>
  <p:tag name="KSO_WM_BEAUTIFY_FLAG" val="#wm#"/>
  <p:tag name="KSO_WM_TAG_VERSION" val="3.0"/>
  <p:tag name="KSO_WM_UNIT_PRESET_TEXT" val="单击此处编辑母版标题样式"/>
  <p:tag name="KSO_WM_UNIT_ID" val="_4*a*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UNIT_ISCONTENTSTITLE" val="0"/>
</p:tagLst>
</file>

<file path=ppt/tags/tag58.xml><?xml version="1.0" encoding="utf-8"?>
<p:tagLst xmlns:p="http://schemas.openxmlformats.org/presentationml/2006/main">
  <p:tag name="KSO_WM_UNIT_TYPE" val="e"/>
  <p:tag name="KSO_WM_UNIT_INDEX" val="1"/>
  <p:tag name="KSO_WM_BEAUTIFY_FLAG" val="#wm#"/>
  <p:tag name="KSO_WM_TAG_VERSION" val="3.0"/>
  <p:tag name="KSO_WM_UNIT_PRESET_TEXT" val="节编号"/>
  <p:tag name="KSO_WM_UNIT_ID" val="_4*e*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59.xml><?xml version="1.0" encoding="utf-8"?>
<p:tagLst xmlns:p="http://schemas.openxmlformats.org/presentationml/2006/main">
  <p:tag name="KSO_WM_UNIT_TYPE" val="i"/>
  <p:tag name="KSO_WM_UNIT_INDEX" val="4"/>
  <p:tag name="KSO_WM_BEAUTIFY_FLAG" val="#wm#"/>
  <p:tag name="KSO_WM_TAG_VERSION" val="3.0"/>
  <p:tag name="KSO_WM_UNIT_ID" val="_4*i*4"/>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6.xml><?xml version="1.0" encoding="utf-8"?>
<p:tagLst xmlns:p="http://schemas.openxmlformats.org/presentationml/2006/main">
  <p:tag name="KSO_WM_UNIT_TYPE" val="i"/>
  <p:tag name="KSO_WM_UNIT_INDEX" val="17"/>
  <p:tag name="KSO_WM_BEAUTIFY_FLAG" val="#wm#"/>
  <p:tag name="KSO_WM_TAG_VERSION" val="3.0"/>
  <p:tag name="KSO_WM_UNIT_ID" val="_1*i*17"/>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60.xml><?xml version="1.0" encoding="utf-8"?>
<p:tagLst xmlns:p="http://schemas.openxmlformats.org/presentationml/2006/main">
  <p:tag name="KSO_WM_UNIT_TYPE" val="i"/>
  <p:tag name="KSO_WM_UNIT_INDEX" val="12"/>
  <p:tag name="KSO_WM_BEAUTIFY_FLAG" val="#wm#"/>
  <p:tag name="KSO_WM_TAG_VERSION" val="3.0"/>
  <p:tag name="KSO_WM_UNIT_ID" val="_4*i*12"/>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61.xml><?xml version="1.0" encoding="utf-8"?>
<p:tagLst xmlns:p="http://schemas.openxmlformats.org/presentationml/2006/main">
  <p:tag name="KSO_WM_UNIT_TYPE" val="a"/>
  <p:tag name="KSO_WM_UNIT_INDEX" val="1"/>
  <p:tag name="KSO_WM_BEAUTIFY_FLAG" val="#wm#"/>
  <p:tag name="KSO_WM_TAG_VERSION" val="3.0"/>
  <p:tag name="KSO_WM_UNIT_PRESET_TEXT" val="单击此处编辑母版标题样式"/>
  <p:tag name="KSO_WM_UNIT_ID" val="_5*a*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UNIT_ISCONTENTSTITLE" val="0"/>
</p:tagLst>
</file>

<file path=ppt/tags/tag62.xml><?xml version="1.0" encoding="utf-8"?>
<p:tagLst xmlns:p="http://schemas.openxmlformats.org/presentationml/2006/main">
  <p:tag name="KSO_WM_UNIT_TYPE" val="f"/>
  <p:tag name="KSO_WM_UNIT_SUBTYPE" val="a"/>
  <p:tag name="KSO_WM_UNIT_INDEX" val="1"/>
  <p:tag name="KSO_WM_BEAUTIFY_FLAG" val="#wm#"/>
  <p:tag name="KSO_WM_TAG_VERSION" val="3.0"/>
  <p:tag name="KSO_WM_UNIT_PRESET_TEXT" val="单击此处编辑母版文本样式&#10;第二级&#10;第三级&#10;第四级&#10;第五级"/>
  <p:tag name="KSO_WM_UNIT_ID" val="_5*f*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UNIT_TEXT_LAYER_COUNT" val="1"/>
</p:tagLst>
</file>

<file path=ppt/tags/tag63.xml><?xml version="1.0" encoding="utf-8"?>
<p:tagLst xmlns:p="http://schemas.openxmlformats.org/presentationml/2006/main">
  <p:tag name="KSO_WM_UNIT_TYPE" val="f"/>
  <p:tag name="KSO_WM_UNIT_SUBTYPE" val="a"/>
  <p:tag name="KSO_WM_UNIT_INDEX" val="2"/>
  <p:tag name="KSO_WM_BEAUTIFY_FLAG" val="#wm#"/>
  <p:tag name="KSO_WM_TAG_VERSION" val="3.0"/>
  <p:tag name="KSO_WM_UNIT_PRESET_TEXT" val="单击此处编辑母版文本样式&#10;第二级&#10;第三级&#10;第四级&#10;第五级"/>
  <p:tag name="KSO_WM_UNIT_ID" val="_5*f*2"/>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UNIT_TEXT_LAYER_COUNT" val="1"/>
</p:tagLst>
</file>

<file path=ppt/tags/tag64.xml><?xml version="1.0" encoding="utf-8"?>
<p:tagLst xmlns:p="http://schemas.openxmlformats.org/presentationml/2006/main">
  <p:tag name="KSO_WM_UNIT_ID" val="_5**"/>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65.xml><?xml version="1.0" encoding="utf-8"?>
<p:tagLst xmlns:p="http://schemas.openxmlformats.org/presentationml/2006/main">
  <p:tag name="KSO_WM_UNIT_ID" val="_5**"/>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66.xml><?xml version="1.0" encoding="utf-8"?>
<p:tagLst xmlns:p="http://schemas.openxmlformats.org/presentationml/2006/main">
  <p:tag name="KSO_WM_UNIT_ID" val="_5**"/>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67.xml><?xml version="1.0" encoding="utf-8"?>
<p:tagLst xmlns:p="http://schemas.openxmlformats.org/presentationml/2006/main">
  <p:tag name="KSO_WM_UNIT_TYPE" val="h_a"/>
  <p:tag name="KSO_WM_UNIT_INDEX" val="1_1"/>
  <p:tag name="KSO_WM_BEAUTIFY_FLAG" val="#wm#"/>
  <p:tag name="KSO_WM_TAG_VERSION" val="3.0"/>
  <p:tag name="KSO_WM_UNIT_PRESET_TEXT" val="单击此处编辑母版文本样式"/>
  <p:tag name="KSO_WM_UNIT_ID" val="_6*h_a*1_1"/>
  <p:tag name="KSO_WM_UNIT_ISNUMDGMTITLE" val="0"/>
  <p:tag name="KSO_WM_UNIT_NOCLEAR" val="0"/>
  <p:tag name="KSO_WM_UNIT_HIGHLIGHT" val="0"/>
  <p:tag name="KSO_WM_UNIT_COMPATIBLE" val="0"/>
  <p:tag name="KSO_WM_UNIT_DIAGRAM_ISNUMVISUAL" val="0"/>
  <p:tag name="KSO_WM_UNIT_DIAGRAM_ISREFERUNIT" val="0"/>
  <p:tag name="KSO_WM_UNIT_LAYERLEVEL" val="1_1"/>
  <p:tag name="KSO_WM_UNIT_ISCONTENTSTITLE" val="0"/>
</p:tagLst>
</file>

<file path=ppt/tags/tag68.xml><?xml version="1.0" encoding="utf-8"?>
<p:tagLst xmlns:p="http://schemas.openxmlformats.org/presentationml/2006/main">
  <p:tag name="KSO_WM_UNIT_TYPE" val="h_f"/>
  <p:tag name="KSO_WM_UNIT_SUBTYPE" val="a"/>
  <p:tag name="KSO_WM_UNIT_INDEX" val="1_1"/>
  <p:tag name="KSO_WM_BEAUTIFY_FLAG" val="#wm#"/>
  <p:tag name="KSO_WM_TAG_VERSION" val="3.0"/>
  <p:tag name="KSO_WM_UNIT_PRESET_TEXT" val="单击此处编辑母版文本样式&#10;第二级&#10;第三级&#10;第四级&#10;第五级"/>
  <p:tag name="KSO_WM_UNIT_ID" val="_6*h_f*1_1"/>
  <p:tag name="KSO_WM_UNIT_ISNUMDGMTITLE" val="0"/>
  <p:tag name="KSO_WM_UNIT_NOCLEAR" val="0"/>
  <p:tag name="KSO_WM_UNIT_HIGHLIGHT" val="0"/>
  <p:tag name="KSO_WM_UNIT_COMPATIBLE" val="0"/>
  <p:tag name="KSO_WM_UNIT_DIAGRAM_ISNUMVISUAL" val="0"/>
  <p:tag name="KSO_WM_UNIT_DIAGRAM_ISREFERUNIT" val="0"/>
  <p:tag name="KSO_WM_UNIT_LAYERLEVEL" val="1_1"/>
  <p:tag name="KSO_WM_UNIT_TEXT_LAYER_COUNT" val="1"/>
</p:tagLst>
</file>

<file path=ppt/tags/tag69.xml><?xml version="1.0" encoding="utf-8"?>
<p:tagLst xmlns:p="http://schemas.openxmlformats.org/presentationml/2006/main">
  <p:tag name="KSO_WM_UNIT_TYPE" val="h_a"/>
  <p:tag name="KSO_WM_UNIT_INDEX" val="2_1"/>
  <p:tag name="KSO_WM_BEAUTIFY_FLAG" val="#wm#"/>
  <p:tag name="KSO_WM_TAG_VERSION" val="3.0"/>
  <p:tag name="KSO_WM_UNIT_PRESET_TEXT" val="单击此处编辑母版文本样式"/>
  <p:tag name="KSO_WM_UNIT_ID" val="_6*h_a*2_1"/>
  <p:tag name="KSO_WM_UNIT_ISNUMDGMTITLE" val="0"/>
  <p:tag name="KSO_WM_UNIT_NOCLEAR" val="0"/>
  <p:tag name="KSO_WM_UNIT_HIGHLIGHT" val="0"/>
  <p:tag name="KSO_WM_UNIT_COMPATIBLE" val="0"/>
  <p:tag name="KSO_WM_UNIT_DIAGRAM_ISNUMVISUAL" val="0"/>
  <p:tag name="KSO_WM_UNIT_DIAGRAM_ISREFERUNIT" val="0"/>
  <p:tag name="KSO_WM_UNIT_LAYERLEVEL" val="1_1"/>
  <p:tag name="KSO_WM_UNIT_ISCONTENTSTITLE" val="0"/>
</p:tagLst>
</file>

<file path=ppt/tags/tag7.xml><?xml version="1.0" encoding="utf-8"?>
<p:tagLst xmlns:p="http://schemas.openxmlformats.org/presentationml/2006/main">
  <p:tag name="KSO_WM_UNIT_TYPE" val="i"/>
  <p:tag name="KSO_WM_UNIT_INDEX" val="6"/>
  <p:tag name="KSO_WM_BEAUTIFY_FLAG" val="#wm#"/>
  <p:tag name="KSO_WM_TAG_VERSION" val="3.0"/>
  <p:tag name="KSO_WM_UNIT_ID" val="_1*i*6"/>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70.xml><?xml version="1.0" encoding="utf-8"?>
<p:tagLst xmlns:p="http://schemas.openxmlformats.org/presentationml/2006/main">
  <p:tag name="KSO_WM_UNIT_TYPE" val="h_f"/>
  <p:tag name="KSO_WM_UNIT_SUBTYPE" val="a"/>
  <p:tag name="KSO_WM_UNIT_INDEX" val="2_1"/>
  <p:tag name="KSO_WM_BEAUTIFY_FLAG" val="#wm#"/>
  <p:tag name="KSO_WM_TAG_VERSION" val="3.0"/>
  <p:tag name="KSO_WM_UNIT_PRESET_TEXT" val="单击此处编辑母版文本样式&#10;第二级&#10;第三级&#10;第四级&#10;第五级"/>
  <p:tag name="KSO_WM_UNIT_ID" val="_6*h_f*2_1"/>
  <p:tag name="KSO_WM_UNIT_ISNUMDGMTITLE" val="0"/>
  <p:tag name="KSO_WM_UNIT_NOCLEAR" val="0"/>
  <p:tag name="KSO_WM_UNIT_HIGHLIGHT" val="0"/>
  <p:tag name="KSO_WM_UNIT_COMPATIBLE" val="0"/>
  <p:tag name="KSO_WM_UNIT_DIAGRAM_ISNUMVISUAL" val="0"/>
  <p:tag name="KSO_WM_UNIT_DIAGRAM_ISREFERUNIT" val="0"/>
  <p:tag name="KSO_WM_UNIT_LAYERLEVEL" val="1_1"/>
  <p:tag name="KSO_WM_UNIT_TEXT_LAYER_COUNT" val="1"/>
</p:tagLst>
</file>

<file path=ppt/tags/tag71.xml><?xml version="1.0" encoding="utf-8"?>
<p:tagLst xmlns:p="http://schemas.openxmlformats.org/presentationml/2006/main">
  <p:tag name="KSO_WM_UNIT_ID" val="_6**"/>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72.xml><?xml version="1.0" encoding="utf-8"?>
<p:tagLst xmlns:p="http://schemas.openxmlformats.org/presentationml/2006/main">
  <p:tag name="KSO_WM_UNIT_ID" val="_6**"/>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73.xml><?xml version="1.0" encoding="utf-8"?>
<p:tagLst xmlns:p="http://schemas.openxmlformats.org/presentationml/2006/main">
  <p:tag name="KSO_WM_UNIT_ID" val="_6**"/>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74.xml><?xml version="1.0" encoding="utf-8"?>
<p:tagLst xmlns:p="http://schemas.openxmlformats.org/presentationml/2006/main">
  <p:tag name="KSO_WM_UNIT_TYPE" val="a"/>
  <p:tag name="KSO_WM_UNIT_INDEX" val="1"/>
  <p:tag name="KSO_WM_BEAUTIFY_FLAG" val="#wm#"/>
  <p:tag name="KSO_WM_TAG_VERSION" val="3.0"/>
  <p:tag name="KSO_WM_UNIT_PRESET_TEXT" val="单击此处编辑母版标题样式"/>
  <p:tag name="KSO_WM_UNIT_ID" val="_6*a*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UNIT_ISCONTENTSTITLE" val="0"/>
</p:tagLst>
</file>

<file path=ppt/tags/tag75.xml><?xml version="1.0" encoding="utf-8"?>
<p:tagLst xmlns:p="http://schemas.openxmlformats.org/presentationml/2006/main">
  <p:tag name="KSO_WM_UNIT_TYPE" val="a"/>
  <p:tag name="KSO_WM_UNIT_INDEX" val="1"/>
  <p:tag name="KSO_WM_BEAUTIFY_FLAG" val="#wm#"/>
  <p:tag name="KSO_WM_TAG_VERSION" val="3.0"/>
  <p:tag name="KSO_WM_UNIT_PRESET_TEXT" val="单击此处编辑母版标题样式"/>
  <p:tag name="KSO_WM_UNIT_ID" val="_7*a*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UNIT_ISCONTENTSTITLE" val="0"/>
</p:tagLst>
</file>

<file path=ppt/tags/tag76.xml><?xml version="1.0" encoding="utf-8"?>
<p:tagLst xmlns:p="http://schemas.openxmlformats.org/presentationml/2006/main">
  <p:tag name="KSO_WM_UNIT_ID" val="_7**"/>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77.xml><?xml version="1.0" encoding="utf-8"?>
<p:tagLst xmlns:p="http://schemas.openxmlformats.org/presentationml/2006/main">
  <p:tag name="KSO_WM_UNIT_ID" val="_7**"/>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78.xml><?xml version="1.0" encoding="utf-8"?>
<p:tagLst xmlns:p="http://schemas.openxmlformats.org/presentationml/2006/main">
  <p:tag name="KSO_WM_UNIT_ID" val="_7**"/>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79.xml><?xml version="1.0" encoding="utf-8"?>
<p:tagLst xmlns:p="http://schemas.openxmlformats.org/presentationml/2006/main">
  <p:tag name="KSO_WM_UNIT_ID" val="_8**"/>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8.xml><?xml version="1.0" encoding="utf-8"?>
<p:tagLst xmlns:p="http://schemas.openxmlformats.org/presentationml/2006/main">
  <p:tag name="KSO_WM_UNIT_TYPE" val="i"/>
  <p:tag name="KSO_WM_UNIT_INDEX" val="9"/>
  <p:tag name="KSO_WM_BEAUTIFY_FLAG" val="#wm#"/>
  <p:tag name="KSO_WM_TAG_VERSION" val="3.0"/>
  <p:tag name="KSO_WM_UNIT_ID" val="_1*i*9"/>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80.xml><?xml version="1.0" encoding="utf-8"?>
<p:tagLst xmlns:p="http://schemas.openxmlformats.org/presentationml/2006/main">
  <p:tag name="KSO_WM_UNIT_ID" val="_8**"/>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81.xml><?xml version="1.0" encoding="utf-8"?>
<p:tagLst xmlns:p="http://schemas.openxmlformats.org/presentationml/2006/main">
  <p:tag name="KSO_WM_UNIT_ID" val="_8**"/>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82.xml><?xml version="1.0" encoding="utf-8"?>
<p:tagLst xmlns:p="http://schemas.openxmlformats.org/presentationml/2006/main">
  <p:tag name="KSO_WM_UNIT_TYPE" val="f"/>
  <p:tag name="KSO_WM_UNIT_SUBTYPE" val="a"/>
  <p:tag name="KSO_WM_UNIT_INDEX" val="1"/>
  <p:tag name="KSO_WM_BEAUTIFY_FLAG" val="#wm#"/>
  <p:tag name="KSO_WM_TAG_VERSION" val="3.0"/>
  <p:tag name="KSO_WM_UNIT_PRESET_TEXT" val="单击此处编辑母版文本样式&#10;第二级&#10;第三级&#10;第四级&#10;第五级"/>
  <p:tag name="KSO_WM_UNIT_ID" val="_9*f*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UNIT_TEXT_LAYER_COUNT" val="1"/>
</p:tagLst>
</file>

<file path=ppt/tags/tag83.xml><?xml version="1.0" encoding="utf-8"?>
<p:tagLst xmlns:p="http://schemas.openxmlformats.org/presentationml/2006/main">
  <p:tag name="KSO_WM_UNIT_ID" val="_9**"/>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84.xml><?xml version="1.0" encoding="utf-8"?>
<p:tagLst xmlns:p="http://schemas.openxmlformats.org/presentationml/2006/main">
  <p:tag name="KSO_WM_UNIT_ID" val="_9**"/>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85.xml><?xml version="1.0" encoding="utf-8"?>
<p:tagLst xmlns:p="http://schemas.openxmlformats.org/presentationml/2006/main">
  <p:tag name="KSO_WM_UNIT_ID" val="_9**"/>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86.xml><?xml version="1.0" encoding="utf-8"?>
<p:tagLst xmlns:p="http://schemas.openxmlformats.org/presentationml/2006/main">
  <p:tag name="KSO_WM_UNIT_TYPE" val="b"/>
  <p:tag name="KSO_WM_UNIT_INDEX" val="1"/>
  <p:tag name="KSO_WM_BEAUTIFY_FLAG" val="#wm#"/>
  <p:tag name="KSO_WM_TAG_VERSION" val="3.0"/>
  <p:tag name="KSO_WM_UNIT_PRESET_TEXT" val="单击此处编辑副标题"/>
  <p:tag name="KSO_WM_UNIT_ID" val="_10*b*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UNIT_ISCONTENTSTITLE" val="0"/>
</p:tagLst>
</file>

<file path=ppt/tags/tag87.xml><?xml version="1.0" encoding="utf-8"?>
<p:tagLst xmlns:p="http://schemas.openxmlformats.org/presentationml/2006/main">
  <p:tag name="KSO_WM_UNIT_ID" val="_10**"/>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88.xml><?xml version="1.0" encoding="utf-8"?>
<p:tagLst xmlns:p="http://schemas.openxmlformats.org/presentationml/2006/main">
  <p:tag name="KSO_WM_UNIT_ID" val="_10**"/>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89.xml><?xml version="1.0" encoding="utf-8"?>
<p:tagLst xmlns:p="http://schemas.openxmlformats.org/presentationml/2006/main">
  <p:tag name="KSO_WM_UNIT_ID" val="_10**"/>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9.xml><?xml version="1.0" encoding="utf-8"?>
<p:tagLst xmlns:p="http://schemas.openxmlformats.org/presentationml/2006/main">
  <p:tag name="KSO_WM_UNIT_TYPE" val="i"/>
  <p:tag name="KSO_WM_UNIT_INDEX" val="10"/>
  <p:tag name="KSO_WM_BEAUTIFY_FLAG" val="#wm#"/>
  <p:tag name="KSO_WM_TAG_VERSION" val="3.0"/>
  <p:tag name="KSO_WM_UNIT_ID" val="_1*i*1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90.xml><?xml version="1.0" encoding="utf-8"?>
<p:tagLst xmlns:p="http://schemas.openxmlformats.org/presentationml/2006/main">
  <p:tag name="KSO_WM_UNIT_TYPE" val="a"/>
  <p:tag name="KSO_WM_UNIT_INDEX" val="1"/>
  <p:tag name="KSO_WM_BEAUTIFY_FLAG" val="#wm#"/>
  <p:tag name="KSO_WM_TAG_VERSION" val="3.0"/>
  <p:tag name="KSO_WM_UNIT_PRESET_TEXT" val="单击此处编辑母版标题样式"/>
  <p:tag name="KSO_WM_UNIT_ID" val="_10*a*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UNIT_ISCONTENTSTITLE" val="0"/>
</p:tagLst>
</file>

<file path=ppt/tags/tag91.xml><?xml version="1.0" encoding="utf-8"?>
<p:tagLst xmlns:p="http://schemas.openxmlformats.org/presentationml/2006/main">
  <p:tag name="KSO_WM_UNIT_TYPE" val="i"/>
  <p:tag name="KSO_WM_UNIT_INDEX" val="1"/>
  <p:tag name="KSO_WM_BEAUTIFY_FLAG" val="#wm#"/>
  <p:tag name="KSO_WM_TAG_VERSION" val="3.0"/>
  <p:tag name="KSO_WM_UNIT_ID" val="_11*i*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92.xml><?xml version="1.0" encoding="utf-8"?>
<p:tagLst xmlns:p="http://schemas.openxmlformats.org/presentationml/2006/main">
  <p:tag name="KSO_WM_UNIT_TYPE" val="i"/>
  <p:tag name="KSO_WM_UNIT_INDEX" val="12"/>
  <p:tag name="KSO_WM_BEAUTIFY_FLAG" val="#wm#"/>
  <p:tag name="KSO_WM_TAG_VERSION" val="3.0"/>
  <p:tag name="KSO_WM_UNIT_ID" val="_11*i*12"/>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93.xml><?xml version="1.0" encoding="utf-8"?>
<p:tagLst xmlns:p="http://schemas.openxmlformats.org/presentationml/2006/main">
  <p:tag name="KSO_WM_UNIT_TYPE" val="i"/>
  <p:tag name="KSO_WM_UNIT_INDEX" val="14"/>
  <p:tag name="KSO_WM_BEAUTIFY_FLAG" val="#wm#"/>
  <p:tag name="KSO_WM_TAG_VERSION" val="3.0"/>
  <p:tag name="KSO_WM_UNIT_ID" val="_11*i*14"/>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94.xml><?xml version="1.0" encoding="utf-8"?>
<p:tagLst xmlns:p="http://schemas.openxmlformats.org/presentationml/2006/main">
  <p:tag name="KSO_WM_UNIT_TYPE" val="i"/>
  <p:tag name="KSO_WM_UNIT_INDEX" val="2"/>
  <p:tag name="KSO_WM_BEAUTIFY_FLAG" val="#wm#"/>
  <p:tag name="KSO_WM_TAG_VERSION" val="3.0"/>
  <p:tag name="KSO_WM_UNIT_ID" val="_11*i*2"/>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95.xml><?xml version="1.0" encoding="utf-8"?>
<p:tagLst xmlns:p="http://schemas.openxmlformats.org/presentationml/2006/main">
  <p:tag name="KSO_WM_UNIT_TYPE" val="i"/>
  <p:tag name="KSO_WM_UNIT_INDEX" val="4"/>
  <p:tag name="KSO_WM_BEAUTIFY_FLAG" val="#wm#"/>
  <p:tag name="KSO_WM_TAG_VERSION" val="3.0"/>
  <p:tag name="KSO_WM_UNIT_ID" val="_11*i*4"/>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96.xml><?xml version="1.0" encoding="utf-8"?>
<p:tagLst xmlns:p="http://schemas.openxmlformats.org/presentationml/2006/main">
  <p:tag name="KSO_WM_UNIT_TYPE" val="i"/>
  <p:tag name="KSO_WM_UNIT_INDEX" val="17"/>
  <p:tag name="KSO_WM_BEAUTIFY_FLAG" val="#wm#"/>
  <p:tag name="KSO_WM_TAG_VERSION" val="3.0"/>
  <p:tag name="KSO_WM_UNIT_ID" val="_11*i*17"/>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97.xml><?xml version="1.0" encoding="utf-8"?>
<p:tagLst xmlns:p="http://schemas.openxmlformats.org/presentationml/2006/main">
  <p:tag name="KSO_WM_UNIT_TYPE" val="i"/>
  <p:tag name="KSO_WM_UNIT_INDEX" val="3"/>
  <p:tag name="KSO_WM_BEAUTIFY_FLAG" val="#wm#"/>
  <p:tag name="KSO_WM_TAG_VERSION" val="3.0"/>
  <p:tag name="KSO_WM_UNIT_ID" val="_11*i*3"/>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98.xml><?xml version="1.0" encoding="utf-8"?>
<p:tagLst xmlns:p="http://schemas.openxmlformats.org/presentationml/2006/main">
  <p:tag name="KSO_WM_UNIT_TYPE" val="i"/>
  <p:tag name="KSO_WM_UNIT_INDEX" val="11"/>
  <p:tag name="KSO_WM_BEAUTIFY_FLAG" val="#wm#"/>
  <p:tag name="KSO_WM_TAG_VERSION" val="3.0"/>
  <p:tag name="KSO_WM_UNIT_ID" val="_11*i*1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99.xml><?xml version="1.0" encoding="utf-8"?>
<p:tagLst xmlns:p="http://schemas.openxmlformats.org/presentationml/2006/main">
  <p:tag name="KSO_WM_UNIT_TYPE" val="i"/>
  <p:tag name="KSO_WM_UNIT_INDEX" val="13"/>
  <p:tag name="KSO_WM_BEAUTIFY_FLAG" val="#wm#"/>
  <p:tag name="KSO_WM_TAG_VERSION" val="3.0"/>
  <p:tag name="KSO_WM_UNIT_ID" val="_11*i*13"/>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2wzbevga">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蓝色职场办公简约风主题">
  <a:themeElements>
    <a:clrScheme name="2024.3.12-4">
      <a:dk1>
        <a:srgbClr val="333333"/>
      </a:dk1>
      <a:lt1>
        <a:sysClr val="window" lastClr="FFFFFF"/>
      </a:lt1>
      <a:dk2>
        <a:srgbClr val="031A2F"/>
      </a:dk2>
      <a:lt2>
        <a:srgbClr val="E6EFFE"/>
      </a:lt2>
      <a:accent1>
        <a:srgbClr val="3758FB"/>
      </a:accent1>
      <a:accent2>
        <a:srgbClr val="419BFD"/>
      </a:accent2>
      <a:accent3>
        <a:srgbClr val="6542FC"/>
      </a:accent3>
      <a:accent4>
        <a:srgbClr val="9B42FC"/>
      </a:accent4>
      <a:accent5>
        <a:srgbClr val="D042FC"/>
      </a:accent5>
      <a:accent6>
        <a:srgbClr val="FB43CB"/>
      </a:accent6>
      <a:hlink>
        <a:srgbClr val="0026E5"/>
      </a:hlink>
      <a:folHlink>
        <a:srgbClr val="7E1FAD"/>
      </a:folHlink>
    </a:clrScheme>
    <a:fontScheme name="qmj">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1"/>
        </a:solidFill>
        <a:ln>
          <a:noFill/>
        </a:ln>
      </a:spPr>
      <a:bodyPr rtlCol="0" anchor="ctr"/>
      <a:lstStyle>
        <a:defPPr algn="ctr">
          <a:defRPr/>
        </a:defPPr>
      </a:lstStyle>
      <a:style>
        <a:lnRef idx="2">
          <a:schemeClr val="accent1">
            <a:shade val="15000"/>
          </a:schemeClr>
        </a:lnRef>
        <a:fillRef idx="1">
          <a:schemeClr val="accent1"/>
        </a:fillRef>
        <a:effectRef idx="0">
          <a:schemeClr val="accent1"/>
        </a:effectRef>
        <a:fontRef idx="minor">
          <a:schemeClr val="lt1"/>
        </a:fontRef>
      </a:style>
    </a:spDef>
    <a:lnDef>
      <a:spPr>
        <a:ln>
          <a:solidFill>
            <a:schemeClr val="accent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rtlCol="0">
        <a:normAutofit/>
      </a:bodyPr>
      <a:lstStyle>
        <a:defPPr algn="l">
          <a:lnSpc>
            <a:spcPct val="140000"/>
          </a:lnSpc>
          <a:defRPr sz="2400" kern="100" dirty="0">
            <a:effectLst/>
            <a:latin typeface="+mn-ea"/>
            <a:cs typeface="江城圆体 400W" panose="020B0500000000000000" pitchFamily="34" charset="-122"/>
          </a:defRPr>
        </a:defPPr>
      </a:lstStyle>
    </a:txDef>
  </a:objectDefaul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3391</Words>
  <Application>WPS 演示</Application>
  <PresentationFormat>宽屏</PresentationFormat>
  <Paragraphs>382</Paragraphs>
  <Slides>35</Slides>
  <Notes>2</Notes>
  <HiddenSlides>0</HiddenSlides>
  <MMClips>0</MMClips>
  <ScaleCrop>false</ScaleCrop>
  <HeadingPairs>
    <vt:vector size="6" baseType="variant">
      <vt:variant>
        <vt:lpstr>已用的字体</vt:lpstr>
      </vt:variant>
      <vt:variant>
        <vt:i4>13</vt:i4>
      </vt:variant>
      <vt:variant>
        <vt:lpstr>主题</vt:lpstr>
      </vt:variant>
      <vt:variant>
        <vt:i4>2</vt:i4>
      </vt:variant>
      <vt:variant>
        <vt:lpstr>幻灯片标题</vt:lpstr>
      </vt:variant>
      <vt:variant>
        <vt:i4>35</vt:i4>
      </vt:variant>
    </vt:vector>
  </HeadingPairs>
  <TitlesOfParts>
    <vt:vector size="50" baseType="lpstr">
      <vt:lpstr>Arial</vt:lpstr>
      <vt:lpstr>宋体</vt:lpstr>
      <vt:lpstr>Wingdings</vt:lpstr>
      <vt:lpstr>江城圆体 400W</vt:lpstr>
      <vt:lpstr>Wingdings</vt:lpstr>
      <vt:lpstr>微软雅黑</vt:lpstr>
      <vt:lpstr>Calibri</vt:lpstr>
      <vt:lpstr>Arial</vt:lpstr>
      <vt:lpstr>Arial Unicode MS</vt:lpstr>
      <vt:lpstr>等线</vt:lpstr>
      <vt:lpstr>方正舒体</vt:lpstr>
      <vt:lpstr>黑体</vt:lpstr>
      <vt:lpstr>Webdings</vt:lpstr>
      <vt:lpstr>Office 主题​​</vt:lpstr>
      <vt:lpstr>蓝色职场办公简约风主题</vt:lpstr>
      <vt:lpstr>急 救 为 人 人     人 人 学 急 救</vt:lpstr>
      <vt:lpstr>目录</vt:lpstr>
      <vt:lpstr>我国心肺复苏普及现状</vt:lpstr>
      <vt:lpstr>PowerPoint 演示文稿</vt:lpstr>
      <vt:lpstr>时间就是生命</vt:lpstr>
      <vt:lpstr>什么是心脏骤停？</vt:lpstr>
      <vt:lpstr>心脏骤停的临床表现</vt:lpstr>
      <vt:lpstr>可导致心脏骤停的因素</vt:lpstr>
      <vt:lpstr>心脏骤停患者生存链</vt:lpstr>
      <vt:lpstr>心肺复苏的概念及重要意义</vt:lpstr>
      <vt:lpstr>心肺复苏的适应症及禁忌症</vt:lpstr>
      <vt:lpstr>心肺复苏操作基本步骤</vt:lpstr>
      <vt:lpstr>现场评估与初步处理</vt:lpstr>
      <vt:lpstr>现场评估与初步处理</vt:lpstr>
      <vt:lpstr>现场评估与初步处理</vt:lpstr>
      <vt:lpstr>现场评估与初步处理</vt:lpstr>
      <vt:lpstr>现场评估与初步处理</vt:lpstr>
      <vt:lpstr>胸外心脏按压</vt:lpstr>
      <vt:lpstr>胸外心脏按压</vt:lpstr>
      <vt:lpstr>胸外心脏按压</vt:lpstr>
      <vt:lpstr>胸外心脏按压</vt:lpstr>
      <vt:lpstr>胸外心脏按压</vt:lpstr>
      <vt:lpstr>开放气道</vt:lpstr>
      <vt:lpstr>人工呼吸</vt:lpstr>
      <vt:lpstr>PowerPoint 演示文稿</vt:lpstr>
      <vt:lpstr>PowerPoint 演示文稿</vt:lpstr>
      <vt:lpstr>自动体外除颤仪（AED）的使用</vt:lpstr>
      <vt:lpstr>AED的操作步骤</vt:lpstr>
      <vt:lpstr>第九步：5个循环后判断心肺复苏是否有效</vt:lpstr>
      <vt:lpstr>心肺复苏的主要并发症</vt:lpstr>
      <vt:lpstr>肋骨骨折</vt:lpstr>
      <vt:lpstr>损伤性血气胸</vt:lpstr>
      <vt:lpstr>心脏创伤</vt:lpstr>
      <vt:lpstr>心肺复苏操作扣分点</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素材来源网站当图网-www.99ppt.com</dc:title>
  <dc:creator>素材来源网站当图网-www.99ppt.com</dc:creator>
  <dc:description>素材来源网站当图网-www.99ppt.com</dc:description>
  <dc:subject>素材来源网站当图网-www.99ppt.com</dc:subject>
  <cp:lastModifiedBy>李婉清</cp:lastModifiedBy>
  <cp:revision>294</cp:revision>
  <dcterms:created xsi:type="dcterms:W3CDTF">2019-07-16T01:39:00Z</dcterms:created>
  <dcterms:modified xsi:type="dcterms:W3CDTF">2026-04-29T01:27:35Z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30907C78169A4F778F41A451F290649D_13</vt:lpwstr>
  </property>
  <property fmtid="{D5CDD505-2E9C-101B-9397-08002B2CF9AE}" pid="3" name="KSOProductBuildVer">
    <vt:lpwstr>2052-12.1.0.25865</vt:lpwstr>
  </property>
</Properties>
</file>