
<file path=[Content_Types].xml><?xml version="1.0" encoding="utf-8"?>
<Types xmlns="http://schemas.openxmlformats.org/package/2006/content-types">
  <Default Extension="png" ContentType="image/png"/>
  <Default Extension="jpeg" ContentType="image/jpeg"/>
  <Default Extension="JPG" ContentType="image/.jpg"/>
  <Default Extension="tiff" ContentType="image/tif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3" r:id="rId4"/>
    <p:sldMasterId id="2147483685" r:id="rId5"/>
  </p:sldMasterIdLst>
  <p:notesMasterIdLst>
    <p:notesMasterId r:id="rId17"/>
  </p:notesMasterIdLst>
  <p:sldIdLst>
    <p:sldId id="303" r:id="rId6"/>
    <p:sldId id="304" r:id="rId7"/>
    <p:sldId id="305" r:id="rId8"/>
    <p:sldId id="306" r:id="rId9"/>
    <p:sldId id="307" r:id="rId10"/>
    <p:sldId id="308" r:id="rId11"/>
    <p:sldId id="324" r:id="rId12"/>
    <p:sldId id="309" r:id="rId13"/>
    <p:sldId id="310" r:id="rId14"/>
    <p:sldId id="311" r:id="rId15"/>
    <p:sldId id="312" r:id="rId16"/>
    <p:sldId id="313" r:id="rId18"/>
    <p:sldId id="314" r:id="rId19"/>
    <p:sldId id="315" r:id="rId20"/>
    <p:sldId id="316" r:id="rId21"/>
    <p:sldId id="317" r:id="rId22"/>
    <p:sldId id="318" r:id="rId23"/>
    <p:sldId id="319" r:id="rId24"/>
    <p:sldId id="320" r:id="rId25"/>
    <p:sldId id="321" r:id="rId26"/>
    <p:sldId id="322" r:id="rId27"/>
    <p:sldId id="323" r:id="rId28"/>
    <p:sldId id="325" r:id="rId29"/>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cmAuthor id="2" name="1316239159@qq.com" initials="1" lastIdx="0" clrIdx="1"/>
  <p:cmAuthor id="3" name="Wang, Zhaohong (Holly)" initials="W" lastIdx="0" clrIdx="2"/>
  <p:cmAuthor id="4" name="86156" initials="8" lastIdx="0" clrIdx="3"/>
  <p:cmAuthor id="5" name="wujing" initials="WJ" lastIdx="0" clrIdx="4"/>
  <p:cmAuthor id="6" name="吴敬" initials="吴" lastIdx="0" clrIdx="5"/>
  <p:cmAuthor id="7" name="FWYY" initials="F" lastIdx="0" clrIdx="6"/>
  <p:cmAuthor id="8" name="云凡 顼" initials="云凡" lastIdx="0" clrIdx="7"/>
  <p:cmAuthor id="9" name="微软用户" initials="微软用户" lastIdx="0" clrIdx="8"/>
  <p:cmAuthor id="10" name="Sun, Brianna" initials="S" lastIdx="0" clrIdx="9"/>
  <p:cmAuthor id="11" name="momo" initials="m"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6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3" Type="http://schemas.openxmlformats.org/officeDocument/2006/relationships/commentAuthors" Target="commentAuthors.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notesMaster" Target="notesMasters/notesMaster1.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D2A48B96-639E-45A3-A0BA-2464DFDB1FAA}"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23556" name="幻灯片图像占位符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23557" name="备注占位符 4"/>
          <p:cNvSpPr>
            <a:spLocks noGrp="1"/>
          </p:cNvSpPr>
          <p:nvPr>
            <p:ph type="body" sz="quarter"/>
          </p:nvPr>
        </p:nvSpPr>
        <p:spPr>
          <a:xfrm>
            <a:off x="685800" y="4400550"/>
            <a:ext cx="5486400" cy="3600450"/>
          </a:xfrm>
          <a:prstGeom prst="rect">
            <a:avLst/>
          </a:prstGeom>
          <a:noFill/>
          <a:ln w="9525">
            <a:noFill/>
          </a:ln>
        </p:spPr>
        <p:txBody>
          <a:bodyPr vert="horz" lIns="91440" tIns="45720" rIns="91440" bIns="45720"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A6837353-30EB-4A48-80EB-173D804AEFBD}"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可以日常自测，自我管理用药</a:t>
            </a:r>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image" Target="../media/image1.png"/><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3" Type="http://schemas.openxmlformats.org/officeDocument/2006/relationships/tags" Target="../tags/tag31.xml"/><Relationship Id="rId12" Type="http://schemas.openxmlformats.org/officeDocument/2006/relationships/tags" Target="../tags/tag30.xml"/><Relationship Id="rId11" Type="http://schemas.openxmlformats.org/officeDocument/2006/relationships/tags" Target="../tags/tag29.xml"/><Relationship Id="rId10"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image" Target="../media/image3.png"/><Relationship Id="rId7" Type="http://schemas.openxmlformats.org/officeDocument/2006/relationships/tags" Target="../tags/tag37.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4" Type="http://schemas.openxmlformats.org/officeDocument/2006/relationships/tags" Target="../tags/tag43.xml"/><Relationship Id="rId13" Type="http://schemas.openxmlformats.org/officeDocument/2006/relationships/tags" Target="../tags/tag42.xml"/><Relationship Id="rId12" Type="http://schemas.openxmlformats.org/officeDocument/2006/relationships/tags" Target="../tags/tag41.xml"/><Relationship Id="rId11" Type="http://schemas.openxmlformats.org/officeDocument/2006/relationships/tags" Target="../tags/tag40.xml"/><Relationship Id="rId10" Type="http://schemas.openxmlformats.org/officeDocument/2006/relationships/tags" Target="../tags/tag39.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59.xml"/><Relationship Id="rId8" Type="http://schemas.openxmlformats.org/officeDocument/2006/relationships/image" Target="../media/image1.png"/><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4" Type="http://schemas.openxmlformats.org/officeDocument/2006/relationships/tags" Target="../tags/tag64.xml"/><Relationship Id="rId13" Type="http://schemas.openxmlformats.org/officeDocument/2006/relationships/tags" Target="../tags/tag63.xml"/><Relationship Id="rId12" Type="http://schemas.openxmlformats.org/officeDocument/2006/relationships/tags" Target="../tags/tag62.xml"/><Relationship Id="rId11" Type="http://schemas.openxmlformats.org/officeDocument/2006/relationships/tags" Target="../tags/tag61.xml"/><Relationship Id="rId10" Type="http://schemas.openxmlformats.org/officeDocument/2006/relationships/tags" Target="../tags/tag60.xml"/><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image" Target="../media/image3.png"/><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4" Type="http://schemas.openxmlformats.org/officeDocument/2006/relationships/tags" Target="../tags/tag95.xml"/><Relationship Id="rId13" Type="http://schemas.openxmlformats.org/officeDocument/2006/relationships/tags" Target="../tags/tag94.xml"/><Relationship Id="rId12" Type="http://schemas.openxmlformats.org/officeDocument/2006/relationships/tags" Target="../tags/tag93.xml"/><Relationship Id="rId11" Type="http://schemas.openxmlformats.org/officeDocument/2006/relationships/tags" Target="../tags/tag92.xml"/><Relationship Id="rId10" Type="http://schemas.openxmlformats.org/officeDocument/2006/relationships/tags" Target="../tags/tag91.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image" Target="../media/image1.png"/><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7" Type="http://schemas.openxmlformats.org/officeDocument/2006/relationships/tags" Target="../tags/tag119.xml"/><Relationship Id="rId16" Type="http://schemas.openxmlformats.org/officeDocument/2006/relationships/tags" Target="../tags/tag118.xml"/><Relationship Id="rId15" Type="http://schemas.openxmlformats.org/officeDocument/2006/relationships/tags" Target="../tags/tag117.xml"/><Relationship Id="rId14" Type="http://schemas.openxmlformats.org/officeDocument/2006/relationships/tags" Target="../tags/tag116.xml"/><Relationship Id="rId13" Type="http://schemas.openxmlformats.org/officeDocument/2006/relationships/tags" Target="../tags/tag115.xml"/><Relationship Id="rId12" Type="http://schemas.openxmlformats.org/officeDocument/2006/relationships/tags" Target="../tags/tag114.xml"/><Relationship Id="rId11" Type="http://schemas.openxmlformats.org/officeDocument/2006/relationships/tags" Target="../tags/tag113.xml"/><Relationship Id="rId10" Type="http://schemas.openxmlformats.org/officeDocument/2006/relationships/tags" Target="../tags/tag112.xml"/><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9" Type="http://schemas.openxmlformats.org/officeDocument/2006/relationships/tags" Target="../tags/tag132.xml"/><Relationship Id="rId8" Type="http://schemas.openxmlformats.org/officeDocument/2006/relationships/tags" Target="../tags/tag131.xml"/><Relationship Id="rId7" Type="http://schemas.openxmlformats.org/officeDocument/2006/relationships/tags" Target="../tags/tag130.xml"/><Relationship Id="rId6" Type="http://schemas.openxmlformats.org/officeDocument/2006/relationships/tags" Target="../tags/tag129.xml"/><Relationship Id="rId5" Type="http://schemas.openxmlformats.org/officeDocument/2006/relationships/tags" Target="../tags/tag128.xml"/><Relationship Id="rId4" Type="http://schemas.openxmlformats.org/officeDocument/2006/relationships/tags" Target="../tags/tag127.xml"/><Relationship Id="rId3" Type="http://schemas.openxmlformats.org/officeDocument/2006/relationships/tags" Target="../tags/tag126.xml"/><Relationship Id="rId2" Type="http://schemas.openxmlformats.org/officeDocument/2006/relationships/tags" Target="../tags/tag125.xml"/><Relationship Id="rId10" Type="http://schemas.openxmlformats.org/officeDocument/2006/relationships/tags" Target="../tags/tag133.xml"/><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9" Type="http://schemas.openxmlformats.org/officeDocument/2006/relationships/tags" Target="../tags/tag141.xml"/><Relationship Id="rId8" Type="http://schemas.openxmlformats.org/officeDocument/2006/relationships/tags" Target="../tags/tag140.xml"/><Relationship Id="rId7" Type="http://schemas.openxmlformats.org/officeDocument/2006/relationships/tags" Target="../tags/tag139.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 Id="rId3" Type="http://schemas.openxmlformats.org/officeDocument/2006/relationships/tags" Target="../tags/tag135.xml"/><Relationship Id="rId2" Type="http://schemas.openxmlformats.org/officeDocument/2006/relationships/tags" Target="../tags/tag134.xml"/><Relationship Id="rId15" Type="http://schemas.openxmlformats.org/officeDocument/2006/relationships/image" Target="../media/image2.png"/><Relationship Id="rId14" Type="http://schemas.openxmlformats.org/officeDocument/2006/relationships/tags" Target="../tags/tag146.xml"/><Relationship Id="rId13" Type="http://schemas.openxmlformats.org/officeDocument/2006/relationships/tags" Target="../tags/tag145.xml"/><Relationship Id="rId12" Type="http://schemas.openxmlformats.org/officeDocument/2006/relationships/tags" Target="../tags/tag144.xml"/><Relationship Id="rId11" Type="http://schemas.openxmlformats.org/officeDocument/2006/relationships/tags" Target="../tags/tag143.xml"/><Relationship Id="rId10" Type="http://schemas.openxmlformats.org/officeDocument/2006/relationships/tags" Target="../tags/tag142.xml"/><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7" Type="http://schemas.openxmlformats.org/officeDocument/2006/relationships/tags" Target="../tags/tag152.xml"/><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160.xml"/><Relationship Id="rId8" Type="http://schemas.openxmlformats.org/officeDocument/2006/relationships/tags" Target="../tags/tag159.xml"/><Relationship Id="rId7" Type="http://schemas.openxmlformats.org/officeDocument/2006/relationships/tags" Target="../tags/tag158.xml"/><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tags" Target="../tags/tag155.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5" Type="http://schemas.openxmlformats.org/officeDocument/2006/relationships/tags" Target="../tags/tag171.xml"/><Relationship Id="rId4" Type="http://schemas.openxmlformats.org/officeDocument/2006/relationships/tags" Target="../tags/tag170.xml"/><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184.xml"/><Relationship Id="rId8" Type="http://schemas.openxmlformats.org/officeDocument/2006/relationships/tags" Target="../tags/tag183.xml"/><Relationship Id="rId7" Type="http://schemas.openxmlformats.org/officeDocument/2006/relationships/tags" Target="../tags/tag182.xml"/><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7" Type="http://schemas.openxmlformats.org/officeDocument/2006/relationships/tags" Target="../tags/tag191.xml"/><Relationship Id="rId16" Type="http://schemas.openxmlformats.org/officeDocument/2006/relationships/tags" Target="../tags/tag190.xml"/><Relationship Id="rId15" Type="http://schemas.openxmlformats.org/officeDocument/2006/relationships/tags" Target="../tags/tag189.xml"/><Relationship Id="rId14" Type="http://schemas.openxmlformats.org/officeDocument/2006/relationships/tags" Target="../tags/tag188.xml"/><Relationship Id="rId13" Type="http://schemas.openxmlformats.org/officeDocument/2006/relationships/tags" Target="../tags/tag187.xml"/><Relationship Id="rId12" Type="http://schemas.openxmlformats.org/officeDocument/2006/relationships/tags" Target="../tags/tag186.xml"/><Relationship Id="rId11" Type="http://schemas.openxmlformats.org/officeDocument/2006/relationships/image" Target="../media/image3.png"/><Relationship Id="rId10" Type="http://schemas.openxmlformats.org/officeDocument/2006/relationships/tags" Target="../tags/tag185.xm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857250"/>
            <a:ext cx="9144000" cy="5143500"/>
          </a:xfrm>
          <a:prstGeom prst="rect">
            <a:avLst/>
          </a:prstGeom>
          <a:gradFill flip="none" rotWithShape="1">
            <a:gsLst>
              <a:gs pos="62000">
                <a:schemeClr val="bg2"/>
              </a:gs>
              <a:gs pos="23000">
                <a:schemeClr val="bg1"/>
              </a:gs>
              <a:gs pos="9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strike="noStrike" noProof="1"/>
          </a:p>
        </p:txBody>
      </p:sp>
      <p:sp>
        <p:nvSpPr>
          <p:cNvPr id="84" name="任意多边形: 形状 83"/>
          <p:cNvSpPr/>
          <p:nvPr userDrawn="1">
            <p:custDataLst>
              <p:tags r:id="rId3"/>
            </p:custDataLst>
          </p:nvPr>
        </p:nvSpPr>
        <p:spPr>
          <a:xfrm>
            <a:off x="4202113" y="857250"/>
            <a:ext cx="4941888" cy="5143500"/>
          </a:xfrm>
          <a:custGeom>
            <a:avLst/>
            <a:gdLst>
              <a:gd name="connsiteX0" fmla="*/ 3587936 w 6588580"/>
              <a:gd name="connsiteY0" fmla="*/ 0 h 6858000"/>
              <a:gd name="connsiteX1" fmla="*/ 6588580 w 6588580"/>
              <a:gd name="connsiteY1" fmla="*/ 0 h 6858000"/>
              <a:gd name="connsiteX2" fmla="*/ 6588580 w 6588580"/>
              <a:gd name="connsiteY2" fmla="*/ 987375 h 6858000"/>
              <a:gd name="connsiteX3" fmla="*/ 4006802 w 6588580"/>
              <a:gd name="connsiteY3" fmla="*/ 987375 h 6858000"/>
              <a:gd name="connsiteX4" fmla="*/ 3037083 w 6588580"/>
              <a:gd name="connsiteY4" fmla="*/ 1546920 h 6858000"/>
              <a:gd name="connsiteX5" fmla="*/ 1250197 w 6588580"/>
              <a:gd name="connsiteY5" fmla="*/ 4639976 h 6858000"/>
              <a:gd name="connsiteX6" fmla="*/ 1250197 w 6588580"/>
              <a:gd name="connsiteY6" fmla="*/ 5759064 h 6858000"/>
              <a:gd name="connsiteX7" fmla="*/ 1885063 w 6588580"/>
              <a:gd name="connsiteY7" fmla="*/ 6858000 h 6858000"/>
              <a:gd name="connsiteX8" fmla="*/ 744243 w 6588580"/>
              <a:gd name="connsiteY8" fmla="*/ 6858000 h 6858000"/>
              <a:gd name="connsiteX9" fmla="*/ 185152 w 6588580"/>
              <a:gd name="connsiteY9" fmla="*/ 5890227 h 6858000"/>
              <a:gd name="connsiteX10" fmla="*/ 185152 w 6588580"/>
              <a:gd name="connsiteY10" fmla="*/ 4508812 h 6858000"/>
              <a:gd name="connsiteX11" fmla="*/ 2390904 w 6588580"/>
              <a:gd name="connsiteY11" fmla="*/ 690709 h 6858000"/>
              <a:gd name="connsiteX12" fmla="*/ 3587936 w 6588580"/>
              <a:gd name="connsiteY1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88580" h="6858000">
                <a:moveTo>
                  <a:pt x="3587936" y="0"/>
                </a:moveTo>
                <a:lnTo>
                  <a:pt x="6588580" y="0"/>
                </a:lnTo>
                <a:lnTo>
                  <a:pt x="6588580" y="987375"/>
                </a:lnTo>
                <a:lnTo>
                  <a:pt x="4006802" y="987375"/>
                </a:lnTo>
                <a:cubicBezTo>
                  <a:pt x="3606694" y="987375"/>
                  <a:pt x="3237070" y="1200635"/>
                  <a:pt x="3037083" y="1546920"/>
                </a:cubicBezTo>
                <a:lnTo>
                  <a:pt x="1250197" y="4639976"/>
                </a:lnTo>
                <a:cubicBezTo>
                  <a:pt x="1050208" y="4986259"/>
                  <a:pt x="1050208" y="5412780"/>
                  <a:pt x="1250197" y="5759064"/>
                </a:cubicBezTo>
                <a:lnTo>
                  <a:pt x="1885063" y="6858000"/>
                </a:lnTo>
                <a:lnTo>
                  <a:pt x="744243" y="6858000"/>
                </a:lnTo>
                <a:lnTo>
                  <a:pt x="185152" y="5890227"/>
                </a:lnTo>
                <a:cubicBezTo>
                  <a:pt x="-61718" y="5462770"/>
                  <a:pt x="-61718" y="4936270"/>
                  <a:pt x="185152" y="4508812"/>
                </a:cubicBezTo>
                <a:lnTo>
                  <a:pt x="2390904" y="690709"/>
                </a:lnTo>
                <a:cubicBezTo>
                  <a:pt x="2637770" y="263251"/>
                  <a:pt x="3094037" y="0"/>
                  <a:pt x="3587936" y="0"/>
                </a:cubicBezTo>
                <a:close/>
              </a:path>
            </a:pathLst>
          </a:custGeom>
          <a:gradFill flip="none" rotWithShape="1">
            <a:gsLst>
              <a:gs pos="0">
                <a:schemeClr val="accent1">
                  <a:lumMod val="20000"/>
                  <a:lumOff val="80000"/>
                  <a:alpha val="15000"/>
                </a:schemeClr>
              </a:gs>
              <a:gs pos="97000">
                <a:schemeClr val="accent1">
                  <a:alpha val="3000"/>
                </a:schemeClr>
              </a:gs>
            </a:gsLst>
            <a:lin ang="162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sp>
        <p:nvSpPr>
          <p:cNvPr id="87" name="任意多边形: 形状 86"/>
          <p:cNvSpPr/>
          <p:nvPr userDrawn="1">
            <p:custDataLst>
              <p:tags r:id="rId4"/>
            </p:custDataLst>
          </p:nvPr>
        </p:nvSpPr>
        <p:spPr>
          <a:xfrm>
            <a:off x="6462713" y="2846388"/>
            <a:ext cx="2681288" cy="3154363"/>
          </a:xfrm>
          <a:custGeom>
            <a:avLst/>
            <a:gdLst>
              <a:gd name="connsiteX0" fmla="*/ 1671827 w 3575341"/>
              <a:gd name="connsiteY0" fmla="*/ 0 h 4206440"/>
              <a:gd name="connsiteX1" fmla="*/ 3575341 w 3575341"/>
              <a:gd name="connsiteY1" fmla="*/ 0 h 4206440"/>
              <a:gd name="connsiteX2" fmla="*/ 3575341 w 3575341"/>
              <a:gd name="connsiteY2" fmla="*/ 4206440 h 4206440"/>
              <a:gd name="connsiteX3" fmla="*/ 929299 w 3575341"/>
              <a:gd name="connsiteY3" fmla="*/ 4206440 h 4206440"/>
              <a:gd name="connsiteX4" fmla="*/ 86272 w 3575341"/>
              <a:gd name="connsiteY4" fmla="*/ 2746285 h 4206440"/>
              <a:gd name="connsiteX5" fmla="*/ 86272 w 3575341"/>
              <a:gd name="connsiteY5" fmla="*/ 2102208 h 4206440"/>
              <a:gd name="connsiteX6" fmla="*/ 1114060 w 3575341"/>
              <a:gd name="connsiteY6" fmla="*/ 322039 h 4206440"/>
              <a:gd name="connsiteX7" fmla="*/ 1671827 w 3575341"/>
              <a:gd name="connsiteY7" fmla="*/ 0 h 420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5341" h="4206440">
                <a:moveTo>
                  <a:pt x="1671827" y="0"/>
                </a:moveTo>
                <a:lnTo>
                  <a:pt x="3575341" y="0"/>
                </a:lnTo>
                <a:lnTo>
                  <a:pt x="3575341" y="4206440"/>
                </a:lnTo>
                <a:lnTo>
                  <a:pt x="929299" y="4206440"/>
                </a:lnTo>
                <a:lnTo>
                  <a:pt x="86272" y="2746285"/>
                </a:lnTo>
                <a:cubicBezTo>
                  <a:pt x="-28758" y="2546986"/>
                  <a:pt x="-28758" y="2301507"/>
                  <a:pt x="86272" y="2102208"/>
                </a:cubicBezTo>
                <a:lnTo>
                  <a:pt x="1114060" y="322039"/>
                </a:lnTo>
                <a:cubicBezTo>
                  <a:pt x="1229090" y="122740"/>
                  <a:pt x="1441692" y="0"/>
                  <a:pt x="1671827" y="0"/>
                </a:cubicBezTo>
                <a:close/>
              </a:path>
            </a:pathLst>
          </a:custGeom>
          <a:gradFill flip="none" rotWithShape="1">
            <a:gsLst>
              <a:gs pos="0">
                <a:schemeClr val="accent1">
                  <a:lumMod val="20000"/>
                  <a:lumOff val="80000"/>
                </a:schemeClr>
              </a:gs>
              <a:gs pos="20000">
                <a:schemeClr val="accent1">
                  <a:lumMod val="40000"/>
                  <a:lumOff val="60000"/>
                </a:schemeClr>
              </a:gs>
              <a:gs pos="76000">
                <a:schemeClr val="accent1"/>
              </a:gs>
            </a:gsLst>
            <a:lin ang="135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sp>
        <p:nvSpPr>
          <p:cNvPr id="86" name="任意多边形: 形状 85"/>
          <p:cNvSpPr/>
          <p:nvPr userDrawn="1">
            <p:custDataLst>
              <p:tags r:id="rId5"/>
            </p:custDataLst>
          </p:nvPr>
        </p:nvSpPr>
        <p:spPr>
          <a:xfrm>
            <a:off x="5386388" y="1898650"/>
            <a:ext cx="3757613" cy="4102100"/>
          </a:xfrm>
          <a:custGeom>
            <a:avLst/>
            <a:gdLst>
              <a:gd name="connsiteX0" fmla="*/ 2587795 w 5011063"/>
              <a:gd name="connsiteY0" fmla="*/ 0 h 5468842"/>
              <a:gd name="connsiteX1" fmla="*/ 5011063 w 5011063"/>
              <a:gd name="connsiteY1" fmla="*/ 0 h 5468842"/>
              <a:gd name="connsiteX2" fmla="*/ 5011063 w 5011063"/>
              <a:gd name="connsiteY2" fmla="*/ 923462 h 5468842"/>
              <a:gd name="connsiteX3" fmla="*/ 2979306 w 5011063"/>
              <a:gd name="connsiteY3" fmla="*/ 923462 h 5468842"/>
              <a:gd name="connsiteX4" fmla="*/ 2328417 w 5011063"/>
              <a:gd name="connsiteY4" fmla="*/ 1299267 h 5468842"/>
              <a:gd name="connsiteX5" fmla="*/ 1129034 w 5011063"/>
              <a:gd name="connsiteY5" fmla="*/ 3376648 h 5468842"/>
              <a:gd name="connsiteX6" fmla="*/ 1129034 w 5011063"/>
              <a:gd name="connsiteY6" fmla="*/ 4128259 h 5468842"/>
              <a:gd name="connsiteX7" fmla="*/ 1903025 w 5011063"/>
              <a:gd name="connsiteY7" fmla="*/ 5468842 h 5468842"/>
              <a:gd name="connsiteX8" fmla="*/ 836706 w 5011063"/>
              <a:gd name="connsiteY8" fmla="*/ 5468842 h 5468842"/>
              <a:gd name="connsiteX9" fmla="*/ 133540 w 5011063"/>
              <a:gd name="connsiteY9" fmla="*/ 4250933 h 5468842"/>
              <a:gd name="connsiteX10" fmla="*/ 133540 w 5011063"/>
              <a:gd name="connsiteY10" fmla="*/ 3253975 h 5468842"/>
              <a:gd name="connsiteX11" fmla="*/ 1724438 w 5011063"/>
              <a:gd name="connsiteY11" fmla="*/ 498480 h 5468842"/>
              <a:gd name="connsiteX12" fmla="*/ 2587795 w 5011063"/>
              <a:gd name="connsiteY12" fmla="*/ 0 h 546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1063" h="5468842">
                <a:moveTo>
                  <a:pt x="2587795" y="0"/>
                </a:moveTo>
                <a:lnTo>
                  <a:pt x="5011063" y="0"/>
                </a:lnTo>
                <a:lnTo>
                  <a:pt x="5011063" y="923462"/>
                </a:lnTo>
                <a:lnTo>
                  <a:pt x="2979306" y="923462"/>
                </a:lnTo>
                <a:cubicBezTo>
                  <a:pt x="2710749" y="923462"/>
                  <a:pt x="2462652" y="1066693"/>
                  <a:pt x="2328417" y="1299267"/>
                </a:cubicBezTo>
                <a:lnTo>
                  <a:pt x="1129034" y="3376648"/>
                </a:lnTo>
                <a:cubicBezTo>
                  <a:pt x="994797" y="3609222"/>
                  <a:pt x="994797" y="3895684"/>
                  <a:pt x="1129034" y="4128259"/>
                </a:cubicBezTo>
                <a:lnTo>
                  <a:pt x="1903025" y="5468842"/>
                </a:lnTo>
                <a:lnTo>
                  <a:pt x="836706" y="5468842"/>
                </a:lnTo>
                <a:lnTo>
                  <a:pt x="133540" y="4250933"/>
                </a:lnTo>
                <a:cubicBezTo>
                  <a:pt x="-44514" y="3942439"/>
                  <a:pt x="-44514" y="3562468"/>
                  <a:pt x="133540" y="3253975"/>
                </a:cubicBezTo>
                <a:lnTo>
                  <a:pt x="1724438" y="498480"/>
                </a:lnTo>
                <a:cubicBezTo>
                  <a:pt x="1902490" y="189986"/>
                  <a:pt x="2231571" y="0"/>
                  <a:pt x="2587795" y="0"/>
                </a:cubicBezTo>
                <a:close/>
              </a:path>
            </a:pathLst>
          </a:custGeom>
          <a:gradFill flip="none" rotWithShape="1">
            <a:gsLst>
              <a:gs pos="0">
                <a:schemeClr val="accent1">
                  <a:alpha val="20000"/>
                </a:schemeClr>
              </a:gs>
              <a:gs pos="100000">
                <a:schemeClr val="accent1">
                  <a:alpha val="10000"/>
                </a:schemeClr>
              </a:gs>
            </a:gsLst>
            <a:lin ang="54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sp>
        <p:nvSpPr>
          <p:cNvPr id="70" name="任意多边形: 形状 69"/>
          <p:cNvSpPr/>
          <p:nvPr userDrawn="1">
            <p:custDataLst>
              <p:tags r:id="rId6"/>
            </p:custDataLst>
          </p:nvPr>
        </p:nvSpPr>
        <p:spPr>
          <a:xfrm>
            <a:off x="2057400" y="857250"/>
            <a:ext cx="2876550" cy="5143500"/>
          </a:xfrm>
          <a:custGeom>
            <a:avLst/>
            <a:gdLst>
              <a:gd name="connsiteX0" fmla="*/ 1837581 w 3834574"/>
              <a:gd name="connsiteY0" fmla="*/ 0 h 6861380"/>
              <a:gd name="connsiteX1" fmla="*/ 2985741 w 3834574"/>
              <a:gd name="connsiteY1" fmla="*/ 0 h 6861380"/>
              <a:gd name="connsiteX2" fmla="*/ 3610854 w 3834574"/>
              <a:gd name="connsiteY2" fmla="*/ 1082802 h 6861380"/>
              <a:gd name="connsiteX3" fmla="*/ 3610854 w 3834574"/>
              <a:gd name="connsiteY3" fmla="*/ 2753009 h 6861380"/>
              <a:gd name="connsiteX4" fmla="*/ 1238871 w 3834574"/>
              <a:gd name="connsiteY4" fmla="*/ 6861380 h 6861380"/>
              <a:gd name="connsiteX5" fmla="*/ 0 w 3834574"/>
              <a:gd name="connsiteY5" fmla="*/ 6861380 h 6861380"/>
              <a:gd name="connsiteX6" fmla="*/ 69738 w 3834574"/>
              <a:gd name="connsiteY6" fmla="*/ 6800443 h 6861380"/>
              <a:gd name="connsiteX7" fmla="*/ 295279 w 3834574"/>
              <a:gd name="connsiteY7" fmla="*/ 6507049 h 6861380"/>
              <a:gd name="connsiteX8" fmla="*/ 2538952 w 3834574"/>
              <a:gd name="connsiteY8" fmla="*/ 2620919 h 6861380"/>
              <a:gd name="connsiteX9" fmla="*/ 2538952 w 3834574"/>
              <a:gd name="connsiteY9" fmla="*/ 1214892 h 686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flip="none" rotWithShape="1">
            <a:gsLst>
              <a:gs pos="100000">
                <a:schemeClr val="accent1">
                  <a:alpha val="3000"/>
                </a:schemeClr>
              </a:gs>
              <a:gs pos="0">
                <a:schemeClr val="accent1">
                  <a:alpha val="0"/>
                </a:schemeClr>
              </a:gs>
            </a:gsLst>
            <a:lin ang="162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pic>
        <p:nvPicPr>
          <p:cNvPr id="19463" name="图片 88"/>
          <p:cNvPicPr>
            <a:picLocks noChangeAspect="1"/>
          </p:cNvPicPr>
          <p:nvPr userDrawn="1">
            <p:custDataLst>
              <p:tags r:id="rId7"/>
            </p:custDataLst>
          </p:nvPr>
        </p:nvPicPr>
        <p:blipFill>
          <a:blip r:embed="rId8"/>
          <a:stretch>
            <a:fillRect/>
          </a:stretch>
        </p:blipFill>
        <p:spPr>
          <a:xfrm>
            <a:off x="5487988" y="1619250"/>
            <a:ext cx="3484562" cy="3779838"/>
          </a:xfrm>
          <a:prstGeom prst="rect">
            <a:avLst/>
          </a:prstGeom>
          <a:noFill/>
          <a:ln w="9525">
            <a:noFill/>
          </a:ln>
        </p:spPr>
      </p:pic>
      <p:sp>
        <p:nvSpPr>
          <p:cNvPr id="7" name="椭圆 6"/>
          <p:cNvSpPr/>
          <p:nvPr userDrawn="1">
            <p:custDataLst>
              <p:tags r:id="rId9"/>
            </p:custDataLst>
          </p:nvPr>
        </p:nvSpPr>
        <p:spPr>
          <a:xfrm>
            <a:off x="817563" y="1758950"/>
            <a:ext cx="66675" cy="6667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8" name="椭圆 7"/>
          <p:cNvSpPr/>
          <p:nvPr userDrawn="1">
            <p:custDataLst>
              <p:tags r:id="rId10"/>
            </p:custDataLst>
          </p:nvPr>
        </p:nvSpPr>
        <p:spPr>
          <a:xfrm>
            <a:off x="922338" y="1758950"/>
            <a:ext cx="66675" cy="6667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9" name="椭圆 8"/>
          <p:cNvSpPr/>
          <p:nvPr userDrawn="1">
            <p:custDataLst>
              <p:tags r:id="rId11"/>
            </p:custDataLst>
          </p:nvPr>
        </p:nvSpPr>
        <p:spPr>
          <a:xfrm>
            <a:off x="1027113" y="1758950"/>
            <a:ext cx="66675" cy="66675"/>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 name="标题 1"/>
          <p:cNvSpPr>
            <a:spLocks noGrp="1"/>
          </p:cNvSpPr>
          <p:nvPr userDrawn="1">
            <p:ph type="ctrTitle"/>
          </p:nvPr>
        </p:nvSpPr>
        <p:spPr>
          <a:xfrm>
            <a:off x="819906" y="2003929"/>
            <a:ext cx="4304544" cy="1652672"/>
          </a:xfrm>
        </p:spPr>
        <p:txBody>
          <a:bodyPr wrap="square" anchor="b">
            <a:normAutofit/>
          </a:bodyPr>
          <a:lstStyle>
            <a:lvl1pPr algn="l">
              <a:lnSpc>
                <a:spcPct val="100000"/>
              </a:lnSpc>
              <a:defRPr sz="5400" b="0">
                <a:solidFill>
                  <a:schemeClr val="tx2"/>
                </a:solidFill>
              </a:defRPr>
            </a:lvl1pPr>
          </a:lstStyle>
          <a:p>
            <a:pPr fontAlgn="auto"/>
            <a:r>
              <a:rPr lang="zh-CN" altLang="en-US" strike="noStrike" noProof="1" dirty="0"/>
              <a:t>单击此处编辑母版标题样式</a:t>
            </a:r>
            <a:endParaRPr lang="zh-CN" altLang="en-US" strike="noStrike" noProof="1" dirty="0"/>
          </a:p>
        </p:txBody>
      </p:sp>
      <p:sp>
        <p:nvSpPr>
          <p:cNvPr id="3" name="副标题 2"/>
          <p:cNvSpPr>
            <a:spLocks noGrp="1"/>
          </p:cNvSpPr>
          <p:nvPr userDrawn="1">
            <p:ph type="subTitle" idx="1" hasCustomPrompt="1"/>
          </p:nvPr>
        </p:nvSpPr>
        <p:spPr>
          <a:xfrm>
            <a:off x="819906" y="3764601"/>
            <a:ext cx="4304544" cy="568770"/>
          </a:xfrm>
        </p:spPr>
        <p:txBody>
          <a:bodyPr wrap="square">
            <a:normAutofit/>
          </a:bodyPr>
          <a:lstStyle>
            <a:lvl1pPr marL="0" indent="0" algn="l">
              <a:lnSpc>
                <a:spcPct val="100000"/>
              </a:lnSpc>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dirty="0"/>
              <a:t>单击此处编辑副标题</a:t>
            </a:r>
            <a:endParaRPr lang="zh-CN" altLang="en-US" strike="noStrike" noProof="1" dirty="0"/>
          </a:p>
        </p:txBody>
      </p:sp>
      <p:sp>
        <p:nvSpPr>
          <p:cNvPr id="24" name="署名占位符 10"/>
          <p:cNvSpPr>
            <a:spLocks noGrp="1"/>
          </p:cNvSpPr>
          <p:nvPr userDrawn="1">
            <p:ph type="body" sz="quarter" idx="17" hasCustomPrompt="1"/>
          </p:nvPr>
        </p:nvSpPr>
        <p:spPr>
          <a:xfrm>
            <a:off x="817761" y="4569743"/>
            <a:ext cx="2160000" cy="378000"/>
          </a:xfrm>
          <a:prstGeom prst="roundRect">
            <a:avLst>
              <a:gd name="adj" fmla="val 50000"/>
            </a:avLst>
          </a:prstGeom>
          <a:gradFill flip="none" rotWithShape="1">
            <a:gsLst>
              <a:gs pos="80000">
                <a:schemeClr val="accent2"/>
              </a:gs>
              <a:gs pos="0">
                <a:schemeClr val="accent1"/>
              </a:gs>
            </a:gsLst>
            <a:lin ang="2700000" scaled="1"/>
            <a:tileRect/>
          </a:gradFill>
        </p:spPr>
        <p:txBody>
          <a:bodyPr wrap="square" anchor="ctr">
            <a:normAutofit/>
          </a:bodyPr>
          <a:lstStyle>
            <a:lvl1pPr marL="0" indent="0" algn="ctr">
              <a:lnSpc>
                <a:spcPct val="100000"/>
              </a:lnSpc>
              <a:buNone/>
              <a:defRPr sz="1400">
                <a:solidFill>
                  <a:srgbClr val="FFFFFF"/>
                </a:solidFill>
              </a:defRPr>
            </a:lvl1pPr>
          </a:lstStyle>
          <a:p>
            <a:pPr lvl="0" fontAlgn="auto"/>
            <a:r>
              <a:rPr lang="zh-CN" altLang="en-US" strike="noStrike" noProof="1" dirty="0"/>
              <a:t>署名</a:t>
            </a:r>
            <a:endParaRPr lang="zh-CN" altLang="en-US" strike="noStrike" noProof="1" dirty="0"/>
          </a:p>
        </p:txBody>
      </p:sp>
      <p:sp>
        <p:nvSpPr>
          <p:cNvPr id="4" name="日期占位符 3"/>
          <p:cNvSpPr>
            <a:spLocks noGrp="1"/>
          </p:cNvSpPr>
          <p:nvPr userDrawn="1">
            <p:ph type="dt" sz="half" idx="10"/>
            <p:custDataLst>
              <p:tags r:id="rId12"/>
            </p:custDataLst>
          </p:nvPr>
        </p:nvSpPr>
        <p:spPr>
          <a:xfrm>
            <a:off x="522288" y="5624513"/>
            <a:ext cx="2057400" cy="274638"/>
          </a:xfrm>
          <a:prstGeom prst="rect">
            <a:avLst/>
          </a:prstGeom>
        </p:spPr>
        <p:txBody>
          <a:bodyPr vert="horz" wrap="square" lIns="91440" tIns="45720" rIns="91440" bIns="45720" rtlCol="0" anchor="ctr">
            <a:normAutofit/>
          </a:body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userDrawn="1">
            <p:ph type="ftr" sz="quarter" idx="11"/>
            <p:custDataLst>
              <p:tags r:id="rId13"/>
            </p:custDataLst>
          </p:nvPr>
        </p:nvSpPr>
        <p:spPr>
          <a:xfrm>
            <a:off x="3028950" y="5624513"/>
            <a:ext cx="3086100" cy="274638"/>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6" name="灯片编号占位符 5"/>
          <p:cNvSpPr>
            <a:spLocks noGrp="1"/>
          </p:cNvSpPr>
          <p:nvPr>
            <p:ph type="sldNum" sz="quarter" idx="12"/>
            <p:custDataLst>
              <p:tags r:id="rId14"/>
            </p:custDataLst>
          </p:nvPr>
        </p:nvSpPr>
        <p:spPr>
          <a:xfrm>
            <a:off x="6457950" y="5624513"/>
            <a:ext cx="2057400" cy="274638"/>
          </a:xfrm>
          <a:prstGeom prst="rect">
            <a:avLst/>
          </a:prstGeom>
        </p:spPr>
        <p:txBody>
          <a:bodyPr vert="horz" wrap="square" lIns="91440" tIns="45720" rIns="91440" bIns="45720" rtlCol="0" anchor="ctr">
            <a:normAutofit/>
          </a:body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sym typeface="+mn-ea"/>
              </a:rPr>
              <a:t>第</a:t>
            </a:r>
            <a:r>
              <a:rPr lang="zh-CN" altLang="en-US"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trike="noStrike" noProof="1" dirty="0">
                <a:sym typeface="+mn-ea"/>
              </a:rPr>
              <a:t>第</a:t>
            </a:r>
            <a:r>
              <a:rPr lang="zh-CN" altLang="en-US" strike="noStrike" noProof="1" dirty="0"/>
              <a:t>五级</a:t>
            </a:r>
            <a:endParaRPr lang="zh-CN" altLang="en-US" strike="noStrike" noProof="1" dirty="0"/>
          </a:p>
        </p:txBody>
      </p:sp>
      <p:sp>
        <p:nvSpPr>
          <p:cNvPr id="7" name="标题 6"/>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nvPr>
        </p:nvSpPr>
        <p:spPr/>
        <p:txBody>
          <a:bodyPr/>
          <a:p>
            <a:pPr fontAlgn="base"/>
            <a:endParaRPr lang="zh-CN" altLang="en-US" strike="noStrike" noProof="1" dirty="0"/>
          </a:p>
        </p:txBody>
      </p:sp>
      <p:sp>
        <p:nvSpPr>
          <p:cNvPr id="5" name="灯片编号占位符 4"/>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21" name="矩形 20"/>
          <p:cNvSpPr/>
          <p:nvPr userDrawn="1">
            <p:custDataLst>
              <p:tags r:id="rId2"/>
            </p:custDataLst>
          </p:nvPr>
        </p:nvSpPr>
        <p:spPr>
          <a:xfrm flipH="1">
            <a:off x="0" y="857250"/>
            <a:ext cx="9144000" cy="5143500"/>
          </a:xfrm>
          <a:prstGeom prst="rect">
            <a:avLst/>
          </a:prstGeom>
          <a:gradFill flip="none" rotWithShape="1">
            <a:gsLst>
              <a:gs pos="70000">
                <a:schemeClr val="bg2"/>
              </a:gs>
              <a:gs pos="23000">
                <a:schemeClr val="bg1"/>
              </a:gs>
              <a:gs pos="10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strike="noStrike" noProof="1"/>
          </a:p>
        </p:txBody>
      </p:sp>
      <p:sp>
        <p:nvSpPr>
          <p:cNvPr id="10" name="任意多边形: 形状 9"/>
          <p:cNvSpPr/>
          <p:nvPr userDrawn="1">
            <p:custDataLst>
              <p:tags r:id="rId3"/>
            </p:custDataLst>
          </p:nvPr>
        </p:nvSpPr>
        <p:spPr>
          <a:xfrm>
            <a:off x="1292225" y="857250"/>
            <a:ext cx="2309813" cy="5143500"/>
          </a:xfrm>
          <a:custGeom>
            <a:avLst/>
            <a:gdLst>
              <a:gd name="connsiteX0" fmla="*/ 0 w 3081064"/>
              <a:gd name="connsiteY0" fmla="*/ 0 h 6858000"/>
              <a:gd name="connsiteX1" fmla="*/ 1322835 w 3081064"/>
              <a:gd name="connsiteY1" fmla="*/ 0 h 6858000"/>
              <a:gd name="connsiteX2" fmla="*/ 2867200 w 3081064"/>
              <a:gd name="connsiteY2" fmla="*/ 2675099 h 6858000"/>
              <a:gd name="connsiteX3" fmla="*/ 2867200 w 3081064"/>
              <a:gd name="connsiteY3" fmla="*/ 4271724 h 6858000"/>
              <a:gd name="connsiteX4" fmla="*/ 1374003 w 3081064"/>
              <a:gd name="connsiteY4" fmla="*/ 6858000 h 6858000"/>
              <a:gd name="connsiteX5" fmla="*/ 51161 w 3081064"/>
              <a:gd name="connsiteY5" fmla="*/ 6858000 h 6858000"/>
              <a:gd name="connsiteX6" fmla="*/ 1632222 w 3081064"/>
              <a:gd name="connsiteY6" fmla="*/ 4119539 h 6858000"/>
              <a:gd name="connsiteX7" fmla="*/ 1632222 w 3081064"/>
              <a:gd name="connsiteY7" fmla="*/ 28272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1064" h="6858000">
                <a:moveTo>
                  <a:pt x="0" y="0"/>
                </a:moveTo>
                <a:lnTo>
                  <a:pt x="1322835" y="0"/>
                </a:lnTo>
                <a:lnTo>
                  <a:pt x="2867200" y="2675099"/>
                </a:lnTo>
                <a:cubicBezTo>
                  <a:pt x="3152353" y="3169149"/>
                  <a:pt x="3152353" y="3777673"/>
                  <a:pt x="2867200" y="4271724"/>
                </a:cubicBezTo>
                <a:lnTo>
                  <a:pt x="1374003" y="6858000"/>
                </a:lnTo>
                <a:lnTo>
                  <a:pt x="51161" y="6858000"/>
                </a:lnTo>
                <a:lnTo>
                  <a:pt x="1632222" y="4119539"/>
                </a:lnTo>
                <a:cubicBezTo>
                  <a:pt x="1863015" y="3719671"/>
                  <a:pt x="1863015" y="3227152"/>
                  <a:pt x="1632222" y="2827283"/>
                </a:cubicBezTo>
                <a:close/>
              </a:path>
            </a:pathLst>
          </a:custGeom>
          <a:gradFill flip="none" rotWithShape="1">
            <a:gsLst>
              <a:gs pos="10000">
                <a:schemeClr val="accent1">
                  <a:alpha val="0"/>
                </a:schemeClr>
              </a:gs>
              <a:gs pos="100000">
                <a:schemeClr val="accent1">
                  <a:alpha val="10000"/>
                </a:schemeClr>
              </a:gs>
            </a:gsLst>
            <a:lin ang="0" scaled="1"/>
            <a:tileRect/>
          </a:gradFill>
          <a:ln w="9525" cap="flat">
            <a:noFill/>
            <a:prstDash val="solid"/>
            <a:miter/>
          </a:ln>
        </p:spPr>
        <p:txBody>
          <a:bodyPr wrap="square" rtlCol="0" anchor="ctr">
            <a:noAutofit/>
          </a:bodyPr>
          <a:lstStyle/>
          <a:p>
            <a:pPr lvl="0" fontAlgn="auto"/>
            <a:endParaRPr lang="zh-CN" altLang="en-US" sz="1350" strike="noStrike" noProof="1">
              <a:latin typeface="+mn-lt"/>
              <a:ea typeface="+mn-ea"/>
            </a:endParaRPr>
          </a:p>
        </p:txBody>
      </p:sp>
      <p:sp>
        <p:nvSpPr>
          <p:cNvPr id="35" name="任意多边形: 形状 34"/>
          <p:cNvSpPr/>
          <p:nvPr userDrawn="1">
            <p:custDataLst>
              <p:tags r:id="rId4"/>
            </p:custDataLst>
          </p:nvPr>
        </p:nvSpPr>
        <p:spPr>
          <a:xfrm>
            <a:off x="0" y="857250"/>
            <a:ext cx="2312988" cy="5143500"/>
          </a:xfrm>
          <a:custGeom>
            <a:avLst/>
            <a:gdLst>
              <a:gd name="connsiteX0" fmla="*/ 0 w 3083687"/>
              <a:gd name="connsiteY0" fmla="*/ 0 h 6858002"/>
              <a:gd name="connsiteX1" fmla="*/ 718954 w 3083687"/>
              <a:gd name="connsiteY1" fmla="*/ 0 h 6858002"/>
              <a:gd name="connsiteX2" fmla="*/ 1508001 w 3083687"/>
              <a:gd name="connsiteY2" fmla="*/ 455511 h 6858002"/>
              <a:gd name="connsiteX3" fmla="*/ 2961658 w 3083687"/>
              <a:gd name="connsiteY3" fmla="*/ 2973490 h 6858002"/>
              <a:gd name="connsiteX4" fmla="*/ 2961658 w 3083687"/>
              <a:gd name="connsiteY4" fmla="*/ 3884512 h 6858002"/>
              <a:gd name="connsiteX5" fmla="*/ 1507893 w 3083687"/>
              <a:gd name="connsiteY5" fmla="*/ 6402491 h 6858002"/>
              <a:gd name="connsiteX6" fmla="*/ 718954 w 3083687"/>
              <a:gd name="connsiteY6" fmla="*/ 6858002 h 6858002"/>
              <a:gd name="connsiteX7" fmla="*/ 0 w 3083687"/>
              <a:gd name="connsiteY7"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3687" h="6858002">
                <a:moveTo>
                  <a:pt x="0" y="0"/>
                </a:moveTo>
                <a:lnTo>
                  <a:pt x="718954" y="0"/>
                </a:lnTo>
                <a:cubicBezTo>
                  <a:pt x="1044473" y="0"/>
                  <a:pt x="1345189" y="173610"/>
                  <a:pt x="1508001" y="455511"/>
                </a:cubicBezTo>
                <a:lnTo>
                  <a:pt x="2961658" y="2973490"/>
                </a:lnTo>
                <a:cubicBezTo>
                  <a:pt x="3124364" y="3255392"/>
                  <a:pt x="3124364" y="3602611"/>
                  <a:pt x="2961658" y="3884512"/>
                </a:cubicBezTo>
                <a:lnTo>
                  <a:pt x="1507893" y="6402491"/>
                </a:lnTo>
                <a:cubicBezTo>
                  <a:pt x="1345189" y="6684394"/>
                  <a:pt x="1044473" y="6858002"/>
                  <a:pt x="718954" y="6858002"/>
                </a:cubicBezTo>
                <a:lnTo>
                  <a:pt x="0" y="6858002"/>
                </a:lnTo>
                <a:close/>
              </a:path>
            </a:pathLst>
          </a:custGeom>
          <a:gradFill flip="none" rotWithShape="1">
            <a:gsLst>
              <a:gs pos="10000">
                <a:schemeClr val="accent1">
                  <a:lumMod val="60000"/>
                  <a:lumOff val="40000"/>
                  <a:alpha val="0"/>
                </a:schemeClr>
              </a:gs>
              <a:gs pos="81000">
                <a:schemeClr val="accent1">
                  <a:lumMod val="60000"/>
                  <a:lumOff val="40000"/>
                </a:schemeClr>
              </a:gs>
            </a:gsLst>
            <a:lin ang="0" scaled="1"/>
            <a:tileRect/>
          </a:gra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noAutofit/>
          </a:bodyPr>
          <a:lstStyle/>
          <a:p>
            <a:pPr lvl="0" fontAlgn="auto"/>
            <a:endParaRPr lang="zh-CN" altLang="en-US" sz="1350" strike="noStrike" noProof="1">
              <a:latin typeface="+mn-lt"/>
              <a:ea typeface="+mn-ea"/>
            </a:endParaRPr>
          </a:p>
        </p:txBody>
      </p:sp>
      <p:sp>
        <p:nvSpPr>
          <p:cNvPr id="24" name="图形 22"/>
          <p:cNvSpPr/>
          <p:nvPr>
            <p:custDataLst>
              <p:tags r:id="rId5"/>
            </p:custDataLst>
          </p:nvPr>
        </p:nvSpPr>
        <p:spPr>
          <a:xfrm>
            <a:off x="1014413" y="2516188"/>
            <a:ext cx="2033588" cy="1825625"/>
          </a:xfrm>
          <a:custGeom>
            <a:avLst/>
            <a:gdLst>
              <a:gd name="connsiteX0" fmla="*/ 4697587 w 6804564"/>
              <a:gd name="connsiteY0" fmla="*/ 0 h 6110478"/>
              <a:gd name="connsiteX1" fmla="*/ 2106978 w 6804564"/>
              <a:gd name="connsiteY1" fmla="*/ 0 h 6110478"/>
              <a:gd name="connsiteX2" fmla="*/ 1404033 w 6804564"/>
              <a:gd name="connsiteY2" fmla="*/ 405860 h 6110478"/>
              <a:gd name="connsiteX3" fmla="*/ 108728 w 6804564"/>
              <a:gd name="connsiteY3" fmla="*/ 2649379 h 6110478"/>
              <a:gd name="connsiteX4" fmla="*/ 108728 w 6804564"/>
              <a:gd name="connsiteY4" fmla="*/ 3461099 h 6110478"/>
              <a:gd name="connsiteX5" fmla="*/ 1404033 w 6804564"/>
              <a:gd name="connsiteY5" fmla="*/ 5704618 h 6110478"/>
              <a:gd name="connsiteX6" fmla="*/ 2106978 w 6804564"/>
              <a:gd name="connsiteY6" fmla="*/ 6110478 h 6110478"/>
              <a:gd name="connsiteX7" fmla="*/ 4697587 w 6804564"/>
              <a:gd name="connsiteY7" fmla="*/ 6110478 h 6110478"/>
              <a:gd name="connsiteX8" fmla="*/ 5400532 w 6804564"/>
              <a:gd name="connsiteY8" fmla="*/ 5704618 h 6110478"/>
              <a:gd name="connsiteX9" fmla="*/ 6695837 w 6804564"/>
              <a:gd name="connsiteY9" fmla="*/ 3461099 h 6110478"/>
              <a:gd name="connsiteX10" fmla="*/ 6695837 w 6804564"/>
              <a:gd name="connsiteY10" fmla="*/ 2649379 h 6110478"/>
              <a:gd name="connsiteX11" fmla="*/ 5400628 w 6804564"/>
              <a:gd name="connsiteY11" fmla="*/ 405860 h 6110478"/>
              <a:gd name="connsiteX12" fmla="*/ 4697587 w 6804564"/>
              <a:gd name="connsiteY12" fmla="*/ 0 h 611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04564" h="6110478">
                <a:moveTo>
                  <a:pt x="4697587" y="0"/>
                </a:moveTo>
                <a:lnTo>
                  <a:pt x="2106978" y="0"/>
                </a:lnTo>
                <a:cubicBezTo>
                  <a:pt x="1816941" y="0"/>
                  <a:pt x="1549003" y="154686"/>
                  <a:pt x="1404033" y="405860"/>
                </a:cubicBezTo>
                <a:lnTo>
                  <a:pt x="108728" y="2649379"/>
                </a:lnTo>
                <a:cubicBezTo>
                  <a:pt x="-36243" y="2900553"/>
                  <a:pt x="-36243" y="3209925"/>
                  <a:pt x="108728" y="3461099"/>
                </a:cubicBezTo>
                <a:lnTo>
                  <a:pt x="1404033" y="5704618"/>
                </a:lnTo>
                <a:cubicBezTo>
                  <a:pt x="1549003" y="5955793"/>
                  <a:pt x="1817037" y="6110478"/>
                  <a:pt x="2106978" y="6110478"/>
                </a:cubicBezTo>
                <a:lnTo>
                  <a:pt x="4697587" y="6110478"/>
                </a:lnTo>
                <a:cubicBezTo>
                  <a:pt x="4987624" y="6110478"/>
                  <a:pt x="5255562" y="5955793"/>
                  <a:pt x="5400532" y="5704618"/>
                </a:cubicBezTo>
                <a:lnTo>
                  <a:pt x="6695837" y="3461099"/>
                </a:lnTo>
                <a:cubicBezTo>
                  <a:pt x="6840808" y="3209925"/>
                  <a:pt x="6840808" y="2900553"/>
                  <a:pt x="6695837" y="2649379"/>
                </a:cubicBezTo>
                <a:lnTo>
                  <a:pt x="5400628" y="405860"/>
                </a:lnTo>
                <a:cubicBezTo>
                  <a:pt x="5255562" y="154686"/>
                  <a:pt x="4987624" y="0"/>
                  <a:pt x="4697587" y="0"/>
                </a:cubicBezTo>
                <a:close/>
              </a:path>
            </a:pathLst>
          </a:custGeom>
          <a:gradFill flip="none" rotWithShape="1">
            <a:gsLst>
              <a:gs pos="29000">
                <a:schemeClr val="accent1"/>
              </a:gs>
              <a:gs pos="80000">
                <a:schemeClr val="accent2"/>
              </a:gs>
            </a:gsLst>
            <a:lin ang="2700000" scaled="1"/>
            <a:tileRect/>
          </a:gra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noAutofit/>
          </a:bodyPr>
          <a:lstStyle/>
          <a:p>
            <a:pPr lvl="0" algn="ctr" fontAlgn="auto"/>
            <a:endParaRPr lang="zh-CN" altLang="en-US" sz="1350" strike="noStrike" noProof="1">
              <a:latin typeface="+mn-lt"/>
              <a:ea typeface="+mn-ea"/>
            </a:endParaRPr>
          </a:p>
        </p:txBody>
      </p:sp>
      <p:sp>
        <p:nvSpPr>
          <p:cNvPr id="11" name="任意多边形: 形状 10"/>
          <p:cNvSpPr/>
          <p:nvPr userDrawn="1">
            <p:custDataLst>
              <p:tags r:id="rId6"/>
            </p:custDataLst>
          </p:nvPr>
        </p:nvSpPr>
        <p:spPr>
          <a:xfrm>
            <a:off x="2640013" y="857250"/>
            <a:ext cx="2309813" cy="5143500"/>
          </a:xfrm>
          <a:custGeom>
            <a:avLst/>
            <a:gdLst>
              <a:gd name="connsiteX0" fmla="*/ 0 w 3081064"/>
              <a:gd name="connsiteY0" fmla="*/ 0 h 6858000"/>
              <a:gd name="connsiteX1" fmla="*/ 1322835 w 3081064"/>
              <a:gd name="connsiteY1" fmla="*/ 0 h 6858000"/>
              <a:gd name="connsiteX2" fmla="*/ 2867200 w 3081064"/>
              <a:gd name="connsiteY2" fmla="*/ 2675099 h 6858000"/>
              <a:gd name="connsiteX3" fmla="*/ 2867200 w 3081064"/>
              <a:gd name="connsiteY3" fmla="*/ 4271724 h 6858000"/>
              <a:gd name="connsiteX4" fmla="*/ 1374003 w 3081064"/>
              <a:gd name="connsiteY4" fmla="*/ 6858000 h 6858000"/>
              <a:gd name="connsiteX5" fmla="*/ 51161 w 3081064"/>
              <a:gd name="connsiteY5" fmla="*/ 6858000 h 6858000"/>
              <a:gd name="connsiteX6" fmla="*/ 1632222 w 3081064"/>
              <a:gd name="connsiteY6" fmla="*/ 4119539 h 6858000"/>
              <a:gd name="connsiteX7" fmla="*/ 1632222 w 3081064"/>
              <a:gd name="connsiteY7" fmla="*/ 28272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1064" h="6858000">
                <a:moveTo>
                  <a:pt x="0" y="0"/>
                </a:moveTo>
                <a:lnTo>
                  <a:pt x="1322835" y="0"/>
                </a:lnTo>
                <a:lnTo>
                  <a:pt x="2867200" y="2675099"/>
                </a:lnTo>
                <a:cubicBezTo>
                  <a:pt x="3152353" y="3169149"/>
                  <a:pt x="3152353" y="3777673"/>
                  <a:pt x="2867200" y="4271724"/>
                </a:cubicBezTo>
                <a:lnTo>
                  <a:pt x="1374003" y="6858000"/>
                </a:lnTo>
                <a:lnTo>
                  <a:pt x="51161" y="6858000"/>
                </a:lnTo>
                <a:lnTo>
                  <a:pt x="1632222" y="4119539"/>
                </a:lnTo>
                <a:cubicBezTo>
                  <a:pt x="1863015" y="3719671"/>
                  <a:pt x="1863015" y="3227152"/>
                  <a:pt x="1632222" y="2827283"/>
                </a:cubicBezTo>
                <a:close/>
              </a:path>
            </a:pathLst>
          </a:custGeom>
          <a:gradFill flip="none" rotWithShape="1">
            <a:gsLst>
              <a:gs pos="10000">
                <a:schemeClr val="accent1">
                  <a:alpha val="0"/>
                </a:schemeClr>
              </a:gs>
              <a:gs pos="100000">
                <a:schemeClr val="accent1">
                  <a:alpha val="3000"/>
                </a:schemeClr>
              </a:gs>
            </a:gsLst>
            <a:lin ang="0" scaled="1"/>
            <a:tileRect/>
          </a:gradFill>
          <a:ln w="9525" cap="flat">
            <a:noFill/>
            <a:prstDash val="solid"/>
            <a:miter/>
          </a:ln>
        </p:spPr>
        <p:txBody>
          <a:bodyPr wrap="square" rtlCol="0" anchor="ctr">
            <a:noAutofit/>
          </a:bodyPr>
          <a:lstStyle/>
          <a:p>
            <a:pPr lvl="0" fontAlgn="auto"/>
            <a:endParaRPr lang="zh-CN" altLang="en-US" sz="1350" strike="noStrike" noProof="1">
              <a:latin typeface="+mn-lt"/>
              <a:ea typeface="+mn-ea"/>
            </a:endParaRPr>
          </a:p>
        </p:txBody>
      </p:sp>
      <p:sp>
        <p:nvSpPr>
          <p:cNvPr id="2" name="标题 1"/>
          <p:cNvSpPr>
            <a:spLocks noGrp="1"/>
          </p:cNvSpPr>
          <p:nvPr>
            <p:ph type="title" hasCustomPrompt="1"/>
          </p:nvPr>
        </p:nvSpPr>
        <p:spPr>
          <a:xfrm>
            <a:off x="1410116" y="2971502"/>
            <a:ext cx="1241765" cy="914997"/>
          </a:xfrm>
        </p:spPr>
        <p:txBody>
          <a:bodyPr wrap="square" anchor="ctr" anchorCtr="1">
            <a:normAutofit/>
          </a:bodyPr>
          <a:lstStyle>
            <a:lvl1pPr algn="ctr">
              <a:defRPr sz="5400">
                <a:solidFill>
                  <a:srgbClr val="FFFFFF"/>
                </a:solidFill>
              </a:defRPr>
            </a:lvl1pPr>
          </a:lstStyle>
          <a:p>
            <a:pPr fontAlgn="auto"/>
            <a:r>
              <a:rPr lang="zh-CN" altLang="en-US" strike="noStrike" noProof="1" dirty="0"/>
              <a:t>标题</a:t>
            </a:r>
            <a:endParaRPr lang="zh-CN" altLang="en-US" strike="noStrike" noProof="1" dirty="0"/>
          </a:p>
        </p:txBody>
      </p:sp>
      <p:sp>
        <p:nvSpPr>
          <p:cNvPr id="7" name="日期占位符 3"/>
          <p:cNvSpPr>
            <a:spLocks noGrp="1"/>
          </p:cNvSpPr>
          <p:nvPr>
            <p:ph type="dt" sz="half" idx="10"/>
            <p:custDataLst>
              <p:tags r:id="rId7"/>
            </p:custDataLst>
          </p:nvPr>
        </p:nvSpPr>
        <p:spPr>
          <a:xfrm>
            <a:off x="522288" y="5624513"/>
            <a:ext cx="2057400" cy="274638"/>
          </a:xfrm>
          <a:prstGeom prst="rect">
            <a:avLst/>
          </a:prstGeom>
        </p:spPr>
        <p:txBody>
          <a:bodyPr vert="horz" wrap="square" lIns="91440" tIns="45720" rIns="91440" bIns="45720" rtlCol="0" anchor="ctr">
            <a:normAutofit/>
          </a:body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8" name="页脚占位符 4"/>
          <p:cNvSpPr>
            <a:spLocks noGrp="1"/>
          </p:cNvSpPr>
          <p:nvPr>
            <p:ph type="ftr" sz="quarter" idx="11"/>
            <p:custDataLst>
              <p:tags r:id="rId8"/>
            </p:custDataLst>
          </p:nvPr>
        </p:nvSpPr>
        <p:spPr>
          <a:xfrm>
            <a:off x="3028950" y="5624513"/>
            <a:ext cx="3086100" cy="274638"/>
          </a:xfrm>
          <a:prstGeom prst="rect">
            <a:avLst/>
          </a:prstGeom>
        </p:spPr>
        <p:txBody>
          <a:bodyPr vert="horz" lIns="91440" tIns="45720" rIns="91440" bIns="45720" rtlCol="0" anchor="ctr">
            <a:normAutofit/>
          </a:bodyPr>
          <a:lstStyle/>
          <a:p>
            <a:pPr fontAlgn="base"/>
            <a:endParaRPr lang="zh-CN" altLang="en-US" strike="noStrike" noProof="1"/>
          </a:p>
        </p:txBody>
      </p:sp>
      <p:sp>
        <p:nvSpPr>
          <p:cNvPr id="9" name="灯片编号占位符 5"/>
          <p:cNvSpPr>
            <a:spLocks noGrp="1"/>
          </p:cNvSpPr>
          <p:nvPr>
            <p:ph type="sldNum" sz="quarter" idx="12"/>
            <p:custDataLst>
              <p:tags r:id="rId9"/>
            </p:custDataLst>
          </p:nvPr>
        </p:nvSpPr>
        <p:spPr>
          <a:xfrm>
            <a:off x="6565900" y="5624513"/>
            <a:ext cx="2057400" cy="274638"/>
          </a:xfrm>
          <a:prstGeom prst="rect">
            <a:avLst/>
          </a:prstGeom>
        </p:spPr>
        <p:txBody>
          <a:bodyPr vert="horz" wrap="square" lIns="91440" tIns="45720" rIns="91440" bIns="45720" rtlCol="0" anchor="ctr">
            <a:normAutofit/>
          </a:body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16" name="矩形 15"/>
          <p:cNvSpPr/>
          <p:nvPr userDrawn="1">
            <p:custDataLst>
              <p:tags r:id="rId2"/>
            </p:custDataLst>
          </p:nvPr>
        </p:nvSpPr>
        <p:spPr>
          <a:xfrm flipH="1">
            <a:off x="0" y="857250"/>
            <a:ext cx="9144000" cy="5143500"/>
          </a:xfrm>
          <a:prstGeom prst="rect">
            <a:avLst/>
          </a:prstGeom>
          <a:gradFill flip="none" rotWithShape="1">
            <a:gsLst>
              <a:gs pos="62000">
                <a:schemeClr val="bg2"/>
              </a:gs>
              <a:gs pos="23000">
                <a:schemeClr val="bg1"/>
              </a:gs>
              <a:gs pos="9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strike="noStrike" noProof="1"/>
          </a:p>
        </p:txBody>
      </p:sp>
      <p:sp>
        <p:nvSpPr>
          <p:cNvPr id="28" name="任意多边形: 形状 27"/>
          <p:cNvSpPr/>
          <p:nvPr userDrawn="1">
            <p:custDataLst>
              <p:tags r:id="rId3"/>
            </p:custDataLst>
          </p:nvPr>
        </p:nvSpPr>
        <p:spPr>
          <a:xfrm>
            <a:off x="8040688" y="4703763"/>
            <a:ext cx="1103313" cy="1296988"/>
          </a:xfrm>
          <a:custGeom>
            <a:avLst/>
            <a:gdLst>
              <a:gd name="connsiteX0" fmla="*/ 1671827 w 3575341"/>
              <a:gd name="connsiteY0" fmla="*/ 0 h 4206440"/>
              <a:gd name="connsiteX1" fmla="*/ 3575341 w 3575341"/>
              <a:gd name="connsiteY1" fmla="*/ 0 h 4206440"/>
              <a:gd name="connsiteX2" fmla="*/ 3575341 w 3575341"/>
              <a:gd name="connsiteY2" fmla="*/ 4206440 h 4206440"/>
              <a:gd name="connsiteX3" fmla="*/ 929299 w 3575341"/>
              <a:gd name="connsiteY3" fmla="*/ 4206440 h 4206440"/>
              <a:gd name="connsiteX4" fmla="*/ 86272 w 3575341"/>
              <a:gd name="connsiteY4" fmla="*/ 2746285 h 4206440"/>
              <a:gd name="connsiteX5" fmla="*/ 86272 w 3575341"/>
              <a:gd name="connsiteY5" fmla="*/ 2102208 h 4206440"/>
              <a:gd name="connsiteX6" fmla="*/ 1114060 w 3575341"/>
              <a:gd name="connsiteY6" fmla="*/ 322039 h 4206440"/>
              <a:gd name="connsiteX7" fmla="*/ 1671827 w 3575341"/>
              <a:gd name="connsiteY7" fmla="*/ 0 h 420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5341" h="4206440">
                <a:moveTo>
                  <a:pt x="1671827" y="0"/>
                </a:moveTo>
                <a:lnTo>
                  <a:pt x="3575341" y="0"/>
                </a:lnTo>
                <a:lnTo>
                  <a:pt x="3575341" y="4206440"/>
                </a:lnTo>
                <a:lnTo>
                  <a:pt x="929299" y="4206440"/>
                </a:lnTo>
                <a:lnTo>
                  <a:pt x="86272" y="2746285"/>
                </a:lnTo>
                <a:cubicBezTo>
                  <a:pt x="-28758" y="2546986"/>
                  <a:pt x="-28758" y="2301507"/>
                  <a:pt x="86272" y="2102208"/>
                </a:cubicBezTo>
                <a:lnTo>
                  <a:pt x="1114060" y="322039"/>
                </a:lnTo>
                <a:cubicBezTo>
                  <a:pt x="1229090" y="122740"/>
                  <a:pt x="1441692" y="0"/>
                  <a:pt x="1671827" y="0"/>
                </a:cubicBezTo>
                <a:close/>
              </a:path>
            </a:pathLst>
          </a:custGeom>
          <a:gradFill flip="none" rotWithShape="1">
            <a:gsLst>
              <a:gs pos="0">
                <a:schemeClr val="accent1">
                  <a:lumMod val="20000"/>
                  <a:lumOff val="80000"/>
                  <a:alpha val="15000"/>
                </a:schemeClr>
              </a:gs>
              <a:gs pos="97000">
                <a:schemeClr val="accent1">
                  <a:alpha val="5000"/>
                </a:schemeClr>
              </a:gs>
            </a:gsLst>
            <a:lin ang="16200000" scaled="1"/>
            <a:tileRect/>
          </a:gradFill>
          <a:ln w="9525" cap="flat">
            <a:noFill/>
            <a:prstDash val="solid"/>
            <a:miter/>
          </a:ln>
        </p:spPr>
        <p:txBody>
          <a:bodyPr wrap="square" rtlCol="0" anchor="ctr">
            <a:noAutofit/>
          </a:bodyPr>
          <a:lstStyle/>
          <a:p>
            <a:pPr lvl="0" fontAlgn="auto"/>
            <a:endParaRPr lang="zh-CN" altLang="en-US" sz="1350" strike="noStrike" noProof="1">
              <a:latin typeface="+mn-lt"/>
              <a:ea typeface="+mn-ea"/>
            </a:endParaRPr>
          </a:p>
        </p:txBody>
      </p:sp>
      <p:sp>
        <p:nvSpPr>
          <p:cNvPr id="26" name="任意多边形: 形状 25"/>
          <p:cNvSpPr/>
          <p:nvPr userDrawn="1">
            <p:custDataLst>
              <p:tags r:id="rId4"/>
            </p:custDataLst>
          </p:nvPr>
        </p:nvSpPr>
        <p:spPr>
          <a:xfrm flipH="1">
            <a:off x="0" y="857250"/>
            <a:ext cx="3141663" cy="3476625"/>
          </a:xfrm>
          <a:custGeom>
            <a:avLst/>
            <a:gdLst>
              <a:gd name="connsiteX0" fmla="*/ 4189550 w 4189550"/>
              <a:gd name="connsiteY0" fmla="*/ 0 h 4634823"/>
              <a:gd name="connsiteX1" fmla="*/ 932095 w 4189550"/>
              <a:gd name="connsiteY1" fmla="*/ 0 h 4634823"/>
              <a:gd name="connsiteX2" fmla="*/ 100344 w 4189550"/>
              <a:gd name="connsiteY2" fmla="*/ 1440625 h 4634823"/>
              <a:gd name="connsiteX3" fmla="*/ 100344 w 4189550"/>
              <a:gd name="connsiteY3" fmla="*/ 2189750 h 4634823"/>
              <a:gd name="connsiteX4" fmla="*/ 1295762 w 4189550"/>
              <a:gd name="connsiteY4" fmla="*/ 4260262 h 4634823"/>
              <a:gd name="connsiteX5" fmla="*/ 1944500 w 4189550"/>
              <a:gd name="connsiteY5" fmla="*/ 4634823 h 4634823"/>
              <a:gd name="connsiteX6" fmla="*/ 4189550 w 4189550"/>
              <a:gd name="connsiteY6" fmla="*/ 4634823 h 46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9550" h="4634823">
                <a:moveTo>
                  <a:pt x="4189550" y="0"/>
                </a:moveTo>
                <a:lnTo>
                  <a:pt x="932095" y="0"/>
                </a:lnTo>
                <a:lnTo>
                  <a:pt x="100344" y="1440625"/>
                </a:lnTo>
                <a:cubicBezTo>
                  <a:pt x="-33449" y="1672430"/>
                  <a:pt x="-33449" y="1957945"/>
                  <a:pt x="100344" y="2189750"/>
                </a:cubicBezTo>
                <a:lnTo>
                  <a:pt x="1295762" y="4260262"/>
                </a:lnTo>
                <a:cubicBezTo>
                  <a:pt x="1429553" y="4492067"/>
                  <a:pt x="1676917" y="4634823"/>
                  <a:pt x="1944500" y="4634823"/>
                </a:cubicBezTo>
                <a:lnTo>
                  <a:pt x="4189550" y="4634823"/>
                </a:lnTo>
                <a:close/>
              </a:path>
            </a:pathLst>
          </a:custGeom>
          <a:gradFill flip="none" rotWithShape="1">
            <a:gsLst>
              <a:gs pos="0">
                <a:schemeClr val="accent1">
                  <a:lumMod val="20000"/>
                  <a:lumOff val="80000"/>
                </a:schemeClr>
              </a:gs>
              <a:gs pos="20000">
                <a:schemeClr val="accent1">
                  <a:lumMod val="40000"/>
                  <a:lumOff val="60000"/>
                </a:schemeClr>
              </a:gs>
              <a:gs pos="76000">
                <a:schemeClr val="accent1"/>
              </a:gs>
            </a:gsLst>
            <a:lin ang="8100000" scaled="1"/>
            <a:tileRect/>
          </a:gradFill>
          <a:ln w="9525" cap="flat">
            <a:noFill/>
            <a:prstDash val="solid"/>
            <a:miter/>
          </a:ln>
        </p:spPr>
        <p:txBody>
          <a:bodyPr wrap="square" rtlCol="0" anchor="ctr">
            <a:noAutofit/>
          </a:bodyPr>
          <a:lstStyle/>
          <a:p>
            <a:pPr lvl="0" fontAlgn="auto"/>
            <a:endParaRPr lang="zh-CN" altLang="en-US" sz="1350" strike="noStrike" noProof="1">
              <a:latin typeface="+mn-lt"/>
              <a:ea typeface="+mn-ea"/>
            </a:endParaRPr>
          </a:p>
        </p:txBody>
      </p:sp>
      <p:sp>
        <p:nvSpPr>
          <p:cNvPr id="7" name="椭圆 6"/>
          <p:cNvSpPr/>
          <p:nvPr userDrawn="1">
            <p:custDataLst>
              <p:tags r:id="rId5"/>
            </p:custDataLst>
          </p:nvPr>
        </p:nvSpPr>
        <p:spPr>
          <a:xfrm>
            <a:off x="7696200" y="1758950"/>
            <a:ext cx="66675" cy="66675"/>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9" name="椭圆 8"/>
          <p:cNvSpPr/>
          <p:nvPr userDrawn="1">
            <p:custDataLst>
              <p:tags r:id="rId6"/>
            </p:custDataLst>
          </p:nvPr>
        </p:nvSpPr>
        <p:spPr>
          <a:xfrm>
            <a:off x="7800975" y="1758950"/>
            <a:ext cx="65088" cy="66675"/>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10" name="椭圆 9"/>
          <p:cNvSpPr/>
          <p:nvPr userDrawn="1">
            <p:custDataLst>
              <p:tags r:id="rId7"/>
            </p:custDataLst>
          </p:nvPr>
        </p:nvSpPr>
        <p:spPr>
          <a:xfrm>
            <a:off x="7905750" y="1758950"/>
            <a:ext cx="65088" cy="6667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7" name="任意多边形: 形状 26"/>
          <p:cNvSpPr/>
          <p:nvPr userDrawn="1">
            <p:custDataLst>
              <p:tags r:id="rId8"/>
            </p:custDataLst>
          </p:nvPr>
        </p:nvSpPr>
        <p:spPr>
          <a:xfrm>
            <a:off x="0" y="857250"/>
            <a:ext cx="4368800" cy="4567238"/>
          </a:xfrm>
          <a:custGeom>
            <a:avLst/>
            <a:gdLst>
              <a:gd name="connsiteX0" fmla="*/ 3950157 w 5826033"/>
              <a:gd name="connsiteY0" fmla="*/ 0 h 6090357"/>
              <a:gd name="connsiteX1" fmla="*/ 4988167 w 5826033"/>
              <a:gd name="connsiteY1" fmla="*/ 0 h 6090357"/>
              <a:gd name="connsiteX2" fmla="*/ 5671914 w 5826033"/>
              <a:gd name="connsiteY2" fmla="*/ 1184365 h 6090357"/>
              <a:gd name="connsiteX3" fmla="*/ 5671914 w 5826033"/>
              <a:gd name="connsiteY3" fmla="*/ 2334951 h 6090357"/>
              <a:gd name="connsiteX4" fmla="*/ 3835863 w 5826033"/>
              <a:gd name="connsiteY4" fmla="*/ 5515064 h 6090357"/>
              <a:gd name="connsiteX5" fmla="*/ 2839462 w 5826033"/>
              <a:gd name="connsiteY5" fmla="*/ 6090357 h 6090357"/>
              <a:gd name="connsiteX6" fmla="*/ 0 w 5826033"/>
              <a:gd name="connsiteY6" fmla="*/ 6090357 h 6090357"/>
              <a:gd name="connsiteX7" fmla="*/ 0 w 5826033"/>
              <a:gd name="connsiteY7" fmla="*/ 5191408 h 6090357"/>
              <a:gd name="connsiteX8" fmla="*/ 2458342 w 5826033"/>
              <a:gd name="connsiteY8" fmla="*/ 5191408 h 6090357"/>
              <a:gd name="connsiteX9" fmla="*/ 3247914 w 5826033"/>
              <a:gd name="connsiteY9" fmla="*/ 4735532 h 6090357"/>
              <a:gd name="connsiteX10" fmla="*/ 4702845 w 5826033"/>
              <a:gd name="connsiteY10" fmla="*/ 2215534 h 6090357"/>
              <a:gd name="connsiteX11" fmla="*/ 4702845 w 5826033"/>
              <a:gd name="connsiteY11" fmla="*/ 1303782 h 609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033" h="6090357">
                <a:moveTo>
                  <a:pt x="3950157" y="0"/>
                </a:moveTo>
                <a:lnTo>
                  <a:pt x="4988167" y="0"/>
                </a:lnTo>
                <a:lnTo>
                  <a:pt x="5671914" y="1184365"/>
                </a:lnTo>
                <a:cubicBezTo>
                  <a:pt x="5877406" y="1540396"/>
                  <a:pt x="5877406" y="1978920"/>
                  <a:pt x="5671914" y="2334951"/>
                </a:cubicBezTo>
                <a:lnTo>
                  <a:pt x="3835863" y="5515064"/>
                </a:lnTo>
                <a:cubicBezTo>
                  <a:pt x="3630374" y="5871096"/>
                  <a:pt x="3250580" y="6090357"/>
                  <a:pt x="2839462" y="6090357"/>
                </a:cubicBezTo>
                <a:lnTo>
                  <a:pt x="0" y="6090357"/>
                </a:lnTo>
                <a:lnTo>
                  <a:pt x="0" y="5191408"/>
                </a:lnTo>
                <a:lnTo>
                  <a:pt x="2458342" y="5191408"/>
                </a:lnTo>
                <a:cubicBezTo>
                  <a:pt x="2784122" y="5191408"/>
                  <a:pt x="3085079" y="5017661"/>
                  <a:pt x="3247914" y="4735532"/>
                </a:cubicBezTo>
                <a:lnTo>
                  <a:pt x="4702845" y="2215534"/>
                </a:lnTo>
                <a:cubicBezTo>
                  <a:pt x="4865682" y="1933407"/>
                  <a:pt x="4865682" y="1585909"/>
                  <a:pt x="4702845" y="1303782"/>
                </a:cubicBezTo>
                <a:close/>
              </a:path>
            </a:pathLst>
          </a:custGeom>
          <a:gradFill flip="none" rotWithShape="1">
            <a:gsLst>
              <a:gs pos="0">
                <a:schemeClr val="accent1">
                  <a:lumMod val="20000"/>
                  <a:lumOff val="80000"/>
                  <a:alpha val="15000"/>
                </a:schemeClr>
              </a:gs>
              <a:gs pos="97000">
                <a:schemeClr val="accent1">
                  <a:alpha val="5000"/>
                </a:schemeClr>
              </a:gs>
            </a:gsLst>
            <a:lin ang="16200000" scaled="1"/>
            <a:tileRect/>
          </a:gradFill>
          <a:ln w="9525" cap="flat">
            <a:noFill/>
            <a:prstDash val="solid"/>
            <a:miter/>
          </a:ln>
        </p:spPr>
        <p:txBody>
          <a:bodyPr wrap="square" rtlCol="0" anchor="ctr">
            <a:noAutofit/>
          </a:bodyPr>
          <a:lstStyle/>
          <a:p>
            <a:pPr lvl="0" fontAlgn="auto"/>
            <a:endParaRPr lang="zh-CN" altLang="en-US" sz="1350" strike="noStrike" noProof="1">
              <a:latin typeface="+mn-lt"/>
              <a:ea typeface="+mn-ea"/>
            </a:endParaRPr>
          </a:p>
        </p:txBody>
      </p:sp>
      <p:pic>
        <p:nvPicPr>
          <p:cNvPr id="21513" name="图片 18"/>
          <p:cNvPicPr>
            <a:picLocks noChangeAspect="1"/>
          </p:cNvPicPr>
          <p:nvPr userDrawn="1">
            <p:custDataLst>
              <p:tags r:id="rId9"/>
            </p:custDataLst>
          </p:nvPr>
        </p:nvPicPr>
        <p:blipFill>
          <a:blip r:embed="rId10"/>
          <a:srcRect l="16241" t="11667" r="16089" b="13518"/>
          <a:stretch>
            <a:fillRect/>
          </a:stretch>
        </p:blipFill>
        <p:spPr>
          <a:xfrm>
            <a:off x="542925" y="1722438"/>
            <a:ext cx="3017838" cy="3336925"/>
          </a:xfrm>
          <a:prstGeom prst="rect">
            <a:avLst/>
          </a:prstGeom>
          <a:noFill/>
          <a:ln w="9525">
            <a:noFill/>
          </a:ln>
        </p:spPr>
      </p:pic>
      <p:sp>
        <p:nvSpPr>
          <p:cNvPr id="2" name="标题 1"/>
          <p:cNvSpPr>
            <a:spLocks noGrp="1"/>
          </p:cNvSpPr>
          <p:nvPr>
            <p:ph type="title"/>
          </p:nvPr>
        </p:nvSpPr>
        <p:spPr>
          <a:xfrm>
            <a:off x="3640118" y="3530792"/>
            <a:ext cx="4362683" cy="1672960"/>
          </a:xfrm>
        </p:spPr>
        <p:txBody>
          <a:bodyPr wrap="square" anchor="t" anchorCtr="0">
            <a:normAutofit/>
          </a:bodyPr>
          <a:lstStyle>
            <a:lvl1pPr algn="r">
              <a:defRPr sz="5400" b="0">
                <a:solidFill>
                  <a:schemeClr val="tx2"/>
                </a:solidFill>
              </a:defRPr>
            </a:lvl1pPr>
          </a:lstStyle>
          <a:p>
            <a:pPr fontAlgn="auto"/>
            <a:r>
              <a:rPr lang="zh-CN" altLang="en-US" strike="noStrike" noProof="1" dirty="0"/>
              <a:t>单击此处编辑母版标题样式</a:t>
            </a:r>
            <a:endParaRPr lang="zh-CN" altLang="en-US" strike="noStrike" noProof="1" dirty="0"/>
          </a:p>
        </p:txBody>
      </p:sp>
      <p:sp>
        <p:nvSpPr>
          <p:cNvPr id="8" name="节编号 3"/>
          <p:cNvSpPr>
            <a:spLocks noGrp="1"/>
          </p:cNvSpPr>
          <p:nvPr>
            <p:ph type="body" sz="quarter" idx="13" hasCustomPrompt="1"/>
          </p:nvPr>
        </p:nvSpPr>
        <p:spPr>
          <a:xfrm>
            <a:off x="3640118" y="2439829"/>
            <a:ext cx="4360883" cy="989171"/>
          </a:xfrm>
        </p:spPr>
        <p:txBody>
          <a:bodyPr wrap="none" anchor="b" anchorCtr="0">
            <a:normAutofit/>
          </a:bodyPr>
          <a:lstStyle>
            <a:lvl1pPr marL="0" indent="0" algn="r">
              <a:buNone/>
              <a:defRPr sz="8000" b="1">
                <a:solidFill>
                  <a:schemeClr val="accent1"/>
                </a:solidFill>
              </a:defRPr>
            </a:lvl1pPr>
          </a:lstStyle>
          <a:p>
            <a:pPr lvl="0" fontAlgn="auto"/>
            <a:r>
              <a:rPr lang="zh-CN" altLang="en-US" strike="noStrike" noProof="1" dirty="0"/>
              <a:t>节编号</a:t>
            </a:r>
            <a:endParaRPr lang="zh-CN" altLang="en-US" strike="noStrike" noProof="1" dirty="0"/>
          </a:p>
        </p:txBody>
      </p:sp>
      <p:sp>
        <p:nvSpPr>
          <p:cNvPr id="4" name="日期占位符 4"/>
          <p:cNvSpPr>
            <a:spLocks noGrp="1"/>
          </p:cNvSpPr>
          <p:nvPr>
            <p:ph type="dt" sz="half" idx="10"/>
            <p:custDataLst>
              <p:tags r:id="rId11"/>
            </p:custDataLst>
          </p:nvPr>
        </p:nvSpPr>
        <p:spPr>
          <a:xfrm>
            <a:off x="522288" y="5624513"/>
            <a:ext cx="2057400" cy="274638"/>
          </a:xfrm>
          <a:prstGeom prst="rect">
            <a:avLst/>
          </a:prstGeom>
        </p:spPr>
        <p:txBody>
          <a:bodyPr vert="horz" wrap="square" lIns="91440" tIns="45720" rIns="91440" bIns="45720" rtlCol="0" anchor="ctr">
            <a:normAutofit/>
          </a:body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5"/>
          <p:cNvSpPr>
            <a:spLocks noGrp="1"/>
          </p:cNvSpPr>
          <p:nvPr>
            <p:ph type="ftr" sz="quarter" idx="11"/>
            <p:custDataLst>
              <p:tags r:id="rId12"/>
            </p:custDataLst>
          </p:nvPr>
        </p:nvSpPr>
        <p:spPr>
          <a:xfrm>
            <a:off x="3028950" y="5624513"/>
            <a:ext cx="3086100" cy="274638"/>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6"/>
          <p:cNvSpPr>
            <a:spLocks noGrp="1"/>
          </p:cNvSpPr>
          <p:nvPr>
            <p:ph type="sldNum" sz="quarter" idx="12"/>
            <p:custDataLst>
              <p:tags r:id="rId13"/>
            </p:custDataLst>
          </p:nvPr>
        </p:nvSpPr>
        <p:spPr>
          <a:xfrm>
            <a:off x="6565900" y="5624513"/>
            <a:ext cx="2057400" cy="274638"/>
          </a:xfrm>
          <a:prstGeom prst="rect">
            <a:avLst/>
          </a:prstGeom>
        </p:spPr>
        <p:txBody>
          <a:bodyPr vert="horz" wrap="square" lIns="91440" tIns="45720" rIns="91440" bIns="45720" rtlCol="0" anchor="ctr">
            <a:normAutofit/>
          </a:body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521970" y="1833563"/>
            <a:ext cx="3992880" cy="3656888"/>
          </a:xfrm>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trike="noStrike" noProof="1" dirty="0">
                <a:sym typeface="+mn-ea"/>
              </a:rPr>
              <a:t>第</a:t>
            </a:r>
            <a:r>
              <a:rPr lang="zh-CN" altLang="en-US"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trike="noStrike" noProof="1" dirty="0">
                <a:sym typeface="+mn-ea"/>
              </a:rPr>
              <a:t>第</a:t>
            </a:r>
            <a:r>
              <a:rPr lang="zh-CN" altLang="en-US" strike="noStrike" noProof="1" dirty="0"/>
              <a:t>五级</a:t>
            </a:r>
            <a:endParaRPr lang="zh-CN" altLang="en-US" strike="noStrike" noProof="1" dirty="0"/>
          </a:p>
        </p:txBody>
      </p:sp>
      <p:sp>
        <p:nvSpPr>
          <p:cNvPr id="4" name="内容占位符 3"/>
          <p:cNvSpPr>
            <a:spLocks noGrp="1"/>
          </p:cNvSpPr>
          <p:nvPr>
            <p:ph sz="half" idx="2"/>
          </p:nvPr>
        </p:nvSpPr>
        <p:spPr>
          <a:xfrm>
            <a:off x="4629150" y="1833563"/>
            <a:ext cx="3992880" cy="3656888"/>
          </a:xfrm>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trike="noStrike" noProof="1" dirty="0">
                <a:sym typeface="+mn-ea"/>
              </a:rPr>
              <a:t>第</a:t>
            </a:r>
            <a:r>
              <a:rPr lang="zh-CN" altLang="en-US"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trike="noStrike" noProof="1" dirty="0">
                <a:sym typeface="+mn-ea"/>
              </a:rPr>
              <a:t>第</a:t>
            </a:r>
            <a:r>
              <a:rPr lang="zh-CN" altLang="en-US" strike="noStrike" noProof="1" dirty="0"/>
              <a:t>五级</a:t>
            </a:r>
            <a:endParaRPr lang="zh-CN" altLang="en-US" strike="noStrike" noProof="1" dirty="0"/>
          </a:p>
        </p:txBody>
      </p:sp>
      <p:sp>
        <p:nvSpPr>
          <p:cNvPr id="8" name="标题 7"/>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nvPr>
        </p:nvSpPr>
        <p:spPr/>
        <p:txBody>
          <a:bodyPr/>
          <a:p>
            <a:pPr fontAlgn="base"/>
            <a:endParaRPr lang="zh-CN" altLang="en-US" strike="noStrike" noProof="1" dirty="0"/>
          </a:p>
        </p:txBody>
      </p:sp>
      <p:sp>
        <p:nvSpPr>
          <p:cNvPr id="6" name="灯片编号占位符 5"/>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521970" y="1736408"/>
            <a:ext cx="3992880" cy="469583"/>
          </a:xfrm>
        </p:spPr>
        <p:txBody>
          <a:bodyPr wrap="square" anchor="b">
            <a:normAutofit/>
          </a:bodyPr>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dirty="0"/>
              <a:t>单击此处编辑母版文本样式</a:t>
            </a:r>
            <a:endParaRPr lang="zh-CN" altLang="en-US" strike="noStrike" noProof="1" dirty="0"/>
          </a:p>
        </p:txBody>
      </p:sp>
      <p:sp>
        <p:nvSpPr>
          <p:cNvPr id="4" name="内容占位符 3"/>
          <p:cNvSpPr>
            <a:spLocks noGrp="1"/>
          </p:cNvSpPr>
          <p:nvPr>
            <p:ph sz="half" idx="2"/>
          </p:nvPr>
        </p:nvSpPr>
        <p:spPr>
          <a:xfrm>
            <a:off x="521970" y="2263574"/>
            <a:ext cx="3992880" cy="3225207"/>
          </a:xfrm>
        </p:spPr>
        <p:txBody>
          <a:bodyPr wrap="square">
            <a:normAutofit/>
          </a:bodyPr>
          <a:lstStyle>
            <a:lvl1pPr>
              <a:defRPr sz="22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trike="noStrike" noProof="1" dirty="0">
                <a:sym typeface="+mn-ea"/>
              </a:rPr>
              <a:t>第</a:t>
            </a:r>
            <a:r>
              <a:rPr lang="zh-CN" altLang="en-US"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trike="noStrike" noProof="1" dirty="0">
                <a:sym typeface="+mn-ea"/>
              </a:rPr>
              <a:t>第</a:t>
            </a:r>
            <a:r>
              <a:rPr lang="zh-CN" altLang="en-US" strike="noStrike" noProof="1" dirty="0"/>
              <a:t>五级</a:t>
            </a:r>
            <a:endParaRPr lang="zh-CN" altLang="en-US" strike="noStrike" noProof="1" dirty="0"/>
          </a:p>
        </p:txBody>
      </p:sp>
      <p:sp>
        <p:nvSpPr>
          <p:cNvPr id="5" name="文本占位符 4"/>
          <p:cNvSpPr>
            <a:spLocks noGrp="1"/>
          </p:cNvSpPr>
          <p:nvPr>
            <p:ph type="body" sz="quarter" idx="3"/>
          </p:nvPr>
        </p:nvSpPr>
        <p:spPr>
          <a:xfrm>
            <a:off x="4629150" y="1736408"/>
            <a:ext cx="3992880" cy="469583"/>
          </a:xfrm>
        </p:spPr>
        <p:txBody>
          <a:bodyPr wrap="square" anchor="b">
            <a:normAutofit/>
          </a:bodyPr>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dirty="0"/>
              <a:t>单击此处编辑母版文本样式</a:t>
            </a:r>
            <a:endParaRPr lang="zh-CN" altLang="en-US" strike="noStrike" noProof="1" dirty="0"/>
          </a:p>
        </p:txBody>
      </p:sp>
      <p:sp>
        <p:nvSpPr>
          <p:cNvPr id="6" name="内容占位符 5"/>
          <p:cNvSpPr>
            <a:spLocks noGrp="1"/>
          </p:cNvSpPr>
          <p:nvPr>
            <p:ph sz="quarter" idx="4"/>
          </p:nvPr>
        </p:nvSpPr>
        <p:spPr>
          <a:xfrm>
            <a:off x="4629150" y="2263574"/>
            <a:ext cx="3992880" cy="3225207"/>
          </a:xfrm>
        </p:spPr>
        <p:txBody>
          <a:bodyPr wrap="square">
            <a:normAutofit/>
          </a:bodyPr>
          <a:lstStyle>
            <a:lvl1pPr>
              <a:defRPr sz="22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trike="noStrike" noProof="1" dirty="0">
                <a:sym typeface="+mn-ea"/>
              </a:rPr>
              <a:t>第</a:t>
            </a:r>
            <a:r>
              <a:rPr lang="zh-CN" altLang="en-US"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trike="noStrike" noProof="1" dirty="0">
                <a:sym typeface="+mn-ea"/>
              </a:rPr>
              <a:t>第</a:t>
            </a:r>
            <a:r>
              <a:rPr lang="zh-CN" altLang="en-US" strike="noStrike" noProof="1" dirty="0"/>
              <a:t>五级</a:t>
            </a:r>
            <a:endParaRPr lang="zh-CN" altLang="en-US" strike="noStrike" noProof="1" dirty="0"/>
          </a:p>
        </p:txBody>
      </p:sp>
      <p:sp>
        <p:nvSpPr>
          <p:cNvPr id="10" name="标题 9"/>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7" name="页脚占位符 6"/>
          <p:cNvSpPr>
            <a:spLocks noGrp="1"/>
          </p:cNvSpPr>
          <p:nvPr>
            <p:ph type="ftr" sz="quarter" idx="11"/>
          </p:nvPr>
        </p:nvSpPr>
        <p:spPr/>
        <p:txBody>
          <a:bodyPr/>
          <a:p>
            <a:pPr fontAlgn="base"/>
            <a:endParaRPr lang="zh-CN" altLang="en-US" strike="noStrike" noProof="1" dirty="0"/>
          </a:p>
        </p:txBody>
      </p:sp>
      <p:sp>
        <p:nvSpPr>
          <p:cNvPr id="8" name="灯片编号占位符 7"/>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dirty="0"/>
          </a:p>
        </p:txBody>
      </p:sp>
      <p:sp>
        <p:nvSpPr>
          <p:cNvPr id="4" name="灯片编号占位符 3"/>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dirty="0"/>
          </a:p>
        </p:txBody>
      </p:sp>
      <p:sp>
        <p:nvSpPr>
          <p:cNvPr id="4" name="灯片编号占位符 3"/>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nvPr>
        </p:nvSpPr>
        <p:spPr>
          <a:xfrm>
            <a:off x="521970" y="1127284"/>
            <a:ext cx="8101489" cy="4363403"/>
          </a:xfrm>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trike="noStrike" noProof="1" dirty="0">
                <a:sym typeface="+mn-ea"/>
              </a:rPr>
              <a:t>第</a:t>
            </a:r>
            <a:r>
              <a:rPr lang="zh-CN" altLang="en-US"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trike="noStrike" noProof="1" dirty="0">
                <a:sym typeface="+mn-ea"/>
              </a:rPr>
              <a:t>第</a:t>
            </a:r>
            <a:r>
              <a:rPr lang="zh-CN" altLang="en-US" strike="noStrike" noProof="1" dirty="0"/>
              <a:t>五级</a:t>
            </a:r>
            <a:endParaRPr lang="zh-CN" altLang="en-US" strike="noStrike" noProof="1" dirty="0"/>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nvPr>
        </p:nvSpPr>
        <p:spPr/>
        <p:txBody>
          <a:bodyPr/>
          <a:p>
            <a:pPr fontAlgn="base"/>
            <a:endParaRPr lang="zh-CN" altLang="en-US" strike="noStrike" noProof="1" dirty="0"/>
          </a:p>
        </p:txBody>
      </p:sp>
      <p:sp>
        <p:nvSpPr>
          <p:cNvPr id="5" name="灯片编号占位符 4"/>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nvPr>
        </p:nvSpPr>
        <p:spPr>
          <a:xfrm>
            <a:off x="521970" y="1833563"/>
            <a:ext cx="8099316" cy="304165"/>
          </a:xfrm>
        </p:spPr>
        <p:txBody>
          <a:bodyPr wrap="square" anchor="t">
            <a:normAutofit/>
          </a:bodyPr>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fontAlgn="auto"/>
            <a:r>
              <a:rPr lang="zh-CN" altLang="en-US" strike="noStrike" noProof="1" dirty="0"/>
              <a:t>单击此处编辑副标题</a:t>
            </a:r>
            <a:endParaRPr lang="zh-CN" altLang="en-US" strike="noStrike" noProof="1" dirty="0"/>
          </a:p>
        </p:txBody>
      </p:sp>
      <p:sp>
        <p:nvSpPr>
          <p:cNvPr id="4" name="标题 3"/>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nvPr>
        </p:nvSpPr>
        <p:spPr/>
        <p:txBody>
          <a:bodyPr/>
          <a:p>
            <a:pPr fontAlgn="base"/>
            <a:endParaRPr lang="zh-CN" altLang="en-US" strike="noStrike" noProof="1" dirty="0"/>
          </a:p>
        </p:txBody>
      </p:sp>
      <p:sp>
        <p:nvSpPr>
          <p:cNvPr id="6" name="灯片编号占位符 5"/>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18" name="矩形 17"/>
          <p:cNvSpPr/>
          <p:nvPr userDrawn="1">
            <p:custDataLst>
              <p:tags r:id="rId2"/>
            </p:custDataLst>
          </p:nvPr>
        </p:nvSpPr>
        <p:spPr>
          <a:xfrm>
            <a:off x="0" y="857250"/>
            <a:ext cx="9144000" cy="5143500"/>
          </a:xfrm>
          <a:prstGeom prst="rect">
            <a:avLst/>
          </a:prstGeom>
          <a:gradFill flip="none" rotWithShape="1">
            <a:gsLst>
              <a:gs pos="62000">
                <a:schemeClr val="bg2"/>
              </a:gs>
              <a:gs pos="23000">
                <a:schemeClr val="bg1"/>
              </a:gs>
              <a:gs pos="9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strike="noStrike" noProof="1"/>
          </a:p>
        </p:txBody>
      </p:sp>
      <p:sp>
        <p:nvSpPr>
          <p:cNvPr id="12" name="任意多边形: 形状 11"/>
          <p:cNvSpPr/>
          <p:nvPr userDrawn="1">
            <p:custDataLst>
              <p:tags r:id="rId3"/>
            </p:custDataLst>
          </p:nvPr>
        </p:nvSpPr>
        <p:spPr>
          <a:xfrm flipV="1">
            <a:off x="4202113" y="857250"/>
            <a:ext cx="4941888" cy="5143500"/>
          </a:xfrm>
          <a:custGeom>
            <a:avLst/>
            <a:gdLst>
              <a:gd name="connsiteX0" fmla="*/ 3587936 w 6588580"/>
              <a:gd name="connsiteY0" fmla="*/ 0 h 6858000"/>
              <a:gd name="connsiteX1" fmla="*/ 6588580 w 6588580"/>
              <a:gd name="connsiteY1" fmla="*/ 0 h 6858000"/>
              <a:gd name="connsiteX2" fmla="*/ 6588580 w 6588580"/>
              <a:gd name="connsiteY2" fmla="*/ 987375 h 6858000"/>
              <a:gd name="connsiteX3" fmla="*/ 4006802 w 6588580"/>
              <a:gd name="connsiteY3" fmla="*/ 987375 h 6858000"/>
              <a:gd name="connsiteX4" fmla="*/ 3037083 w 6588580"/>
              <a:gd name="connsiteY4" fmla="*/ 1546920 h 6858000"/>
              <a:gd name="connsiteX5" fmla="*/ 1250197 w 6588580"/>
              <a:gd name="connsiteY5" fmla="*/ 4639976 h 6858000"/>
              <a:gd name="connsiteX6" fmla="*/ 1250197 w 6588580"/>
              <a:gd name="connsiteY6" fmla="*/ 5759064 h 6858000"/>
              <a:gd name="connsiteX7" fmla="*/ 1885063 w 6588580"/>
              <a:gd name="connsiteY7" fmla="*/ 6858000 h 6858000"/>
              <a:gd name="connsiteX8" fmla="*/ 744243 w 6588580"/>
              <a:gd name="connsiteY8" fmla="*/ 6858000 h 6858000"/>
              <a:gd name="connsiteX9" fmla="*/ 185152 w 6588580"/>
              <a:gd name="connsiteY9" fmla="*/ 5890227 h 6858000"/>
              <a:gd name="connsiteX10" fmla="*/ 185152 w 6588580"/>
              <a:gd name="connsiteY10" fmla="*/ 4508812 h 6858000"/>
              <a:gd name="connsiteX11" fmla="*/ 2390904 w 6588580"/>
              <a:gd name="connsiteY11" fmla="*/ 690709 h 6858000"/>
              <a:gd name="connsiteX12" fmla="*/ 3587936 w 6588580"/>
              <a:gd name="connsiteY1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88580" h="6858000">
                <a:moveTo>
                  <a:pt x="3587936" y="0"/>
                </a:moveTo>
                <a:lnTo>
                  <a:pt x="6588580" y="0"/>
                </a:lnTo>
                <a:lnTo>
                  <a:pt x="6588580" y="987375"/>
                </a:lnTo>
                <a:lnTo>
                  <a:pt x="4006802" y="987375"/>
                </a:lnTo>
                <a:cubicBezTo>
                  <a:pt x="3606694" y="987375"/>
                  <a:pt x="3237070" y="1200635"/>
                  <a:pt x="3037083" y="1546920"/>
                </a:cubicBezTo>
                <a:lnTo>
                  <a:pt x="1250197" y="4639976"/>
                </a:lnTo>
                <a:cubicBezTo>
                  <a:pt x="1050208" y="4986259"/>
                  <a:pt x="1050208" y="5412780"/>
                  <a:pt x="1250197" y="5759064"/>
                </a:cubicBezTo>
                <a:lnTo>
                  <a:pt x="1885063" y="6858000"/>
                </a:lnTo>
                <a:lnTo>
                  <a:pt x="744243" y="6858000"/>
                </a:lnTo>
                <a:lnTo>
                  <a:pt x="185152" y="5890227"/>
                </a:lnTo>
                <a:cubicBezTo>
                  <a:pt x="-61718" y="5462770"/>
                  <a:pt x="-61718" y="4936270"/>
                  <a:pt x="185152" y="4508812"/>
                </a:cubicBezTo>
                <a:lnTo>
                  <a:pt x="2390904" y="690709"/>
                </a:lnTo>
                <a:cubicBezTo>
                  <a:pt x="2637770" y="263251"/>
                  <a:pt x="3094037" y="0"/>
                  <a:pt x="3587936" y="0"/>
                </a:cubicBezTo>
                <a:close/>
              </a:path>
            </a:pathLst>
          </a:custGeom>
          <a:gradFill flip="none" rotWithShape="1">
            <a:gsLst>
              <a:gs pos="0">
                <a:schemeClr val="accent1">
                  <a:lumMod val="20000"/>
                  <a:lumOff val="80000"/>
                  <a:alpha val="15000"/>
                </a:schemeClr>
              </a:gs>
              <a:gs pos="97000">
                <a:schemeClr val="accent1">
                  <a:alpha val="3000"/>
                </a:schemeClr>
              </a:gs>
            </a:gsLst>
            <a:lin ang="162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sp>
        <p:nvSpPr>
          <p:cNvPr id="13" name="任意多边形: 形状 12"/>
          <p:cNvSpPr/>
          <p:nvPr userDrawn="1">
            <p:custDataLst>
              <p:tags r:id="rId4"/>
            </p:custDataLst>
          </p:nvPr>
        </p:nvSpPr>
        <p:spPr>
          <a:xfrm flipV="1">
            <a:off x="6462713" y="857250"/>
            <a:ext cx="2681288" cy="3154363"/>
          </a:xfrm>
          <a:custGeom>
            <a:avLst/>
            <a:gdLst>
              <a:gd name="connsiteX0" fmla="*/ 1671827 w 3575341"/>
              <a:gd name="connsiteY0" fmla="*/ 0 h 4206440"/>
              <a:gd name="connsiteX1" fmla="*/ 3575341 w 3575341"/>
              <a:gd name="connsiteY1" fmla="*/ 0 h 4206440"/>
              <a:gd name="connsiteX2" fmla="*/ 3575341 w 3575341"/>
              <a:gd name="connsiteY2" fmla="*/ 4206440 h 4206440"/>
              <a:gd name="connsiteX3" fmla="*/ 929299 w 3575341"/>
              <a:gd name="connsiteY3" fmla="*/ 4206440 h 4206440"/>
              <a:gd name="connsiteX4" fmla="*/ 86272 w 3575341"/>
              <a:gd name="connsiteY4" fmla="*/ 2746285 h 4206440"/>
              <a:gd name="connsiteX5" fmla="*/ 86272 w 3575341"/>
              <a:gd name="connsiteY5" fmla="*/ 2102208 h 4206440"/>
              <a:gd name="connsiteX6" fmla="*/ 1114060 w 3575341"/>
              <a:gd name="connsiteY6" fmla="*/ 322039 h 4206440"/>
              <a:gd name="connsiteX7" fmla="*/ 1671827 w 3575341"/>
              <a:gd name="connsiteY7" fmla="*/ 0 h 420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5341" h="4206440">
                <a:moveTo>
                  <a:pt x="1671827" y="0"/>
                </a:moveTo>
                <a:lnTo>
                  <a:pt x="3575341" y="0"/>
                </a:lnTo>
                <a:lnTo>
                  <a:pt x="3575341" y="4206440"/>
                </a:lnTo>
                <a:lnTo>
                  <a:pt x="929299" y="4206440"/>
                </a:lnTo>
                <a:lnTo>
                  <a:pt x="86272" y="2746285"/>
                </a:lnTo>
                <a:cubicBezTo>
                  <a:pt x="-28758" y="2546986"/>
                  <a:pt x="-28758" y="2301507"/>
                  <a:pt x="86272" y="2102208"/>
                </a:cubicBezTo>
                <a:lnTo>
                  <a:pt x="1114060" y="322039"/>
                </a:lnTo>
                <a:cubicBezTo>
                  <a:pt x="1229090" y="122740"/>
                  <a:pt x="1441692" y="0"/>
                  <a:pt x="1671827" y="0"/>
                </a:cubicBezTo>
                <a:close/>
              </a:path>
            </a:pathLst>
          </a:custGeom>
          <a:gradFill flip="none" rotWithShape="1">
            <a:gsLst>
              <a:gs pos="0">
                <a:schemeClr val="accent1">
                  <a:lumMod val="20000"/>
                  <a:lumOff val="80000"/>
                </a:schemeClr>
              </a:gs>
              <a:gs pos="20000">
                <a:schemeClr val="accent1">
                  <a:lumMod val="40000"/>
                  <a:lumOff val="60000"/>
                </a:schemeClr>
              </a:gs>
              <a:gs pos="76000">
                <a:schemeClr val="accent1"/>
              </a:gs>
            </a:gsLst>
            <a:lin ang="135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sp>
        <p:nvSpPr>
          <p:cNvPr id="16" name="任意多边形: 形状 15"/>
          <p:cNvSpPr/>
          <p:nvPr userDrawn="1">
            <p:custDataLst>
              <p:tags r:id="rId5"/>
            </p:custDataLst>
          </p:nvPr>
        </p:nvSpPr>
        <p:spPr>
          <a:xfrm flipV="1">
            <a:off x="2057400" y="857250"/>
            <a:ext cx="2876550" cy="5143500"/>
          </a:xfrm>
          <a:custGeom>
            <a:avLst/>
            <a:gdLst>
              <a:gd name="connsiteX0" fmla="*/ 1837581 w 3834574"/>
              <a:gd name="connsiteY0" fmla="*/ 0 h 6861380"/>
              <a:gd name="connsiteX1" fmla="*/ 2985741 w 3834574"/>
              <a:gd name="connsiteY1" fmla="*/ 0 h 6861380"/>
              <a:gd name="connsiteX2" fmla="*/ 3610854 w 3834574"/>
              <a:gd name="connsiteY2" fmla="*/ 1082802 h 6861380"/>
              <a:gd name="connsiteX3" fmla="*/ 3610854 w 3834574"/>
              <a:gd name="connsiteY3" fmla="*/ 2753009 h 6861380"/>
              <a:gd name="connsiteX4" fmla="*/ 1238871 w 3834574"/>
              <a:gd name="connsiteY4" fmla="*/ 6861380 h 6861380"/>
              <a:gd name="connsiteX5" fmla="*/ 0 w 3834574"/>
              <a:gd name="connsiteY5" fmla="*/ 6861380 h 6861380"/>
              <a:gd name="connsiteX6" fmla="*/ 69738 w 3834574"/>
              <a:gd name="connsiteY6" fmla="*/ 6800443 h 6861380"/>
              <a:gd name="connsiteX7" fmla="*/ 295279 w 3834574"/>
              <a:gd name="connsiteY7" fmla="*/ 6507049 h 6861380"/>
              <a:gd name="connsiteX8" fmla="*/ 2538952 w 3834574"/>
              <a:gd name="connsiteY8" fmla="*/ 2620919 h 6861380"/>
              <a:gd name="connsiteX9" fmla="*/ 2538952 w 3834574"/>
              <a:gd name="connsiteY9" fmla="*/ 1214892 h 686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flip="none" rotWithShape="1">
            <a:gsLst>
              <a:gs pos="100000">
                <a:schemeClr val="accent1">
                  <a:alpha val="4000"/>
                </a:schemeClr>
              </a:gs>
              <a:gs pos="0">
                <a:schemeClr val="accent1">
                  <a:alpha val="0"/>
                </a:schemeClr>
              </a:gs>
            </a:gsLst>
            <a:lin ang="162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sp>
        <p:nvSpPr>
          <p:cNvPr id="15" name="任意多边形: 形状 14"/>
          <p:cNvSpPr/>
          <p:nvPr userDrawn="1">
            <p:custDataLst>
              <p:tags r:id="rId6"/>
            </p:custDataLst>
          </p:nvPr>
        </p:nvSpPr>
        <p:spPr>
          <a:xfrm flipV="1">
            <a:off x="5386388" y="857250"/>
            <a:ext cx="3757613" cy="4102100"/>
          </a:xfrm>
          <a:custGeom>
            <a:avLst/>
            <a:gdLst>
              <a:gd name="connsiteX0" fmla="*/ 2587795 w 5011063"/>
              <a:gd name="connsiteY0" fmla="*/ 0 h 5468842"/>
              <a:gd name="connsiteX1" fmla="*/ 5011063 w 5011063"/>
              <a:gd name="connsiteY1" fmla="*/ 0 h 5468842"/>
              <a:gd name="connsiteX2" fmla="*/ 5011063 w 5011063"/>
              <a:gd name="connsiteY2" fmla="*/ 923462 h 5468842"/>
              <a:gd name="connsiteX3" fmla="*/ 2979306 w 5011063"/>
              <a:gd name="connsiteY3" fmla="*/ 923462 h 5468842"/>
              <a:gd name="connsiteX4" fmla="*/ 2328417 w 5011063"/>
              <a:gd name="connsiteY4" fmla="*/ 1299267 h 5468842"/>
              <a:gd name="connsiteX5" fmla="*/ 1129034 w 5011063"/>
              <a:gd name="connsiteY5" fmla="*/ 3376648 h 5468842"/>
              <a:gd name="connsiteX6" fmla="*/ 1129034 w 5011063"/>
              <a:gd name="connsiteY6" fmla="*/ 4128259 h 5468842"/>
              <a:gd name="connsiteX7" fmla="*/ 1903025 w 5011063"/>
              <a:gd name="connsiteY7" fmla="*/ 5468842 h 5468842"/>
              <a:gd name="connsiteX8" fmla="*/ 836706 w 5011063"/>
              <a:gd name="connsiteY8" fmla="*/ 5468842 h 5468842"/>
              <a:gd name="connsiteX9" fmla="*/ 133540 w 5011063"/>
              <a:gd name="connsiteY9" fmla="*/ 4250933 h 5468842"/>
              <a:gd name="connsiteX10" fmla="*/ 133540 w 5011063"/>
              <a:gd name="connsiteY10" fmla="*/ 3253975 h 5468842"/>
              <a:gd name="connsiteX11" fmla="*/ 1724438 w 5011063"/>
              <a:gd name="connsiteY11" fmla="*/ 498480 h 5468842"/>
              <a:gd name="connsiteX12" fmla="*/ 2587795 w 5011063"/>
              <a:gd name="connsiteY12" fmla="*/ 0 h 546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1063" h="5468842">
                <a:moveTo>
                  <a:pt x="2587795" y="0"/>
                </a:moveTo>
                <a:lnTo>
                  <a:pt x="5011063" y="0"/>
                </a:lnTo>
                <a:lnTo>
                  <a:pt x="5011063" y="923462"/>
                </a:lnTo>
                <a:lnTo>
                  <a:pt x="2979306" y="923462"/>
                </a:lnTo>
                <a:cubicBezTo>
                  <a:pt x="2710749" y="923462"/>
                  <a:pt x="2462652" y="1066693"/>
                  <a:pt x="2328417" y="1299267"/>
                </a:cubicBezTo>
                <a:lnTo>
                  <a:pt x="1129034" y="3376648"/>
                </a:lnTo>
                <a:cubicBezTo>
                  <a:pt x="994797" y="3609222"/>
                  <a:pt x="994797" y="3895684"/>
                  <a:pt x="1129034" y="4128259"/>
                </a:cubicBezTo>
                <a:lnTo>
                  <a:pt x="1903025" y="5468842"/>
                </a:lnTo>
                <a:lnTo>
                  <a:pt x="836706" y="5468842"/>
                </a:lnTo>
                <a:lnTo>
                  <a:pt x="133540" y="4250933"/>
                </a:lnTo>
                <a:cubicBezTo>
                  <a:pt x="-44514" y="3942439"/>
                  <a:pt x="-44514" y="3562468"/>
                  <a:pt x="133540" y="3253975"/>
                </a:cubicBezTo>
                <a:lnTo>
                  <a:pt x="1724438" y="498480"/>
                </a:lnTo>
                <a:cubicBezTo>
                  <a:pt x="1902490" y="189986"/>
                  <a:pt x="2231571" y="0"/>
                  <a:pt x="2587795" y="0"/>
                </a:cubicBezTo>
                <a:close/>
              </a:path>
            </a:pathLst>
          </a:custGeom>
          <a:gradFill flip="none" rotWithShape="1">
            <a:gsLst>
              <a:gs pos="0">
                <a:schemeClr val="accent1">
                  <a:alpha val="20000"/>
                </a:schemeClr>
              </a:gs>
              <a:gs pos="100000">
                <a:schemeClr val="accent1">
                  <a:alpha val="10000"/>
                </a:schemeClr>
              </a:gs>
            </a:gsLst>
            <a:lin ang="54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pic>
        <p:nvPicPr>
          <p:cNvPr id="22535" name="图片 24"/>
          <p:cNvPicPr>
            <a:picLocks noChangeAspect="1"/>
          </p:cNvPicPr>
          <p:nvPr userDrawn="1">
            <p:custDataLst>
              <p:tags r:id="rId7"/>
            </p:custDataLst>
          </p:nvPr>
        </p:nvPicPr>
        <p:blipFill>
          <a:blip r:embed="rId8"/>
          <a:stretch>
            <a:fillRect/>
          </a:stretch>
        </p:blipFill>
        <p:spPr>
          <a:xfrm>
            <a:off x="5303838" y="1817688"/>
            <a:ext cx="3336925" cy="2959100"/>
          </a:xfrm>
          <a:prstGeom prst="rect">
            <a:avLst/>
          </a:prstGeom>
          <a:noFill/>
          <a:ln w="9525">
            <a:noFill/>
          </a:ln>
        </p:spPr>
      </p:pic>
      <p:sp>
        <p:nvSpPr>
          <p:cNvPr id="27" name="椭圆 26"/>
          <p:cNvSpPr/>
          <p:nvPr userDrawn="1">
            <p:custDataLst>
              <p:tags r:id="rId9"/>
            </p:custDataLst>
          </p:nvPr>
        </p:nvSpPr>
        <p:spPr>
          <a:xfrm>
            <a:off x="817563" y="1758950"/>
            <a:ext cx="66675" cy="6667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9" name="椭圆 28"/>
          <p:cNvSpPr/>
          <p:nvPr userDrawn="1">
            <p:custDataLst>
              <p:tags r:id="rId10"/>
            </p:custDataLst>
          </p:nvPr>
        </p:nvSpPr>
        <p:spPr>
          <a:xfrm>
            <a:off x="922338" y="1758950"/>
            <a:ext cx="66675" cy="6667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30" name="椭圆 29"/>
          <p:cNvSpPr/>
          <p:nvPr userDrawn="1">
            <p:custDataLst>
              <p:tags r:id="rId11"/>
            </p:custDataLst>
          </p:nvPr>
        </p:nvSpPr>
        <p:spPr>
          <a:xfrm>
            <a:off x="1027113" y="1758950"/>
            <a:ext cx="66675" cy="66675"/>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 name="标题 1"/>
          <p:cNvSpPr>
            <a:spLocks noGrp="1"/>
          </p:cNvSpPr>
          <p:nvPr>
            <p:ph type="ctrTitle"/>
          </p:nvPr>
        </p:nvSpPr>
        <p:spPr>
          <a:xfrm>
            <a:off x="826293" y="2004750"/>
            <a:ext cx="4420622" cy="1631642"/>
          </a:xfrm>
        </p:spPr>
        <p:txBody>
          <a:bodyPr wrap="square" anchor="b">
            <a:normAutofit/>
          </a:bodyPr>
          <a:lstStyle>
            <a:lvl1pPr algn="l">
              <a:lnSpc>
                <a:spcPct val="100000"/>
              </a:lnSpc>
              <a:defRPr sz="5400">
                <a:solidFill>
                  <a:schemeClr val="tx2"/>
                </a:solidFill>
              </a:defRPr>
            </a:lvl1pPr>
          </a:lstStyle>
          <a:p>
            <a:pPr fontAlgn="auto"/>
            <a:r>
              <a:rPr lang="zh-CN" altLang="en-US" strike="noStrike" noProof="1" dirty="0"/>
              <a:t>单击此处编辑母版标题样式</a:t>
            </a:r>
            <a:endParaRPr lang="zh-CN" altLang="en-US" strike="noStrike" noProof="1" dirty="0"/>
          </a:p>
        </p:txBody>
      </p:sp>
      <p:sp>
        <p:nvSpPr>
          <p:cNvPr id="3" name="副标题 2"/>
          <p:cNvSpPr>
            <a:spLocks noGrp="1"/>
          </p:cNvSpPr>
          <p:nvPr>
            <p:ph type="subTitle" idx="1" hasCustomPrompt="1"/>
          </p:nvPr>
        </p:nvSpPr>
        <p:spPr>
          <a:xfrm>
            <a:off x="826293" y="3744392"/>
            <a:ext cx="4420622" cy="729000"/>
          </a:xfrm>
        </p:spPr>
        <p:txBody>
          <a:bodyPr wrap="square">
            <a:normAutofit/>
          </a:bodyPr>
          <a:lstStyle>
            <a:lvl1pPr marL="0" indent="0" algn="l">
              <a:lnSpc>
                <a:spcPct val="100000"/>
              </a:lnSpc>
              <a:buNone/>
              <a:defRPr sz="22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dirty="0"/>
              <a:t>单击此处编辑副标题</a:t>
            </a:r>
            <a:endParaRPr lang="zh-CN" altLang="en-US" strike="noStrike" noProof="1" dirty="0"/>
          </a:p>
        </p:txBody>
      </p:sp>
      <p:sp>
        <p:nvSpPr>
          <p:cNvPr id="24" name="署名占位符 10"/>
          <p:cNvSpPr>
            <a:spLocks noGrp="1"/>
          </p:cNvSpPr>
          <p:nvPr>
            <p:ph type="body" sz="quarter" idx="17" hasCustomPrompt="1"/>
          </p:nvPr>
        </p:nvSpPr>
        <p:spPr>
          <a:xfrm>
            <a:off x="826293" y="4587020"/>
            <a:ext cx="2160000" cy="378000"/>
          </a:xfrm>
          <a:prstGeom prst="roundRect">
            <a:avLst>
              <a:gd name="adj" fmla="val 50000"/>
            </a:avLst>
          </a:prstGeom>
          <a:gradFill flip="none" rotWithShape="1">
            <a:gsLst>
              <a:gs pos="0">
                <a:schemeClr val="accent1"/>
              </a:gs>
              <a:gs pos="80000">
                <a:schemeClr val="accent2"/>
              </a:gs>
            </a:gsLst>
            <a:lin ang="2700000" scaled="1"/>
            <a:tileRect/>
          </a:gradFill>
        </p:spPr>
        <p:txBody>
          <a:bodyPr wrap="square" anchor="ctr">
            <a:normAutofit/>
          </a:bodyPr>
          <a:lstStyle>
            <a:lvl1pPr marL="0" indent="0" algn="ctr">
              <a:lnSpc>
                <a:spcPct val="100000"/>
              </a:lnSpc>
              <a:buNone/>
              <a:defRPr sz="1400">
                <a:solidFill>
                  <a:srgbClr val="FFFFFF"/>
                </a:solidFill>
              </a:defRPr>
            </a:lvl1pPr>
          </a:lstStyle>
          <a:p>
            <a:pPr lvl="0" fontAlgn="auto"/>
            <a:r>
              <a:rPr lang="zh-CN" altLang="en-US" strike="noStrike" noProof="1" dirty="0"/>
              <a:t>署名</a:t>
            </a:r>
            <a:endParaRPr lang="zh-CN" altLang="en-US" strike="noStrike" noProof="1" dirty="0"/>
          </a:p>
        </p:txBody>
      </p:sp>
      <p:sp>
        <p:nvSpPr>
          <p:cNvPr id="4" name="日期占位符 3"/>
          <p:cNvSpPr>
            <a:spLocks noGrp="1"/>
          </p:cNvSpPr>
          <p:nvPr>
            <p:ph type="dt" sz="half" idx="10"/>
            <p:custDataLst>
              <p:tags r:id="rId12"/>
            </p:custDataLst>
          </p:nvPr>
        </p:nvSpPr>
        <p:spPr>
          <a:xfrm>
            <a:off x="522288" y="5624513"/>
            <a:ext cx="2057400" cy="274638"/>
          </a:xfrm>
          <a:prstGeom prst="rect">
            <a:avLst/>
          </a:prstGeom>
        </p:spPr>
        <p:txBody>
          <a:bodyPr vert="horz" wrap="square" lIns="91440" tIns="45720" rIns="91440" bIns="45720" rtlCol="0" anchor="ctr">
            <a:normAutofit/>
          </a:body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13"/>
            </p:custDataLst>
          </p:nvPr>
        </p:nvSpPr>
        <p:spPr>
          <a:xfrm>
            <a:off x="3028950" y="5624513"/>
            <a:ext cx="3086100" cy="274638"/>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14"/>
            </p:custDataLst>
          </p:nvPr>
        </p:nvSpPr>
        <p:spPr>
          <a:xfrm>
            <a:off x="6457950" y="5624513"/>
            <a:ext cx="2057400" cy="274638"/>
          </a:xfrm>
          <a:prstGeom prst="rect">
            <a:avLst/>
          </a:prstGeom>
        </p:spPr>
        <p:txBody>
          <a:bodyPr vert="horz" wrap="square" lIns="91440" tIns="45720" rIns="91440" bIns="45720" rtlCol="0" anchor="ctr">
            <a:normAutofit/>
          </a:body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14" name="矩形 13"/>
          <p:cNvSpPr/>
          <p:nvPr>
            <p:custDataLst>
              <p:tags r:id="rId2"/>
            </p:custDataLst>
          </p:nvPr>
        </p:nvSpPr>
        <p:spPr>
          <a:xfrm>
            <a:off x="0" y="0"/>
            <a:ext cx="9144000" cy="6858000"/>
          </a:xfrm>
          <a:prstGeom prst="rect">
            <a:avLst/>
          </a:prstGeom>
          <a:gradFill flip="none" rotWithShape="1">
            <a:gsLst>
              <a:gs pos="62000">
                <a:schemeClr val="bg2"/>
              </a:gs>
              <a:gs pos="23000">
                <a:schemeClr val="bg1"/>
              </a:gs>
              <a:gs pos="9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base"/>
            <a:endParaRPr lang="zh-CN" altLang="en-US" sz="100" strike="noStrike" noProof="1"/>
          </a:p>
        </p:txBody>
      </p:sp>
      <p:sp>
        <p:nvSpPr>
          <p:cNvPr id="15363" name="任意多边形: 形状 83"/>
          <p:cNvSpPr/>
          <p:nvPr>
            <p:custDataLst>
              <p:tags r:id="rId3"/>
            </p:custDataLst>
          </p:nvPr>
        </p:nvSpPr>
        <p:spPr>
          <a:xfrm>
            <a:off x="4202113" y="0"/>
            <a:ext cx="4941887" cy="6858000"/>
          </a:xfrm>
          <a:custGeom>
            <a:avLst/>
            <a:gdLst/>
            <a:ahLst/>
            <a:cxnLst>
              <a:cxn ang="0">
                <a:pos x="2690952" y="0"/>
              </a:cxn>
              <a:cxn ang="0">
                <a:pos x="4941435" y="0"/>
              </a:cxn>
              <a:cxn ang="0">
                <a:pos x="4941435" y="987375"/>
              </a:cxn>
              <a:cxn ang="0">
                <a:pos x="3005101" y="987375"/>
              </a:cxn>
              <a:cxn ang="0">
                <a:pos x="2277812" y="1546920"/>
              </a:cxn>
              <a:cxn ang="0">
                <a:pos x="937647" y="4639976"/>
              </a:cxn>
              <a:cxn ang="0">
                <a:pos x="937647" y="5759064"/>
              </a:cxn>
              <a:cxn ang="0">
                <a:pos x="1413797" y="6858000"/>
              </a:cxn>
              <a:cxn ang="0">
                <a:pos x="558182" y="6858000"/>
              </a:cxn>
              <a:cxn ang="0">
                <a:pos x="138864" y="5890227"/>
              </a:cxn>
              <a:cxn ang="0">
                <a:pos x="138864" y="4508812"/>
              </a:cxn>
              <a:cxn ang="0">
                <a:pos x="1793178" y="690709"/>
              </a:cxn>
              <a:cxn ang="0">
                <a:pos x="2690952" y="0"/>
              </a:cxn>
            </a:cxnLst>
            <a:pathLst>
              <a:path w="6588580" h="6858000">
                <a:moveTo>
                  <a:pt x="3587936" y="0"/>
                </a:moveTo>
                <a:lnTo>
                  <a:pt x="6588580" y="0"/>
                </a:lnTo>
                <a:lnTo>
                  <a:pt x="6588580" y="987375"/>
                </a:lnTo>
                <a:lnTo>
                  <a:pt x="4006802" y="987375"/>
                </a:lnTo>
                <a:cubicBezTo>
                  <a:pt x="3606694" y="987375"/>
                  <a:pt x="3237070" y="1200635"/>
                  <a:pt x="3037083" y="1546920"/>
                </a:cubicBezTo>
                <a:lnTo>
                  <a:pt x="1250197" y="4639976"/>
                </a:lnTo>
                <a:cubicBezTo>
                  <a:pt x="1050208" y="4986259"/>
                  <a:pt x="1050208" y="5412780"/>
                  <a:pt x="1250197" y="5759064"/>
                </a:cubicBezTo>
                <a:lnTo>
                  <a:pt x="1885063" y="6858000"/>
                </a:lnTo>
                <a:lnTo>
                  <a:pt x="744243" y="6858000"/>
                </a:lnTo>
                <a:lnTo>
                  <a:pt x="185152" y="5890227"/>
                </a:lnTo>
                <a:cubicBezTo>
                  <a:pt x="-61718" y="5462770"/>
                  <a:pt x="-61718" y="4936270"/>
                  <a:pt x="185152" y="4508812"/>
                </a:cubicBezTo>
                <a:lnTo>
                  <a:pt x="2390904" y="690709"/>
                </a:lnTo>
                <a:cubicBezTo>
                  <a:pt x="2637770" y="263251"/>
                  <a:pt x="3094037" y="0"/>
                  <a:pt x="3587936" y="0"/>
                </a:cubicBezTo>
                <a:close/>
              </a:path>
            </a:pathLst>
          </a:custGeom>
          <a:gradFill rotWithShape="1">
            <a:gsLst>
              <a:gs pos="0">
                <a:srgbClr val="D3F1FF">
                  <a:alpha val="14999"/>
                </a:srgbClr>
              </a:gs>
              <a:gs pos="100000">
                <a:schemeClr val="accent1">
                  <a:alpha val="3000"/>
                </a:schemeClr>
              </a:gs>
            </a:gsLst>
            <a:lin ang="162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5364" name="任意多边形: 形状 86"/>
          <p:cNvSpPr/>
          <p:nvPr>
            <p:custDataLst>
              <p:tags r:id="rId4"/>
            </p:custDataLst>
          </p:nvPr>
        </p:nvSpPr>
        <p:spPr>
          <a:xfrm>
            <a:off x="6462713" y="2651125"/>
            <a:ext cx="2681287" cy="4206875"/>
          </a:xfrm>
          <a:custGeom>
            <a:avLst/>
            <a:gdLst/>
            <a:ahLst/>
            <a:cxnLst>
              <a:cxn ang="0">
                <a:pos x="1253870" y="0"/>
              </a:cxn>
              <a:cxn ang="0">
                <a:pos x="2681505" y="0"/>
              </a:cxn>
              <a:cxn ang="0">
                <a:pos x="2681505" y="4206440"/>
              </a:cxn>
              <a:cxn ang="0">
                <a:pos x="696974" y="4206440"/>
              </a:cxn>
              <a:cxn ang="0">
                <a:pos x="64704" y="2746285"/>
              </a:cxn>
              <a:cxn ang="0">
                <a:pos x="64704" y="2102208"/>
              </a:cxn>
              <a:cxn ang="0">
                <a:pos x="835545" y="322039"/>
              </a:cxn>
              <a:cxn ang="0">
                <a:pos x="1253870" y="0"/>
              </a:cxn>
            </a:cxnLst>
            <a:pathLst>
              <a:path w="3575341" h="4206440">
                <a:moveTo>
                  <a:pt x="1671827" y="0"/>
                </a:moveTo>
                <a:lnTo>
                  <a:pt x="3575341" y="0"/>
                </a:lnTo>
                <a:lnTo>
                  <a:pt x="3575341" y="4206440"/>
                </a:lnTo>
                <a:lnTo>
                  <a:pt x="929299" y="4206440"/>
                </a:lnTo>
                <a:lnTo>
                  <a:pt x="86272" y="2746285"/>
                </a:lnTo>
                <a:cubicBezTo>
                  <a:pt x="-28758" y="2546986"/>
                  <a:pt x="-28758" y="2301507"/>
                  <a:pt x="86272" y="2102208"/>
                </a:cubicBezTo>
                <a:lnTo>
                  <a:pt x="1114060" y="322039"/>
                </a:lnTo>
                <a:cubicBezTo>
                  <a:pt x="1229090" y="122740"/>
                  <a:pt x="1441692" y="0"/>
                  <a:pt x="1671827" y="0"/>
                </a:cubicBezTo>
                <a:close/>
              </a:path>
            </a:pathLst>
          </a:custGeom>
          <a:gradFill rotWithShape="1">
            <a:gsLst>
              <a:gs pos="0">
                <a:srgbClr val="D3F1FF">
                  <a:alpha val="100000"/>
                </a:srgbClr>
              </a:gs>
              <a:gs pos="20000">
                <a:srgbClr val="A7E3FF">
                  <a:alpha val="100000"/>
                </a:srgbClr>
              </a:gs>
              <a:gs pos="75999">
                <a:srgbClr val="22B9FF">
                  <a:alpha val="100000"/>
                </a:srgbClr>
              </a:gs>
            </a:gsLst>
            <a:lin ang="135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5365" name="任意多边形: 形状 85"/>
          <p:cNvSpPr/>
          <p:nvPr>
            <p:custDataLst>
              <p:tags r:id="rId5"/>
            </p:custDataLst>
          </p:nvPr>
        </p:nvSpPr>
        <p:spPr>
          <a:xfrm>
            <a:off x="5386388" y="1389063"/>
            <a:ext cx="3757612" cy="5468937"/>
          </a:xfrm>
          <a:custGeom>
            <a:avLst/>
            <a:gdLst/>
            <a:ahLst/>
            <a:cxnLst>
              <a:cxn ang="0">
                <a:pos x="1940846" y="0"/>
              </a:cxn>
              <a:cxn ang="0">
                <a:pos x="3758297" y="0"/>
              </a:cxn>
              <a:cxn ang="0">
                <a:pos x="3758297" y="923462"/>
              </a:cxn>
              <a:cxn ang="0">
                <a:pos x="2234479" y="923462"/>
              </a:cxn>
              <a:cxn ang="0">
                <a:pos x="1746312" y="1299267"/>
              </a:cxn>
              <a:cxn ang="0">
                <a:pos x="846775" y="3376648"/>
              </a:cxn>
              <a:cxn ang="0">
                <a:pos x="846775" y="4128259"/>
              </a:cxn>
              <a:cxn ang="0">
                <a:pos x="1427268" y="5468842"/>
              </a:cxn>
              <a:cxn ang="0">
                <a:pos x="627529" y="5468842"/>
              </a:cxn>
              <a:cxn ang="0">
                <a:pos x="100155" y="4250933"/>
              </a:cxn>
              <a:cxn ang="0">
                <a:pos x="100155" y="3253975"/>
              </a:cxn>
              <a:cxn ang="0">
                <a:pos x="1293328" y="498480"/>
              </a:cxn>
              <a:cxn ang="0">
                <a:pos x="1940846" y="0"/>
              </a:cxn>
            </a:cxnLst>
            <a:pathLst>
              <a:path w="5011063" h="5468842">
                <a:moveTo>
                  <a:pt x="2587795" y="0"/>
                </a:moveTo>
                <a:lnTo>
                  <a:pt x="5011063" y="0"/>
                </a:lnTo>
                <a:lnTo>
                  <a:pt x="5011063" y="923462"/>
                </a:lnTo>
                <a:lnTo>
                  <a:pt x="2979306" y="923462"/>
                </a:lnTo>
                <a:cubicBezTo>
                  <a:pt x="2710749" y="923462"/>
                  <a:pt x="2462652" y="1066693"/>
                  <a:pt x="2328417" y="1299267"/>
                </a:cubicBezTo>
                <a:lnTo>
                  <a:pt x="1129034" y="3376648"/>
                </a:lnTo>
                <a:cubicBezTo>
                  <a:pt x="994797" y="3609222"/>
                  <a:pt x="994797" y="3895684"/>
                  <a:pt x="1129034" y="4128259"/>
                </a:cubicBezTo>
                <a:lnTo>
                  <a:pt x="1903025" y="5468842"/>
                </a:lnTo>
                <a:lnTo>
                  <a:pt x="836706" y="5468842"/>
                </a:lnTo>
                <a:lnTo>
                  <a:pt x="133540" y="4250933"/>
                </a:lnTo>
                <a:cubicBezTo>
                  <a:pt x="-44514" y="3942439"/>
                  <a:pt x="-44514" y="3562468"/>
                  <a:pt x="133540" y="3253975"/>
                </a:cubicBezTo>
                <a:lnTo>
                  <a:pt x="1724438" y="498480"/>
                </a:lnTo>
                <a:cubicBezTo>
                  <a:pt x="1902490" y="189986"/>
                  <a:pt x="2231571" y="0"/>
                  <a:pt x="2587795" y="0"/>
                </a:cubicBezTo>
                <a:close/>
              </a:path>
            </a:pathLst>
          </a:custGeom>
          <a:gradFill rotWithShape="1">
            <a:gsLst>
              <a:gs pos="0">
                <a:schemeClr val="accent1">
                  <a:alpha val="20000"/>
                </a:schemeClr>
              </a:gs>
              <a:gs pos="100000">
                <a:schemeClr val="accent1">
                  <a:alpha val="9999"/>
                </a:schemeClr>
              </a:gs>
            </a:gsLst>
            <a:lin ang="54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5366" name="任意多边形: 形状 69"/>
          <p:cNvSpPr/>
          <p:nvPr>
            <p:custDataLst>
              <p:tags r:id="rId6"/>
            </p:custDataLst>
          </p:nvPr>
        </p:nvSpPr>
        <p:spPr>
          <a:xfrm>
            <a:off x="2057400" y="0"/>
            <a:ext cx="2876550" cy="6858000"/>
          </a:xfrm>
          <a:custGeom>
            <a:avLst/>
            <a:gdLst/>
            <a:ahLst/>
            <a:cxnLst>
              <a:cxn ang="0">
                <a:pos x="1378185" y="0"/>
              </a:cxn>
              <a:cxn ang="0">
                <a:pos x="2239305" y="0"/>
              </a:cxn>
              <a:cxn ang="0">
                <a:pos x="2708140" y="1082268"/>
              </a:cxn>
              <a:cxn ang="0">
                <a:pos x="2708140" y="2751652"/>
              </a:cxn>
              <a:cxn ang="0">
                <a:pos x="929153" y="6858000"/>
              </a:cxn>
              <a:cxn ang="0">
                <a:pos x="0" y="6858000"/>
              </a:cxn>
              <a:cxn ang="0">
                <a:pos x="52303" y="6797093"/>
              </a:cxn>
              <a:cxn ang="0">
                <a:pos x="221459" y="6503843"/>
              </a:cxn>
              <a:cxn ang="0">
                <a:pos x="1904214" y="2619627"/>
              </a:cxn>
              <a:cxn ang="0">
                <a:pos x="1904214" y="1214293"/>
              </a:cxn>
            </a:cxnLst>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rotWithShape="1">
            <a:gsLst>
              <a:gs pos="0">
                <a:schemeClr val="accent1">
                  <a:alpha val="0"/>
                </a:schemeClr>
              </a:gs>
              <a:gs pos="100000">
                <a:schemeClr val="accent1">
                  <a:alpha val="3000"/>
                </a:schemeClr>
              </a:gs>
            </a:gsLst>
            <a:lin ang="162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pic>
        <p:nvPicPr>
          <p:cNvPr id="15367" name="图片 88"/>
          <p:cNvPicPr>
            <a:picLocks noChangeAspect="1"/>
          </p:cNvPicPr>
          <p:nvPr>
            <p:custDataLst>
              <p:tags r:id="rId7"/>
            </p:custDataLst>
          </p:nvPr>
        </p:nvPicPr>
        <p:blipFill>
          <a:blip r:embed="rId8"/>
          <a:stretch>
            <a:fillRect/>
          </a:stretch>
        </p:blipFill>
        <p:spPr>
          <a:xfrm>
            <a:off x="5487988" y="1017588"/>
            <a:ext cx="3484562" cy="5037137"/>
          </a:xfrm>
          <a:prstGeom prst="rect">
            <a:avLst/>
          </a:prstGeom>
          <a:noFill/>
          <a:ln w="9525">
            <a:noFill/>
          </a:ln>
        </p:spPr>
      </p:pic>
      <p:sp>
        <p:nvSpPr>
          <p:cNvPr id="7" name="椭圆 6"/>
          <p:cNvSpPr/>
          <p:nvPr>
            <p:custDataLst>
              <p:tags r:id="rId9"/>
            </p:custDataLst>
          </p:nvPr>
        </p:nvSpPr>
        <p:spPr>
          <a:xfrm>
            <a:off x="817563" y="1201738"/>
            <a:ext cx="66675" cy="889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8" name="椭圆 7"/>
          <p:cNvSpPr/>
          <p:nvPr>
            <p:custDataLst>
              <p:tags r:id="rId10"/>
            </p:custDataLst>
          </p:nvPr>
        </p:nvSpPr>
        <p:spPr>
          <a:xfrm>
            <a:off x="922338" y="1201738"/>
            <a:ext cx="66675" cy="889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9" name="椭圆 8"/>
          <p:cNvSpPr/>
          <p:nvPr>
            <p:custDataLst>
              <p:tags r:id="rId11"/>
            </p:custDataLst>
          </p:nvPr>
        </p:nvSpPr>
        <p:spPr>
          <a:xfrm>
            <a:off x="1027113" y="1201738"/>
            <a:ext cx="66675" cy="88900"/>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2" name="标题 1"/>
          <p:cNvSpPr>
            <a:spLocks noGrp="1"/>
          </p:cNvSpPr>
          <p:nvPr>
            <p:ph type="ctrTitle"/>
          </p:nvPr>
        </p:nvSpPr>
        <p:spPr>
          <a:xfrm>
            <a:off x="819906" y="1528905"/>
            <a:ext cx="4304544" cy="2203563"/>
          </a:xfrm>
        </p:spPr>
        <p:txBody>
          <a:bodyPr wrap="square" anchor="b">
            <a:normAutofit/>
          </a:bodyPr>
          <a:lstStyle>
            <a:lvl1pPr algn="l">
              <a:lnSpc>
                <a:spcPct val="100000"/>
              </a:lnSpc>
              <a:defRPr sz="4050" b="0">
                <a:solidFill>
                  <a:schemeClr val="tx2"/>
                </a:solidFill>
              </a:defRPr>
            </a:lvl1pPr>
          </a:lstStyle>
          <a:p>
            <a:pPr fontAlgn="auto"/>
            <a:r>
              <a:rPr lang="zh-CN" altLang="en-US" sz="4050" strike="noStrike" noProof="1" dirty="0"/>
              <a:t>单击此处编辑母版标题样式</a:t>
            </a:r>
            <a:endParaRPr lang="zh-CN" altLang="en-US" strike="noStrike" noProof="1" dirty="0"/>
          </a:p>
        </p:txBody>
      </p:sp>
      <p:sp>
        <p:nvSpPr>
          <p:cNvPr id="3" name="副标题 2"/>
          <p:cNvSpPr>
            <a:spLocks noGrp="1"/>
          </p:cNvSpPr>
          <p:nvPr>
            <p:ph type="subTitle" idx="1" hasCustomPrompt="1"/>
          </p:nvPr>
        </p:nvSpPr>
        <p:spPr>
          <a:xfrm>
            <a:off x="819906" y="3876468"/>
            <a:ext cx="4304544" cy="758360"/>
          </a:xfrm>
        </p:spPr>
        <p:txBody>
          <a:bodyPr wrap="square">
            <a:normAutofit/>
          </a:bodyPr>
          <a:lstStyle>
            <a:lvl1pPr marL="0" indent="0" algn="l">
              <a:lnSpc>
                <a:spcPct val="100000"/>
              </a:lnSpc>
              <a:buNone/>
              <a:defRPr sz="15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auto"/>
            <a:r>
              <a:rPr lang="zh-CN" altLang="en-US" strike="noStrike" noProof="1" dirty="0"/>
              <a:t>单击此处编辑副标题</a:t>
            </a:r>
            <a:endParaRPr lang="zh-CN" altLang="en-US" strike="noStrike" noProof="1" dirty="0"/>
          </a:p>
        </p:txBody>
      </p:sp>
      <p:sp>
        <p:nvSpPr>
          <p:cNvPr id="24" name="署名占位符 10"/>
          <p:cNvSpPr>
            <a:spLocks noGrp="1"/>
          </p:cNvSpPr>
          <p:nvPr>
            <p:ph type="body" sz="quarter" idx="17" hasCustomPrompt="1"/>
          </p:nvPr>
        </p:nvSpPr>
        <p:spPr>
          <a:xfrm>
            <a:off x="817761" y="4949990"/>
            <a:ext cx="2160000" cy="504000"/>
          </a:xfrm>
          <a:prstGeom prst="roundRect">
            <a:avLst>
              <a:gd name="adj" fmla="val 50000"/>
            </a:avLst>
          </a:prstGeom>
          <a:gradFill flip="none" rotWithShape="1">
            <a:gsLst>
              <a:gs pos="80000">
                <a:schemeClr val="accent2"/>
              </a:gs>
              <a:gs pos="0">
                <a:schemeClr val="accent1"/>
              </a:gs>
            </a:gsLst>
            <a:lin ang="2700000" scaled="1"/>
            <a:tileRect/>
          </a:gradFill>
        </p:spPr>
        <p:txBody>
          <a:bodyPr wrap="square" anchor="ctr">
            <a:normAutofit/>
          </a:bodyPr>
          <a:lstStyle>
            <a:lvl1pPr marL="0" indent="0" algn="ctr">
              <a:lnSpc>
                <a:spcPct val="100000"/>
              </a:lnSpc>
              <a:buNone/>
              <a:defRPr sz="1050">
                <a:solidFill>
                  <a:srgbClr val="FFFFFF"/>
                </a:solidFill>
              </a:defRPr>
            </a:lvl1pPr>
          </a:lstStyle>
          <a:p>
            <a:pPr lvl="0" fontAlgn="auto"/>
            <a:r>
              <a:rPr lang="zh-CN" altLang="en-US" sz="1050" strike="noStrike" noProof="1" dirty="0"/>
              <a:t>署名</a:t>
            </a:r>
            <a:endParaRPr lang="zh-CN" altLang="en-US" strike="noStrike" noProof="1" dirty="0"/>
          </a:p>
        </p:txBody>
      </p:sp>
      <p:sp>
        <p:nvSpPr>
          <p:cNvPr id="4" name="日期占位符 3"/>
          <p:cNvSpPr>
            <a:spLocks noGrp="1"/>
          </p:cNvSpPr>
          <p:nvPr>
            <p:ph type="dt" sz="half" idx="10"/>
            <p:custDataLst>
              <p:tags r:id="rId12"/>
            </p:custDataLst>
          </p:nvPr>
        </p:nvSpPr>
        <p:spPr>
          <a:xfrm>
            <a:off x="522288" y="6356350"/>
            <a:ext cx="2057400" cy="365125"/>
          </a:xfrm>
          <a:prstGeom prst="rect">
            <a:avLst/>
          </a:prstGeom>
        </p:spPr>
        <p:txBody>
          <a:bodyPr vert="horz" wrap="square" lIns="91440" tIns="45720" rIns="91440" bIns="45720" rtlCol="0" anchor="ctr">
            <a:normAutofit/>
          </a:body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13"/>
            </p:custDataLst>
          </p:nvPr>
        </p:nvSpPr>
        <p:spPr>
          <a:xfrm>
            <a:off x="3028950" y="6356350"/>
            <a:ext cx="3086100" cy="365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6" name="灯片编号占位符 5"/>
          <p:cNvSpPr>
            <a:spLocks noGrp="1"/>
          </p:cNvSpPr>
          <p:nvPr>
            <p:ph type="sldNum" sz="quarter" idx="12"/>
            <p:custDataLst>
              <p:tags r:id="rId14"/>
            </p:custDataLst>
          </p:nvPr>
        </p:nvSpPr>
        <p:spPr>
          <a:xfrm>
            <a:off x="6457950" y="6356350"/>
            <a:ext cx="2057400" cy="365125"/>
          </a:xfrm>
          <a:prstGeom prst="rect">
            <a:avLst/>
          </a:prstGeom>
        </p:spPr>
        <p:txBody>
          <a:bodyPr vert="horz" wrap="square" lIns="91440" tIns="45720" rIns="91440" bIns="45720" rtlCol="0" anchor="ctr">
            <a:normAutofit/>
          </a:body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z="1350" strike="noStrike" noProof="1" dirty="0">
                <a:sym typeface="+mn-ea"/>
              </a:rPr>
              <a:t>第</a:t>
            </a:r>
            <a:r>
              <a:rPr lang="zh-CN" altLang="en-US" sz="1350"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z="1050" strike="noStrike" noProof="1" dirty="0">
                <a:sym typeface="+mn-ea"/>
              </a:rPr>
              <a:t>第</a:t>
            </a:r>
            <a:r>
              <a:rPr lang="zh-CN" altLang="en-US" sz="1050" strike="noStrike" noProof="1" dirty="0"/>
              <a:t>五级</a:t>
            </a:r>
            <a:endParaRPr lang="zh-CN" altLang="en-US" strike="noStrike" noProof="1" dirty="0"/>
          </a:p>
        </p:txBody>
      </p:sp>
      <p:sp>
        <p:nvSpPr>
          <p:cNvPr id="7" name="标题 6"/>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nvPr>
        </p:nvSpPr>
        <p:spPr/>
        <p:txBody>
          <a:bodyPr/>
          <a:p>
            <a:pPr fontAlgn="base"/>
            <a:endParaRPr lang="zh-CN" altLang="en-US" strike="noStrike" noProof="1" dirty="0"/>
          </a:p>
        </p:txBody>
      </p:sp>
      <p:sp>
        <p:nvSpPr>
          <p:cNvPr id="5" name="灯片编号占位符 4"/>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21" name="矩形 20"/>
          <p:cNvSpPr/>
          <p:nvPr>
            <p:custDataLst>
              <p:tags r:id="rId2"/>
            </p:custDataLst>
          </p:nvPr>
        </p:nvSpPr>
        <p:spPr>
          <a:xfrm flipH="1">
            <a:off x="0" y="0"/>
            <a:ext cx="9144000" cy="6858000"/>
          </a:xfrm>
          <a:prstGeom prst="rect">
            <a:avLst/>
          </a:prstGeom>
          <a:gradFill flip="none" rotWithShape="1">
            <a:gsLst>
              <a:gs pos="70000">
                <a:schemeClr val="bg2"/>
              </a:gs>
              <a:gs pos="23000">
                <a:schemeClr val="bg1"/>
              </a:gs>
              <a:gs pos="10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base"/>
            <a:endParaRPr lang="zh-CN" altLang="en-US" sz="100" strike="noStrike" noProof="1"/>
          </a:p>
        </p:txBody>
      </p:sp>
      <p:sp>
        <p:nvSpPr>
          <p:cNvPr id="16387" name="任意多边形: 形状 9"/>
          <p:cNvSpPr/>
          <p:nvPr>
            <p:custDataLst>
              <p:tags r:id="rId3"/>
            </p:custDataLst>
          </p:nvPr>
        </p:nvSpPr>
        <p:spPr>
          <a:xfrm>
            <a:off x="1292225" y="0"/>
            <a:ext cx="2309813" cy="6858000"/>
          </a:xfrm>
          <a:custGeom>
            <a:avLst/>
            <a:gdLst/>
            <a:ahLst/>
            <a:cxnLst>
              <a:cxn ang="0">
                <a:pos x="0" y="0"/>
              </a:cxn>
              <a:cxn ang="0">
                <a:pos x="992126" y="0"/>
              </a:cxn>
              <a:cxn ang="0">
                <a:pos x="2150400" y="2675099"/>
              </a:cxn>
              <a:cxn ang="0">
                <a:pos x="2150400" y="4271724"/>
              </a:cxn>
              <a:cxn ang="0">
                <a:pos x="1030502" y="6858000"/>
              </a:cxn>
              <a:cxn ang="0">
                <a:pos x="38370" y="6858000"/>
              </a:cxn>
              <a:cxn ang="0">
                <a:pos x="1224166" y="4119539"/>
              </a:cxn>
              <a:cxn ang="0">
                <a:pos x="1224166" y="2827283"/>
              </a:cxn>
            </a:cxnLst>
            <a:pathLst>
              <a:path w="3081064" h="6858000">
                <a:moveTo>
                  <a:pt x="0" y="0"/>
                </a:moveTo>
                <a:lnTo>
                  <a:pt x="1322835" y="0"/>
                </a:lnTo>
                <a:lnTo>
                  <a:pt x="2867200" y="2675099"/>
                </a:lnTo>
                <a:cubicBezTo>
                  <a:pt x="3152353" y="3169149"/>
                  <a:pt x="3152353" y="3777673"/>
                  <a:pt x="2867200" y="4271724"/>
                </a:cubicBezTo>
                <a:lnTo>
                  <a:pt x="1374003" y="6858000"/>
                </a:lnTo>
                <a:lnTo>
                  <a:pt x="51161" y="6858000"/>
                </a:lnTo>
                <a:lnTo>
                  <a:pt x="1632222" y="4119539"/>
                </a:lnTo>
                <a:cubicBezTo>
                  <a:pt x="1863015" y="3719671"/>
                  <a:pt x="1863015" y="3227152"/>
                  <a:pt x="1632222" y="2827283"/>
                </a:cubicBezTo>
                <a:close/>
              </a:path>
            </a:pathLst>
          </a:custGeom>
          <a:gradFill rotWithShape="1">
            <a:gsLst>
              <a:gs pos="0">
                <a:schemeClr val="accent1">
                  <a:alpha val="0"/>
                </a:schemeClr>
              </a:gs>
              <a:gs pos="100000">
                <a:schemeClr val="accent1">
                  <a:alpha val="9999"/>
                </a:schemeClr>
              </a:gs>
            </a:gsLst>
            <a:lin ang="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6388" name="任意多边形: 形状 34"/>
          <p:cNvSpPr/>
          <p:nvPr>
            <p:custDataLst>
              <p:tags r:id="rId4"/>
            </p:custDataLst>
          </p:nvPr>
        </p:nvSpPr>
        <p:spPr>
          <a:xfrm>
            <a:off x="0" y="0"/>
            <a:ext cx="2312988" cy="6858000"/>
          </a:xfrm>
          <a:custGeom>
            <a:avLst/>
            <a:gdLst/>
            <a:ahLst/>
            <a:cxnLst>
              <a:cxn ang="0">
                <a:pos x="0" y="0"/>
              </a:cxn>
              <a:cxn ang="0">
                <a:pos x="539215" y="0"/>
              </a:cxn>
              <a:cxn ang="0">
                <a:pos x="1131000" y="455511"/>
              </a:cxn>
              <a:cxn ang="0">
                <a:pos x="2221243" y="2973490"/>
              </a:cxn>
              <a:cxn ang="0">
                <a:pos x="2221243" y="3884512"/>
              </a:cxn>
              <a:cxn ang="0">
                <a:pos x="1130919" y="6402491"/>
              </a:cxn>
              <a:cxn ang="0">
                <a:pos x="539215" y="6858002"/>
              </a:cxn>
              <a:cxn ang="0">
                <a:pos x="0" y="6858002"/>
              </a:cxn>
            </a:cxnLst>
            <a:pathLst>
              <a:path w="3083687" h="6858002">
                <a:moveTo>
                  <a:pt x="0" y="0"/>
                </a:moveTo>
                <a:lnTo>
                  <a:pt x="718954" y="0"/>
                </a:lnTo>
                <a:cubicBezTo>
                  <a:pt x="1044473" y="0"/>
                  <a:pt x="1345189" y="173610"/>
                  <a:pt x="1508001" y="455511"/>
                </a:cubicBezTo>
                <a:lnTo>
                  <a:pt x="2961658" y="2973490"/>
                </a:lnTo>
                <a:cubicBezTo>
                  <a:pt x="3124364" y="3255392"/>
                  <a:pt x="3124364" y="3602611"/>
                  <a:pt x="2961658" y="3884512"/>
                </a:cubicBezTo>
                <a:lnTo>
                  <a:pt x="1507893" y="6402491"/>
                </a:lnTo>
                <a:cubicBezTo>
                  <a:pt x="1345189" y="6684394"/>
                  <a:pt x="1044473" y="6858002"/>
                  <a:pt x="718954" y="6858002"/>
                </a:cubicBezTo>
                <a:lnTo>
                  <a:pt x="0" y="6858002"/>
                </a:lnTo>
                <a:close/>
              </a:path>
            </a:pathLst>
          </a:custGeom>
          <a:gradFill rotWithShape="1">
            <a:gsLst>
              <a:gs pos="0">
                <a:srgbClr val="7AD5FF">
                  <a:alpha val="0"/>
                </a:srgbClr>
              </a:gs>
              <a:gs pos="100000">
                <a:srgbClr val="7AD5FF"/>
              </a:gs>
            </a:gsLst>
            <a:lin ang="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6389" name="图形 22"/>
          <p:cNvSpPr/>
          <p:nvPr>
            <p:custDataLst>
              <p:tags r:id="rId5"/>
            </p:custDataLst>
          </p:nvPr>
        </p:nvSpPr>
        <p:spPr>
          <a:xfrm>
            <a:off x="1014413" y="2211388"/>
            <a:ext cx="2033587" cy="2435225"/>
          </a:xfrm>
          <a:custGeom>
            <a:avLst/>
            <a:gdLst/>
            <a:ahLst/>
            <a:cxnLst>
              <a:cxn ang="0">
                <a:pos x="1404190" y="0"/>
              </a:cxn>
              <a:cxn ang="0">
                <a:pos x="629812" y="0"/>
              </a:cxn>
              <a:cxn ang="0">
                <a:pos x="419689" y="161758"/>
              </a:cxn>
              <a:cxn ang="0">
                <a:pos x="32500" y="1055927"/>
              </a:cxn>
              <a:cxn ang="0">
                <a:pos x="32500" y="1379444"/>
              </a:cxn>
              <a:cxn ang="0">
                <a:pos x="419689" y="2273613"/>
              </a:cxn>
              <a:cxn ang="0">
                <a:pos x="629812" y="2435372"/>
              </a:cxn>
              <a:cxn ang="0">
                <a:pos x="1404190" y="2435372"/>
              </a:cxn>
              <a:cxn ang="0">
                <a:pos x="1614313" y="2273613"/>
              </a:cxn>
              <a:cxn ang="0">
                <a:pos x="2001502" y="1379444"/>
              </a:cxn>
              <a:cxn ang="0">
                <a:pos x="2001502" y="1055927"/>
              </a:cxn>
              <a:cxn ang="0">
                <a:pos x="1614342" y="161758"/>
              </a:cxn>
              <a:cxn ang="0">
                <a:pos x="1404190" y="0"/>
              </a:cxn>
            </a:cxnLst>
            <a:pathLst>
              <a:path w="6804564" h="6110478">
                <a:moveTo>
                  <a:pt x="4697587" y="0"/>
                </a:moveTo>
                <a:lnTo>
                  <a:pt x="2106978" y="0"/>
                </a:lnTo>
                <a:cubicBezTo>
                  <a:pt x="1816941" y="0"/>
                  <a:pt x="1549003" y="154686"/>
                  <a:pt x="1404033" y="405860"/>
                </a:cubicBezTo>
                <a:lnTo>
                  <a:pt x="108728" y="2649379"/>
                </a:lnTo>
                <a:cubicBezTo>
                  <a:pt x="-36243" y="2900553"/>
                  <a:pt x="-36243" y="3209925"/>
                  <a:pt x="108728" y="3461099"/>
                </a:cubicBezTo>
                <a:lnTo>
                  <a:pt x="1404033" y="5704618"/>
                </a:lnTo>
                <a:cubicBezTo>
                  <a:pt x="1549003" y="5955793"/>
                  <a:pt x="1817037" y="6110478"/>
                  <a:pt x="2106978" y="6110478"/>
                </a:cubicBezTo>
                <a:lnTo>
                  <a:pt x="4697587" y="6110478"/>
                </a:lnTo>
                <a:cubicBezTo>
                  <a:pt x="4987624" y="6110478"/>
                  <a:pt x="5255562" y="5955793"/>
                  <a:pt x="5400532" y="5704618"/>
                </a:cubicBezTo>
                <a:lnTo>
                  <a:pt x="6695837" y="3461099"/>
                </a:lnTo>
                <a:cubicBezTo>
                  <a:pt x="6840808" y="3209925"/>
                  <a:pt x="6840808" y="2900553"/>
                  <a:pt x="6695837" y="2649379"/>
                </a:cubicBezTo>
                <a:lnTo>
                  <a:pt x="5400628" y="405860"/>
                </a:lnTo>
                <a:cubicBezTo>
                  <a:pt x="5255562" y="154686"/>
                  <a:pt x="4987624" y="0"/>
                  <a:pt x="4697587" y="0"/>
                </a:cubicBezTo>
                <a:close/>
              </a:path>
            </a:pathLst>
          </a:custGeom>
          <a:gradFill rotWithShape="1">
            <a:gsLst>
              <a:gs pos="0">
                <a:schemeClr val="accent1"/>
              </a:gs>
              <a:gs pos="100000">
                <a:schemeClr val="accent2"/>
              </a:gs>
            </a:gsLst>
            <a:lin ang="27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6390" name="任意多边形: 形状 10"/>
          <p:cNvSpPr/>
          <p:nvPr>
            <p:custDataLst>
              <p:tags r:id="rId6"/>
            </p:custDataLst>
          </p:nvPr>
        </p:nvSpPr>
        <p:spPr>
          <a:xfrm>
            <a:off x="2640013" y="0"/>
            <a:ext cx="2309812" cy="6858000"/>
          </a:xfrm>
          <a:custGeom>
            <a:avLst/>
            <a:gdLst/>
            <a:ahLst/>
            <a:cxnLst>
              <a:cxn ang="0">
                <a:pos x="0" y="0"/>
              </a:cxn>
              <a:cxn ang="0">
                <a:pos x="992126" y="0"/>
              </a:cxn>
              <a:cxn ang="0">
                <a:pos x="2150400" y="2675099"/>
              </a:cxn>
              <a:cxn ang="0">
                <a:pos x="2150400" y="4271724"/>
              </a:cxn>
              <a:cxn ang="0">
                <a:pos x="1030502" y="6858000"/>
              </a:cxn>
              <a:cxn ang="0">
                <a:pos x="38370" y="6858000"/>
              </a:cxn>
              <a:cxn ang="0">
                <a:pos x="1224166" y="4119539"/>
              </a:cxn>
              <a:cxn ang="0">
                <a:pos x="1224166" y="2827283"/>
              </a:cxn>
            </a:cxnLst>
            <a:pathLst>
              <a:path w="3081064" h="6858000">
                <a:moveTo>
                  <a:pt x="0" y="0"/>
                </a:moveTo>
                <a:lnTo>
                  <a:pt x="1322835" y="0"/>
                </a:lnTo>
                <a:lnTo>
                  <a:pt x="2867200" y="2675099"/>
                </a:lnTo>
                <a:cubicBezTo>
                  <a:pt x="3152353" y="3169149"/>
                  <a:pt x="3152353" y="3777673"/>
                  <a:pt x="2867200" y="4271724"/>
                </a:cubicBezTo>
                <a:lnTo>
                  <a:pt x="1374003" y="6858000"/>
                </a:lnTo>
                <a:lnTo>
                  <a:pt x="51161" y="6858000"/>
                </a:lnTo>
                <a:lnTo>
                  <a:pt x="1632222" y="4119539"/>
                </a:lnTo>
                <a:cubicBezTo>
                  <a:pt x="1863015" y="3719671"/>
                  <a:pt x="1863015" y="3227152"/>
                  <a:pt x="1632222" y="2827283"/>
                </a:cubicBezTo>
                <a:close/>
              </a:path>
            </a:pathLst>
          </a:custGeom>
          <a:gradFill rotWithShape="1">
            <a:gsLst>
              <a:gs pos="0">
                <a:schemeClr val="accent1">
                  <a:alpha val="0"/>
                </a:schemeClr>
              </a:gs>
              <a:gs pos="100000">
                <a:schemeClr val="accent1">
                  <a:alpha val="3000"/>
                </a:schemeClr>
              </a:gs>
            </a:gsLst>
            <a:lin ang="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2" name="标题 1"/>
          <p:cNvSpPr>
            <a:spLocks noGrp="1"/>
          </p:cNvSpPr>
          <p:nvPr>
            <p:ph type="title" hasCustomPrompt="1"/>
          </p:nvPr>
        </p:nvSpPr>
        <p:spPr>
          <a:xfrm>
            <a:off x="1410116" y="2819003"/>
            <a:ext cx="1241765" cy="1219996"/>
          </a:xfrm>
        </p:spPr>
        <p:txBody>
          <a:bodyPr wrap="square" anchor="ctr" anchorCtr="1">
            <a:normAutofit/>
          </a:bodyPr>
          <a:lstStyle>
            <a:lvl1pPr algn="ctr">
              <a:defRPr sz="4050">
                <a:solidFill>
                  <a:srgbClr val="FFFFFF"/>
                </a:solidFill>
              </a:defRPr>
            </a:lvl1pPr>
          </a:lstStyle>
          <a:p>
            <a:pPr fontAlgn="auto"/>
            <a:r>
              <a:rPr lang="zh-CN" altLang="en-US" sz="4050" strike="noStrike" noProof="1" dirty="0"/>
              <a:t>标题</a:t>
            </a:r>
            <a:endParaRPr lang="zh-CN" altLang="en-US" strike="noStrike" noProof="1" dirty="0"/>
          </a:p>
        </p:txBody>
      </p:sp>
      <p:sp>
        <p:nvSpPr>
          <p:cNvPr id="7" name="日期占位符 3"/>
          <p:cNvSpPr>
            <a:spLocks noGrp="1"/>
          </p:cNvSpPr>
          <p:nvPr>
            <p:ph type="dt" sz="half" idx="10"/>
            <p:custDataLst>
              <p:tags r:id="rId7"/>
            </p:custDataLst>
          </p:nvPr>
        </p:nvSpPr>
        <p:spPr>
          <a:xfrm>
            <a:off x="522288" y="6356350"/>
            <a:ext cx="2057400" cy="365125"/>
          </a:xfrm>
          <a:prstGeom prst="rect">
            <a:avLst/>
          </a:prstGeom>
        </p:spPr>
        <p:txBody>
          <a:bodyPr vert="horz" wrap="square" lIns="91440" tIns="45720" rIns="91440" bIns="45720" rtlCol="0" anchor="ctr">
            <a:normAutofit/>
          </a:body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8" name="页脚占位符 4"/>
          <p:cNvSpPr>
            <a:spLocks noGrp="1"/>
          </p:cNvSpPr>
          <p:nvPr>
            <p:ph type="ftr" sz="quarter" idx="11"/>
            <p:custDataLst>
              <p:tags r:id="rId8"/>
            </p:custDataLst>
          </p:nvPr>
        </p:nvSpPr>
        <p:spPr>
          <a:xfrm>
            <a:off x="3028950" y="6356350"/>
            <a:ext cx="3086100" cy="365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9" name="灯片编号占位符 5"/>
          <p:cNvSpPr>
            <a:spLocks noGrp="1"/>
          </p:cNvSpPr>
          <p:nvPr>
            <p:ph type="sldNum" sz="quarter" idx="12"/>
            <p:custDataLst>
              <p:tags r:id="rId9"/>
            </p:custDataLst>
          </p:nvPr>
        </p:nvSpPr>
        <p:spPr>
          <a:xfrm>
            <a:off x="6565900" y="6356350"/>
            <a:ext cx="2057400" cy="365125"/>
          </a:xfrm>
          <a:prstGeom prst="rect">
            <a:avLst/>
          </a:prstGeom>
        </p:spPr>
        <p:txBody>
          <a:bodyPr vert="horz" wrap="square" lIns="91440" tIns="45720" rIns="91440" bIns="45720" rtlCol="0" anchor="ctr">
            <a:normAutofit/>
          </a:body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16" name="矩形 15"/>
          <p:cNvSpPr/>
          <p:nvPr>
            <p:custDataLst>
              <p:tags r:id="rId2"/>
            </p:custDataLst>
          </p:nvPr>
        </p:nvSpPr>
        <p:spPr>
          <a:xfrm flipH="1">
            <a:off x="0" y="0"/>
            <a:ext cx="9144000" cy="6858000"/>
          </a:xfrm>
          <a:prstGeom prst="rect">
            <a:avLst/>
          </a:prstGeom>
          <a:gradFill flip="none" rotWithShape="1">
            <a:gsLst>
              <a:gs pos="62000">
                <a:schemeClr val="bg2"/>
              </a:gs>
              <a:gs pos="23000">
                <a:schemeClr val="bg1"/>
              </a:gs>
              <a:gs pos="9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base"/>
            <a:endParaRPr lang="zh-CN" altLang="en-US" sz="100" strike="noStrike" noProof="1"/>
          </a:p>
        </p:txBody>
      </p:sp>
      <p:sp>
        <p:nvSpPr>
          <p:cNvPr id="17411" name="任意多边形: 形状 27"/>
          <p:cNvSpPr/>
          <p:nvPr>
            <p:custDataLst>
              <p:tags r:id="rId3"/>
            </p:custDataLst>
          </p:nvPr>
        </p:nvSpPr>
        <p:spPr>
          <a:xfrm>
            <a:off x="8040688" y="5127625"/>
            <a:ext cx="1103312" cy="1730375"/>
          </a:xfrm>
          <a:custGeom>
            <a:avLst/>
            <a:gdLst/>
            <a:ahLst/>
            <a:cxnLst>
              <a:cxn ang="0">
                <a:pos x="515762" y="0"/>
              </a:cxn>
              <a:cxn ang="0">
                <a:pos x="1103000" y="0"/>
              </a:cxn>
              <a:cxn ang="0">
                <a:pos x="1103000" y="1730261"/>
              </a:cxn>
              <a:cxn ang="0">
                <a:pos x="286690" y="1730261"/>
              </a:cxn>
              <a:cxn ang="0">
                <a:pos x="26615" y="1129646"/>
              </a:cxn>
              <a:cxn ang="0">
                <a:pos x="26615" y="864714"/>
              </a:cxn>
              <a:cxn ang="0">
                <a:pos x="343689" y="132466"/>
              </a:cxn>
              <a:cxn ang="0">
                <a:pos x="515762" y="0"/>
              </a:cxn>
            </a:cxnLst>
            <a:pathLst>
              <a:path w="3575341" h="4206440">
                <a:moveTo>
                  <a:pt x="1671827" y="0"/>
                </a:moveTo>
                <a:lnTo>
                  <a:pt x="3575341" y="0"/>
                </a:lnTo>
                <a:lnTo>
                  <a:pt x="3575341" y="4206440"/>
                </a:lnTo>
                <a:lnTo>
                  <a:pt x="929299" y="4206440"/>
                </a:lnTo>
                <a:lnTo>
                  <a:pt x="86272" y="2746285"/>
                </a:lnTo>
                <a:cubicBezTo>
                  <a:pt x="-28758" y="2546986"/>
                  <a:pt x="-28758" y="2301507"/>
                  <a:pt x="86272" y="2102208"/>
                </a:cubicBezTo>
                <a:lnTo>
                  <a:pt x="1114060" y="322039"/>
                </a:lnTo>
                <a:cubicBezTo>
                  <a:pt x="1229090" y="122740"/>
                  <a:pt x="1441692" y="0"/>
                  <a:pt x="1671827" y="0"/>
                </a:cubicBezTo>
                <a:close/>
              </a:path>
            </a:pathLst>
          </a:custGeom>
          <a:gradFill rotWithShape="1">
            <a:gsLst>
              <a:gs pos="0">
                <a:srgbClr val="D3F1FF">
                  <a:alpha val="14999"/>
                </a:srgbClr>
              </a:gs>
              <a:gs pos="100000">
                <a:schemeClr val="accent1">
                  <a:alpha val="4999"/>
                </a:schemeClr>
              </a:gs>
            </a:gsLst>
            <a:lin ang="162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7412" name="任意多边形: 形状 25"/>
          <p:cNvSpPr/>
          <p:nvPr>
            <p:custDataLst>
              <p:tags r:id="rId4"/>
            </p:custDataLst>
          </p:nvPr>
        </p:nvSpPr>
        <p:spPr>
          <a:xfrm flipH="1">
            <a:off x="0" y="0"/>
            <a:ext cx="3141663" cy="4635500"/>
          </a:xfrm>
          <a:custGeom>
            <a:avLst/>
            <a:gdLst/>
            <a:ahLst/>
            <a:cxnLst>
              <a:cxn ang="0">
                <a:pos x="3142162" y="0"/>
              </a:cxn>
              <a:cxn ang="0">
                <a:pos x="699071" y="0"/>
              </a:cxn>
              <a:cxn ang="0">
                <a:pos x="75258" y="1440625"/>
              </a:cxn>
              <a:cxn ang="0">
                <a:pos x="75258" y="2189750"/>
              </a:cxn>
              <a:cxn ang="0">
                <a:pos x="971821" y="4260262"/>
              </a:cxn>
              <a:cxn ang="0">
                <a:pos x="1458375" y="4634823"/>
              </a:cxn>
              <a:cxn ang="0">
                <a:pos x="3142162" y="4634823"/>
              </a:cxn>
            </a:cxnLst>
            <a:pathLst>
              <a:path w="4189550" h="4634823">
                <a:moveTo>
                  <a:pt x="4189550" y="0"/>
                </a:moveTo>
                <a:lnTo>
                  <a:pt x="932095" y="0"/>
                </a:lnTo>
                <a:lnTo>
                  <a:pt x="100344" y="1440625"/>
                </a:lnTo>
                <a:cubicBezTo>
                  <a:pt x="-33449" y="1672430"/>
                  <a:pt x="-33449" y="1957945"/>
                  <a:pt x="100344" y="2189750"/>
                </a:cubicBezTo>
                <a:lnTo>
                  <a:pt x="1295762" y="4260262"/>
                </a:lnTo>
                <a:cubicBezTo>
                  <a:pt x="1429553" y="4492067"/>
                  <a:pt x="1676917" y="4634823"/>
                  <a:pt x="1944500" y="4634823"/>
                </a:cubicBezTo>
                <a:lnTo>
                  <a:pt x="4189550" y="4634823"/>
                </a:lnTo>
                <a:close/>
              </a:path>
            </a:pathLst>
          </a:custGeom>
          <a:gradFill rotWithShape="1">
            <a:gsLst>
              <a:gs pos="0">
                <a:srgbClr val="D3F1FF">
                  <a:alpha val="100000"/>
                </a:srgbClr>
              </a:gs>
              <a:gs pos="20000">
                <a:srgbClr val="A7E3FF">
                  <a:alpha val="100000"/>
                </a:srgbClr>
              </a:gs>
              <a:gs pos="75999">
                <a:srgbClr val="22B9FF">
                  <a:alpha val="100000"/>
                </a:srgbClr>
              </a:gs>
            </a:gsLst>
            <a:lin ang="81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7" name="椭圆 6"/>
          <p:cNvSpPr/>
          <p:nvPr>
            <p:custDataLst>
              <p:tags r:id="rId5"/>
            </p:custDataLst>
          </p:nvPr>
        </p:nvSpPr>
        <p:spPr>
          <a:xfrm>
            <a:off x="7696200" y="1201738"/>
            <a:ext cx="66675" cy="88900"/>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9" name="椭圆 8"/>
          <p:cNvSpPr/>
          <p:nvPr>
            <p:custDataLst>
              <p:tags r:id="rId6"/>
            </p:custDataLst>
          </p:nvPr>
        </p:nvSpPr>
        <p:spPr>
          <a:xfrm>
            <a:off x="7800975" y="1201738"/>
            <a:ext cx="65088" cy="88900"/>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10" name="椭圆 9"/>
          <p:cNvSpPr/>
          <p:nvPr>
            <p:custDataLst>
              <p:tags r:id="rId7"/>
            </p:custDataLst>
          </p:nvPr>
        </p:nvSpPr>
        <p:spPr>
          <a:xfrm>
            <a:off x="7905750" y="1201738"/>
            <a:ext cx="65088" cy="889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17416" name="任意多边形: 形状 26"/>
          <p:cNvSpPr/>
          <p:nvPr>
            <p:custDataLst>
              <p:tags r:id="rId8"/>
            </p:custDataLst>
          </p:nvPr>
        </p:nvSpPr>
        <p:spPr>
          <a:xfrm>
            <a:off x="0" y="0"/>
            <a:ext cx="4368800" cy="6089650"/>
          </a:xfrm>
          <a:custGeom>
            <a:avLst/>
            <a:gdLst/>
            <a:ahLst/>
            <a:cxnLst>
              <a:cxn ang="0">
                <a:pos x="2962617" y="0"/>
              </a:cxn>
              <a:cxn ang="0">
                <a:pos x="3741125" y="0"/>
              </a:cxn>
              <a:cxn ang="0">
                <a:pos x="4253935" y="1184365"/>
              </a:cxn>
              <a:cxn ang="0">
                <a:pos x="4253935" y="2334951"/>
              </a:cxn>
              <a:cxn ang="0">
                <a:pos x="2876897" y="5515064"/>
              </a:cxn>
              <a:cxn ang="0">
                <a:pos x="2129596" y="6090357"/>
              </a:cxn>
              <a:cxn ang="0">
                <a:pos x="0" y="6090357"/>
              </a:cxn>
              <a:cxn ang="0">
                <a:pos x="0" y="5191408"/>
              </a:cxn>
              <a:cxn ang="0">
                <a:pos x="1843756" y="5191408"/>
              </a:cxn>
              <a:cxn ang="0">
                <a:pos x="2435935" y="4735532"/>
              </a:cxn>
              <a:cxn ang="0">
                <a:pos x="3527133" y="2215534"/>
              </a:cxn>
              <a:cxn ang="0">
                <a:pos x="3527133" y="1303782"/>
              </a:cxn>
            </a:cxnLst>
            <a:pathLst>
              <a:path w="5826033" h="6090357">
                <a:moveTo>
                  <a:pt x="3950157" y="0"/>
                </a:moveTo>
                <a:lnTo>
                  <a:pt x="4988167" y="0"/>
                </a:lnTo>
                <a:lnTo>
                  <a:pt x="5671914" y="1184365"/>
                </a:lnTo>
                <a:cubicBezTo>
                  <a:pt x="5877406" y="1540396"/>
                  <a:pt x="5877406" y="1978920"/>
                  <a:pt x="5671914" y="2334951"/>
                </a:cubicBezTo>
                <a:lnTo>
                  <a:pt x="3835863" y="5515064"/>
                </a:lnTo>
                <a:cubicBezTo>
                  <a:pt x="3630374" y="5871096"/>
                  <a:pt x="3250580" y="6090357"/>
                  <a:pt x="2839462" y="6090357"/>
                </a:cubicBezTo>
                <a:lnTo>
                  <a:pt x="0" y="6090357"/>
                </a:lnTo>
                <a:lnTo>
                  <a:pt x="0" y="5191408"/>
                </a:lnTo>
                <a:lnTo>
                  <a:pt x="2458342" y="5191408"/>
                </a:lnTo>
                <a:cubicBezTo>
                  <a:pt x="2784122" y="5191408"/>
                  <a:pt x="3085079" y="5017661"/>
                  <a:pt x="3247914" y="4735532"/>
                </a:cubicBezTo>
                <a:lnTo>
                  <a:pt x="4702845" y="2215534"/>
                </a:lnTo>
                <a:cubicBezTo>
                  <a:pt x="4865682" y="1933407"/>
                  <a:pt x="4865682" y="1585909"/>
                  <a:pt x="4702845" y="1303782"/>
                </a:cubicBezTo>
                <a:close/>
              </a:path>
            </a:pathLst>
          </a:custGeom>
          <a:gradFill rotWithShape="1">
            <a:gsLst>
              <a:gs pos="0">
                <a:srgbClr val="D3F1FF">
                  <a:alpha val="14999"/>
                </a:srgbClr>
              </a:gs>
              <a:gs pos="100000">
                <a:schemeClr val="accent1">
                  <a:alpha val="4999"/>
                </a:schemeClr>
              </a:gs>
            </a:gsLst>
            <a:lin ang="162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pic>
        <p:nvPicPr>
          <p:cNvPr id="17417" name="图片 18"/>
          <p:cNvPicPr>
            <a:picLocks noChangeAspect="1"/>
          </p:cNvPicPr>
          <p:nvPr>
            <p:custDataLst>
              <p:tags r:id="rId9"/>
            </p:custDataLst>
          </p:nvPr>
        </p:nvPicPr>
        <p:blipFill>
          <a:blip r:embed="rId10"/>
          <a:srcRect l="16241" t="11667" r="16089" b="13518"/>
          <a:stretch>
            <a:fillRect/>
          </a:stretch>
        </p:blipFill>
        <p:spPr>
          <a:xfrm>
            <a:off x="542925" y="1152525"/>
            <a:ext cx="3017838" cy="4449763"/>
          </a:xfrm>
          <a:prstGeom prst="rect">
            <a:avLst/>
          </a:prstGeom>
          <a:noFill/>
          <a:ln w="9525">
            <a:noFill/>
          </a:ln>
        </p:spPr>
      </p:pic>
      <p:sp>
        <p:nvSpPr>
          <p:cNvPr id="2" name="标题 1"/>
          <p:cNvSpPr>
            <a:spLocks noGrp="1"/>
          </p:cNvSpPr>
          <p:nvPr>
            <p:ph type="title"/>
          </p:nvPr>
        </p:nvSpPr>
        <p:spPr>
          <a:xfrm>
            <a:off x="3640118" y="3564723"/>
            <a:ext cx="4362683" cy="2230613"/>
          </a:xfrm>
        </p:spPr>
        <p:txBody>
          <a:bodyPr wrap="square" anchor="t" anchorCtr="0">
            <a:normAutofit/>
          </a:bodyPr>
          <a:lstStyle>
            <a:lvl1pPr algn="r">
              <a:defRPr sz="4050" b="0">
                <a:solidFill>
                  <a:schemeClr val="tx2"/>
                </a:solidFill>
              </a:defRPr>
            </a:lvl1pPr>
          </a:lstStyle>
          <a:p>
            <a:pPr fontAlgn="auto"/>
            <a:r>
              <a:rPr lang="zh-CN" altLang="en-US" sz="4050" strike="noStrike" noProof="1" dirty="0"/>
              <a:t>单击此处编辑母版标题样式</a:t>
            </a:r>
            <a:endParaRPr lang="zh-CN" altLang="en-US" strike="noStrike" noProof="1" dirty="0"/>
          </a:p>
        </p:txBody>
      </p:sp>
      <p:sp>
        <p:nvSpPr>
          <p:cNvPr id="8" name="节编号 3"/>
          <p:cNvSpPr>
            <a:spLocks noGrp="1"/>
          </p:cNvSpPr>
          <p:nvPr>
            <p:ph type="body" sz="quarter" idx="13" hasCustomPrompt="1"/>
          </p:nvPr>
        </p:nvSpPr>
        <p:spPr>
          <a:xfrm>
            <a:off x="3640118" y="2110105"/>
            <a:ext cx="4360883" cy="1318895"/>
          </a:xfrm>
        </p:spPr>
        <p:txBody>
          <a:bodyPr wrap="none" anchor="b" anchorCtr="0">
            <a:normAutofit/>
          </a:bodyPr>
          <a:lstStyle>
            <a:lvl1pPr marL="0" indent="0" algn="r">
              <a:buNone/>
              <a:defRPr sz="6000" b="1">
                <a:solidFill>
                  <a:schemeClr val="accent1"/>
                </a:solidFill>
              </a:defRPr>
            </a:lvl1pPr>
          </a:lstStyle>
          <a:p>
            <a:pPr lvl="0" fontAlgn="auto"/>
            <a:r>
              <a:rPr lang="zh-CN" altLang="en-US" strike="noStrike" noProof="1" dirty="0"/>
              <a:t>节编号</a:t>
            </a:r>
            <a:endParaRPr lang="zh-CN" altLang="en-US" strike="noStrike" noProof="1" dirty="0"/>
          </a:p>
        </p:txBody>
      </p:sp>
      <p:sp>
        <p:nvSpPr>
          <p:cNvPr id="4" name="日期占位符 4"/>
          <p:cNvSpPr>
            <a:spLocks noGrp="1"/>
          </p:cNvSpPr>
          <p:nvPr>
            <p:ph type="dt" sz="half" idx="10"/>
            <p:custDataLst>
              <p:tags r:id="rId11"/>
            </p:custDataLst>
          </p:nvPr>
        </p:nvSpPr>
        <p:spPr>
          <a:xfrm>
            <a:off x="522288" y="6356350"/>
            <a:ext cx="2057400" cy="365125"/>
          </a:xfrm>
          <a:prstGeom prst="rect">
            <a:avLst/>
          </a:prstGeom>
        </p:spPr>
        <p:txBody>
          <a:bodyPr vert="horz" wrap="square" lIns="91440" tIns="45720" rIns="91440" bIns="45720" rtlCol="0" anchor="ctr">
            <a:normAutofit/>
          </a:body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5"/>
          <p:cNvSpPr>
            <a:spLocks noGrp="1"/>
          </p:cNvSpPr>
          <p:nvPr>
            <p:ph type="ftr" sz="quarter" idx="11"/>
            <p:custDataLst>
              <p:tags r:id="rId12"/>
            </p:custDataLst>
          </p:nvPr>
        </p:nvSpPr>
        <p:spPr>
          <a:xfrm>
            <a:off x="3028950" y="6356350"/>
            <a:ext cx="3086100" cy="365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6"/>
          <p:cNvSpPr>
            <a:spLocks noGrp="1"/>
          </p:cNvSpPr>
          <p:nvPr>
            <p:ph type="sldNum" sz="quarter" idx="12"/>
            <p:custDataLst>
              <p:tags r:id="rId13"/>
            </p:custDataLst>
          </p:nvPr>
        </p:nvSpPr>
        <p:spPr>
          <a:xfrm>
            <a:off x="6565900" y="6356350"/>
            <a:ext cx="2057400" cy="365125"/>
          </a:xfrm>
          <a:prstGeom prst="rect">
            <a:avLst/>
          </a:prstGeom>
        </p:spPr>
        <p:txBody>
          <a:bodyPr vert="horz" wrap="square" lIns="91440" tIns="45720" rIns="91440" bIns="45720" rtlCol="0" anchor="ctr">
            <a:normAutofit/>
          </a:body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521970" y="1301750"/>
            <a:ext cx="3992880" cy="4875850"/>
          </a:xfrm>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z="1350" strike="noStrike" noProof="1" dirty="0">
                <a:sym typeface="+mn-ea"/>
              </a:rPr>
              <a:t>第</a:t>
            </a:r>
            <a:r>
              <a:rPr lang="zh-CN" altLang="en-US" sz="1350"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z="1050" strike="noStrike" noProof="1" dirty="0">
                <a:sym typeface="+mn-ea"/>
              </a:rPr>
              <a:t>第</a:t>
            </a:r>
            <a:r>
              <a:rPr lang="zh-CN" altLang="en-US" sz="1050" strike="noStrike" noProof="1" dirty="0"/>
              <a:t>五级</a:t>
            </a:r>
            <a:endParaRPr lang="zh-CN" altLang="en-US" strike="noStrike" noProof="1" dirty="0"/>
          </a:p>
        </p:txBody>
      </p:sp>
      <p:sp>
        <p:nvSpPr>
          <p:cNvPr id="4" name="内容占位符 3"/>
          <p:cNvSpPr>
            <a:spLocks noGrp="1"/>
          </p:cNvSpPr>
          <p:nvPr>
            <p:ph sz="half" idx="2"/>
          </p:nvPr>
        </p:nvSpPr>
        <p:spPr>
          <a:xfrm>
            <a:off x="4629150" y="1301750"/>
            <a:ext cx="3992880" cy="4875850"/>
          </a:xfrm>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z="1350" strike="noStrike" noProof="1" dirty="0">
                <a:sym typeface="+mn-ea"/>
              </a:rPr>
              <a:t>第</a:t>
            </a:r>
            <a:r>
              <a:rPr lang="zh-CN" altLang="en-US" sz="1350"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z="1050" strike="noStrike" noProof="1" dirty="0">
                <a:sym typeface="+mn-ea"/>
              </a:rPr>
              <a:t>第</a:t>
            </a:r>
            <a:r>
              <a:rPr lang="zh-CN" altLang="en-US" sz="1050" strike="noStrike" noProof="1" dirty="0"/>
              <a:t>五级</a:t>
            </a:r>
            <a:endParaRPr lang="zh-CN" altLang="en-US" strike="noStrike" noProof="1" dirty="0"/>
          </a:p>
        </p:txBody>
      </p:sp>
      <p:sp>
        <p:nvSpPr>
          <p:cNvPr id="8" name="标题 7"/>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nvPr>
        </p:nvSpPr>
        <p:spPr/>
        <p:txBody>
          <a:bodyPr/>
          <a:p>
            <a:pPr fontAlgn="base"/>
            <a:endParaRPr lang="zh-CN" altLang="en-US" strike="noStrike" noProof="1" dirty="0"/>
          </a:p>
        </p:txBody>
      </p:sp>
      <p:sp>
        <p:nvSpPr>
          <p:cNvPr id="6" name="灯片编号占位符 5"/>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521970" y="1172210"/>
            <a:ext cx="3992880" cy="626110"/>
          </a:xfrm>
        </p:spPr>
        <p:txBody>
          <a:bodyPr wrap="square" anchor="b">
            <a:normAutofit/>
          </a:bodyPr>
          <a:lstStyle>
            <a:lvl1pPr marL="0" indent="0">
              <a:buNone/>
              <a:defRPr sz="18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auto"/>
            <a:r>
              <a:rPr lang="zh-CN" altLang="en-US" strike="noStrike" noProof="1" dirty="0"/>
              <a:t>单击此处编辑母版文本样式</a:t>
            </a:r>
            <a:endParaRPr lang="zh-CN" altLang="en-US" strike="noStrike" noProof="1" dirty="0"/>
          </a:p>
        </p:txBody>
      </p:sp>
      <p:sp>
        <p:nvSpPr>
          <p:cNvPr id="4" name="内容占位符 3"/>
          <p:cNvSpPr>
            <a:spLocks noGrp="1"/>
          </p:cNvSpPr>
          <p:nvPr>
            <p:ph sz="half" idx="2"/>
          </p:nvPr>
        </p:nvSpPr>
        <p:spPr>
          <a:xfrm>
            <a:off x="521970" y="1875099"/>
            <a:ext cx="3992880" cy="4300276"/>
          </a:xfrm>
        </p:spPr>
        <p:txBody>
          <a:bodyPr wrap="square">
            <a:normAutofit/>
          </a:bodyPr>
          <a:lstStyle>
            <a:lvl1pPr>
              <a:defRPr sz="165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z="1650"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z="1350" strike="noStrike" noProof="1" dirty="0">
                <a:sym typeface="+mn-ea"/>
              </a:rPr>
              <a:t>第</a:t>
            </a:r>
            <a:r>
              <a:rPr lang="zh-CN" altLang="en-US" sz="1350"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z="1050" strike="noStrike" noProof="1" dirty="0">
                <a:sym typeface="+mn-ea"/>
              </a:rPr>
              <a:t>第</a:t>
            </a:r>
            <a:r>
              <a:rPr lang="zh-CN" altLang="en-US" sz="1050" strike="noStrike" noProof="1" dirty="0"/>
              <a:t>五级</a:t>
            </a:r>
            <a:endParaRPr lang="zh-CN" altLang="en-US" strike="noStrike" noProof="1" dirty="0"/>
          </a:p>
        </p:txBody>
      </p:sp>
      <p:sp>
        <p:nvSpPr>
          <p:cNvPr id="5" name="文本占位符 4"/>
          <p:cNvSpPr>
            <a:spLocks noGrp="1"/>
          </p:cNvSpPr>
          <p:nvPr>
            <p:ph type="body" sz="quarter" idx="3"/>
          </p:nvPr>
        </p:nvSpPr>
        <p:spPr>
          <a:xfrm>
            <a:off x="4629150" y="1172210"/>
            <a:ext cx="3992880" cy="626110"/>
          </a:xfrm>
        </p:spPr>
        <p:txBody>
          <a:bodyPr wrap="square" anchor="b">
            <a:normAutofit/>
          </a:bodyPr>
          <a:lstStyle>
            <a:lvl1pPr marL="0" indent="0">
              <a:buNone/>
              <a:defRPr sz="18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auto"/>
            <a:r>
              <a:rPr lang="zh-CN" altLang="en-US" strike="noStrike" noProof="1" dirty="0"/>
              <a:t>单击此处编辑母版文本样式</a:t>
            </a:r>
            <a:endParaRPr lang="zh-CN" altLang="en-US" strike="noStrike" noProof="1" dirty="0"/>
          </a:p>
        </p:txBody>
      </p:sp>
      <p:sp>
        <p:nvSpPr>
          <p:cNvPr id="6" name="内容占位符 5"/>
          <p:cNvSpPr>
            <a:spLocks noGrp="1"/>
          </p:cNvSpPr>
          <p:nvPr>
            <p:ph sz="quarter" idx="4"/>
          </p:nvPr>
        </p:nvSpPr>
        <p:spPr>
          <a:xfrm>
            <a:off x="4629150" y="1875099"/>
            <a:ext cx="3992880" cy="4300276"/>
          </a:xfrm>
        </p:spPr>
        <p:txBody>
          <a:bodyPr wrap="square">
            <a:normAutofit/>
          </a:bodyPr>
          <a:lstStyle>
            <a:lvl1pPr>
              <a:defRPr sz="165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z="1650"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z="1350" strike="noStrike" noProof="1" dirty="0">
                <a:sym typeface="+mn-ea"/>
              </a:rPr>
              <a:t>第</a:t>
            </a:r>
            <a:r>
              <a:rPr lang="zh-CN" altLang="en-US" sz="1350"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z="1050" strike="noStrike" noProof="1" dirty="0">
                <a:sym typeface="+mn-ea"/>
              </a:rPr>
              <a:t>第</a:t>
            </a:r>
            <a:r>
              <a:rPr lang="zh-CN" altLang="en-US" sz="1050" strike="noStrike" noProof="1" dirty="0"/>
              <a:t>五级</a:t>
            </a:r>
            <a:endParaRPr lang="zh-CN" altLang="en-US" strike="noStrike" noProof="1" dirty="0"/>
          </a:p>
        </p:txBody>
      </p:sp>
      <p:sp>
        <p:nvSpPr>
          <p:cNvPr id="10" name="标题 9"/>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7" name="页脚占位符 6"/>
          <p:cNvSpPr>
            <a:spLocks noGrp="1"/>
          </p:cNvSpPr>
          <p:nvPr>
            <p:ph type="ftr" sz="quarter" idx="11"/>
          </p:nvPr>
        </p:nvSpPr>
        <p:spPr/>
        <p:txBody>
          <a:bodyPr/>
          <a:p>
            <a:pPr fontAlgn="base"/>
            <a:endParaRPr lang="zh-CN" altLang="en-US" strike="noStrike" noProof="1" dirty="0"/>
          </a:p>
        </p:txBody>
      </p:sp>
      <p:sp>
        <p:nvSpPr>
          <p:cNvPr id="8" name="灯片编号占位符 7"/>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dirty="0"/>
          </a:p>
        </p:txBody>
      </p:sp>
      <p:sp>
        <p:nvSpPr>
          <p:cNvPr id="4" name="灯片编号占位符 3"/>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dirty="0"/>
          </a:p>
        </p:txBody>
      </p:sp>
      <p:sp>
        <p:nvSpPr>
          <p:cNvPr id="4" name="灯片编号占位符 3"/>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nvPr>
        </p:nvSpPr>
        <p:spPr>
          <a:xfrm>
            <a:off x="521970" y="360045"/>
            <a:ext cx="8101489" cy="5817870"/>
          </a:xfrm>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sym typeface="+mn-ea"/>
              </a:rPr>
              <a:t>第</a:t>
            </a:r>
            <a:r>
              <a:rPr lang="zh-CN" altLang="en-US" strike="noStrike" noProof="1" dirty="0"/>
              <a:t>二级</a:t>
            </a:r>
            <a:endParaRPr lang="zh-CN" altLang="en-US" strike="noStrike" noProof="1" dirty="0"/>
          </a:p>
          <a:p>
            <a:pPr lvl="2" fontAlgn="auto"/>
            <a:r>
              <a:rPr lang="zh-CN" altLang="en-US" sz="1350" strike="noStrike" noProof="1" dirty="0">
                <a:sym typeface="+mn-ea"/>
              </a:rPr>
              <a:t>第</a:t>
            </a:r>
            <a:r>
              <a:rPr lang="zh-CN" altLang="en-US" sz="1350"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z="1050" strike="noStrike" noProof="1" dirty="0">
                <a:sym typeface="+mn-ea"/>
              </a:rPr>
              <a:t>第</a:t>
            </a:r>
            <a:r>
              <a:rPr lang="zh-CN" altLang="en-US" sz="1050" strike="noStrike" noProof="1" dirty="0"/>
              <a:t>五级</a:t>
            </a:r>
            <a:endParaRPr lang="zh-CN" altLang="en-US" strike="noStrike" noProof="1" dirty="0"/>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nvPr>
        </p:nvSpPr>
        <p:spPr/>
        <p:txBody>
          <a:bodyPr/>
          <a:p>
            <a:pPr fontAlgn="base"/>
            <a:endParaRPr lang="zh-CN" altLang="en-US" strike="noStrike" noProof="1" dirty="0"/>
          </a:p>
        </p:txBody>
      </p:sp>
      <p:sp>
        <p:nvSpPr>
          <p:cNvPr id="5" name="灯片编号占位符 4"/>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nvPr>
        </p:nvSpPr>
        <p:spPr>
          <a:xfrm>
            <a:off x="521970" y="1301750"/>
            <a:ext cx="8099316" cy="405553"/>
          </a:xfrm>
        </p:spPr>
        <p:txBody>
          <a:bodyPr wrap="square" anchor="t">
            <a:normAutofit/>
          </a:bodyPr>
          <a:lstStyle>
            <a:lvl1pPr marL="0" indent="0">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fontAlgn="auto"/>
            <a:r>
              <a:rPr lang="zh-CN" altLang="en-US" strike="noStrike" noProof="1" dirty="0"/>
              <a:t>单击此处编辑副标题</a:t>
            </a:r>
            <a:endParaRPr lang="zh-CN" altLang="en-US" strike="noStrike" noProof="1" dirty="0"/>
          </a:p>
        </p:txBody>
      </p:sp>
      <p:sp>
        <p:nvSpPr>
          <p:cNvPr id="4" name="标题 3"/>
          <p:cNvSpPr>
            <a:spLocks noGrp="1"/>
          </p:cNvSpPr>
          <p:nvPr>
            <p:ph type="title"/>
          </p:nvPr>
        </p:nvSpPr>
        <p:spPr/>
        <p:txBody>
          <a:bodyPr/>
          <a:lstStyle>
            <a:lvl1pPr>
              <a:defRPr>
                <a:solidFill>
                  <a:schemeClr val="tx2"/>
                </a:solidFill>
              </a:defRPr>
            </a:lvl1pPr>
          </a:lstStyle>
          <a:p>
            <a:pPr fontAlgn="auto"/>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nvPr>
        </p:nvSpPr>
        <p:spPr/>
        <p:txBody>
          <a:bodyPr/>
          <a:p>
            <a:pPr fontAlgn="base"/>
            <a:endParaRPr lang="zh-CN" altLang="en-US" strike="noStrike" noProof="1" dirty="0"/>
          </a:p>
        </p:txBody>
      </p:sp>
      <p:sp>
        <p:nvSpPr>
          <p:cNvPr id="6" name="灯片编号占位符 5"/>
          <p:cNvSpPr>
            <a:spLocks noGrp="1"/>
          </p:cNvSpPr>
          <p:nvPr>
            <p:ph type="sldNum" sz="quarter" idx="12"/>
          </p:nvPr>
        </p:nvSpPr>
        <p:spPr/>
        <p:txBody>
          <a:bodyPr/>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18" name="矩形 17"/>
          <p:cNvSpPr/>
          <p:nvPr>
            <p:custDataLst>
              <p:tags r:id="rId2"/>
            </p:custDataLst>
          </p:nvPr>
        </p:nvSpPr>
        <p:spPr>
          <a:xfrm>
            <a:off x="0" y="0"/>
            <a:ext cx="9144000" cy="6858000"/>
          </a:xfrm>
          <a:prstGeom prst="rect">
            <a:avLst/>
          </a:prstGeom>
          <a:gradFill flip="none" rotWithShape="1">
            <a:gsLst>
              <a:gs pos="62000">
                <a:schemeClr val="bg2"/>
              </a:gs>
              <a:gs pos="23000">
                <a:schemeClr val="bg1"/>
              </a:gs>
              <a:gs pos="9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base"/>
            <a:endParaRPr lang="zh-CN" altLang="en-US" sz="100" strike="noStrike" noProof="1"/>
          </a:p>
        </p:txBody>
      </p:sp>
      <p:sp>
        <p:nvSpPr>
          <p:cNvPr id="18435" name="任意多边形: 形状 11"/>
          <p:cNvSpPr/>
          <p:nvPr>
            <p:custDataLst>
              <p:tags r:id="rId3"/>
            </p:custDataLst>
          </p:nvPr>
        </p:nvSpPr>
        <p:spPr>
          <a:xfrm flipV="1">
            <a:off x="4202113" y="0"/>
            <a:ext cx="4941887" cy="6858000"/>
          </a:xfrm>
          <a:custGeom>
            <a:avLst/>
            <a:gdLst/>
            <a:ahLst/>
            <a:cxnLst>
              <a:cxn ang="0">
                <a:pos x="2690952" y="0"/>
              </a:cxn>
              <a:cxn ang="0">
                <a:pos x="4941435" y="0"/>
              </a:cxn>
              <a:cxn ang="0">
                <a:pos x="4941435" y="987375"/>
              </a:cxn>
              <a:cxn ang="0">
                <a:pos x="3005101" y="987375"/>
              </a:cxn>
              <a:cxn ang="0">
                <a:pos x="2277812" y="1546920"/>
              </a:cxn>
              <a:cxn ang="0">
                <a:pos x="937647" y="4639976"/>
              </a:cxn>
              <a:cxn ang="0">
                <a:pos x="937647" y="5759064"/>
              </a:cxn>
              <a:cxn ang="0">
                <a:pos x="1413797" y="6858000"/>
              </a:cxn>
              <a:cxn ang="0">
                <a:pos x="558182" y="6858000"/>
              </a:cxn>
              <a:cxn ang="0">
                <a:pos x="138864" y="5890227"/>
              </a:cxn>
              <a:cxn ang="0">
                <a:pos x="138864" y="4508812"/>
              </a:cxn>
              <a:cxn ang="0">
                <a:pos x="1793178" y="690709"/>
              </a:cxn>
              <a:cxn ang="0">
                <a:pos x="2690952" y="0"/>
              </a:cxn>
            </a:cxnLst>
            <a:pathLst>
              <a:path w="6588580" h="6858000">
                <a:moveTo>
                  <a:pt x="3587936" y="0"/>
                </a:moveTo>
                <a:lnTo>
                  <a:pt x="6588580" y="0"/>
                </a:lnTo>
                <a:lnTo>
                  <a:pt x="6588580" y="987375"/>
                </a:lnTo>
                <a:lnTo>
                  <a:pt x="4006802" y="987375"/>
                </a:lnTo>
                <a:cubicBezTo>
                  <a:pt x="3606694" y="987375"/>
                  <a:pt x="3237070" y="1200635"/>
                  <a:pt x="3037083" y="1546920"/>
                </a:cubicBezTo>
                <a:lnTo>
                  <a:pt x="1250197" y="4639976"/>
                </a:lnTo>
                <a:cubicBezTo>
                  <a:pt x="1050208" y="4986259"/>
                  <a:pt x="1050208" y="5412780"/>
                  <a:pt x="1250197" y="5759064"/>
                </a:cubicBezTo>
                <a:lnTo>
                  <a:pt x="1885063" y="6858000"/>
                </a:lnTo>
                <a:lnTo>
                  <a:pt x="744243" y="6858000"/>
                </a:lnTo>
                <a:lnTo>
                  <a:pt x="185152" y="5890227"/>
                </a:lnTo>
                <a:cubicBezTo>
                  <a:pt x="-61718" y="5462770"/>
                  <a:pt x="-61718" y="4936270"/>
                  <a:pt x="185152" y="4508812"/>
                </a:cubicBezTo>
                <a:lnTo>
                  <a:pt x="2390904" y="690709"/>
                </a:lnTo>
                <a:cubicBezTo>
                  <a:pt x="2637770" y="263251"/>
                  <a:pt x="3094037" y="0"/>
                  <a:pt x="3587936" y="0"/>
                </a:cubicBezTo>
                <a:close/>
              </a:path>
            </a:pathLst>
          </a:custGeom>
          <a:gradFill rotWithShape="1">
            <a:gsLst>
              <a:gs pos="0">
                <a:srgbClr val="D3F1FF">
                  <a:alpha val="14999"/>
                </a:srgbClr>
              </a:gs>
              <a:gs pos="100000">
                <a:schemeClr val="accent1">
                  <a:alpha val="3000"/>
                </a:schemeClr>
              </a:gs>
            </a:gsLst>
            <a:lin ang="162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8436" name="任意多边形: 形状 12"/>
          <p:cNvSpPr/>
          <p:nvPr>
            <p:custDataLst>
              <p:tags r:id="rId4"/>
            </p:custDataLst>
          </p:nvPr>
        </p:nvSpPr>
        <p:spPr>
          <a:xfrm flipV="1">
            <a:off x="6462713" y="0"/>
            <a:ext cx="2681287" cy="4206875"/>
          </a:xfrm>
          <a:custGeom>
            <a:avLst/>
            <a:gdLst/>
            <a:ahLst/>
            <a:cxnLst>
              <a:cxn ang="0">
                <a:pos x="1253870" y="0"/>
              </a:cxn>
              <a:cxn ang="0">
                <a:pos x="2681505" y="0"/>
              </a:cxn>
              <a:cxn ang="0">
                <a:pos x="2681505" y="4206440"/>
              </a:cxn>
              <a:cxn ang="0">
                <a:pos x="696974" y="4206440"/>
              </a:cxn>
              <a:cxn ang="0">
                <a:pos x="64704" y="2746285"/>
              </a:cxn>
              <a:cxn ang="0">
                <a:pos x="64704" y="2102208"/>
              </a:cxn>
              <a:cxn ang="0">
                <a:pos x="835545" y="322039"/>
              </a:cxn>
              <a:cxn ang="0">
                <a:pos x="1253870" y="0"/>
              </a:cxn>
            </a:cxnLst>
            <a:pathLst>
              <a:path w="3575341" h="4206440">
                <a:moveTo>
                  <a:pt x="1671827" y="0"/>
                </a:moveTo>
                <a:lnTo>
                  <a:pt x="3575341" y="0"/>
                </a:lnTo>
                <a:lnTo>
                  <a:pt x="3575341" y="4206440"/>
                </a:lnTo>
                <a:lnTo>
                  <a:pt x="929299" y="4206440"/>
                </a:lnTo>
                <a:lnTo>
                  <a:pt x="86272" y="2746285"/>
                </a:lnTo>
                <a:cubicBezTo>
                  <a:pt x="-28758" y="2546986"/>
                  <a:pt x="-28758" y="2301507"/>
                  <a:pt x="86272" y="2102208"/>
                </a:cubicBezTo>
                <a:lnTo>
                  <a:pt x="1114060" y="322039"/>
                </a:lnTo>
                <a:cubicBezTo>
                  <a:pt x="1229090" y="122740"/>
                  <a:pt x="1441692" y="0"/>
                  <a:pt x="1671827" y="0"/>
                </a:cubicBezTo>
                <a:close/>
              </a:path>
            </a:pathLst>
          </a:custGeom>
          <a:gradFill rotWithShape="1">
            <a:gsLst>
              <a:gs pos="0">
                <a:srgbClr val="D3F1FF">
                  <a:alpha val="100000"/>
                </a:srgbClr>
              </a:gs>
              <a:gs pos="20000">
                <a:srgbClr val="A7E3FF">
                  <a:alpha val="100000"/>
                </a:srgbClr>
              </a:gs>
              <a:gs pos="75999">
                <a:srgbClr val="22B9FF">
                  <a:alpha val="100000"/>
                </a:srgbClr>
              </a:gs>
            </a:gsLst>
            <a:lin ang="135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8437" name="任意多边形: 形状 15"/>
          <p:cNvSpPr/>
          <p:nvPr>
            <p:custDataLst>
              <p:tags r:id="rId5"/>
            </p:custDataLst>
          </p:nvPr>
        </p:nvSpPr>
        <p:spPr>
          <a:xfrm flipV="1">
            <a:off x="2057400" y="0"/>
            <a:ext cx="2876550" cy="6858000"/>
          </a:xfrm>
          <a:custGeom>
            <a:avLst/>
            <a:gdLst/>
            <a:ahLst/>
            <a:cxnLst>
              <a:cxn ang="0">
                <a:pos x="1378185" y="0"/>
              </a:cxn>
              <a:cxn ang="0">
                <a:pos x="2239305" y="0"/>
              </a:cxn>
              <a:cxn ang="0">
                <a:pos x="2708140" y="1082268"/>
              </a:cxn>
              <a:cxn ang="0">
                <a:pos x="2708140" y="2751652"/>
              </a:cxn>
              <a:cxn ang="0">
                <a:pos x="929153" y="6858000"/>
              </a:cxn>
              <a:cxn ang="0">
                <a:pos x="0" y="6858000"/>
              </a:cxn>
              <a:cxn ang="0">
                <a:pos x="52303" y="6797093"/>
              </a:cxn>
              <a:cxn ang="0">
                <a:pos x="221459" y="6503843"/>
              </a:cxn>
              <a:cxn ang="0">
                <a:pos x="1904214" y="2619627"/>
              </a:cxn>
              <a:cxn ang="0">
                <a:pos x="1904214" y="1214293"/>
              </a:cxn>
            </a:cxnLst>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rotWithShape="1">
            <a:gsLst>
              <a:gs pos="0">
                <a:schemeClr val="accent1">
                  <a:alpha val="0"/>
                </a:schemeClr>
              </a:gs>
              <a:gs pos="100000">
                <a:schemeClr val="accent1">
                  <a:alpha val="3999"/>
                </a:schemeClr>
              </a:gs>
            </a:gsLst>
            <a:lin ang="162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18438" name="任意多边形: 形状 14"/>
          <p:cNvSpPr/>
          <p:nvPr>
            <p:custDataLst>
              <p:tags r:id="rId6"/>
            </p:custDataLst>
          </p:nvPr>
        </p:nvSpPr>
        <p:spPr>
          <a:xfrm flipV="1">
            <a:off x="5386388" y="0"/>
            <a:ext cx="3757612" cy="5468938"/>
          </a:xfrm>
          <a:custGeom>
            <a:avLst/>
            <a:gdLst/>
            <a:ahLst/>
            <a:cxnLst>
              <a:cxn ang="0">
                <a:pos x="1940846" y="0"/>
              </a:cxn>
              <a:cxn ang="0">
                <a:pos x="3758297" y="0"/>
              </a:cxn>
              <a:cxn ang="0">
                <a:pos x="3758297" y="923462"/>
              </a:cxn>
              <a:cxn ang="0">
                <a:pos x="2234479" y="923462"/>
              </a:cxn>
              <a:cxn ang="0">
                <a:pos x="1746312" y="1299267"/>
              </a:cxn>
              <a:cxn ang="0">
                <a:pos x="846775" y="3376648"/>
              </a:cxn>
              <a:cxn ang="0">
                <a:pos x="846775" y="4128259"/>
              </a:cxn>
              <a:cxn ang="0">
                <a:pos x="1427268" y="5468842"/>
              </a:cxn>
              <a:cxn ang="0">
                <a:pos x="627529" y="5468842"/>
              </a:cxn>
              <a:cxn ang="0">
                <a:pos x="100155" y="4250933"/>
              </a:cxn>
              <a:cxn ang="0">
                <a:pos x="100155" y="3253975"/>
              </a:cxn>
              <a:cxn ang="0">
                <a:pos x="1293328" y="498480"/>
              </a:cxn>
              <a:cxn ang="0">
                <a:pos x="1940846" y="0"/>
              </a:cxn>
            </a:cxnLst>
            <a:pathLst>
              <a:path w="5011063" h="5468842">
                <a:moveTo>
                  <a:pt x="2587795" y="0"/>
                </a:moveTo>
                <a:lnTo>
                  <a:pt x="5011063" y="0"/>
                </a:lnTo>
                <a:lnTo>
                  <a:pt x="5011063" y="923462"/>
                </a:lnTo>
                <a:lnTo>
                  <a:pt x="2979306" y="923462"/>
                </a:lnTo>
                <a:cubicBezTo>
                  <a:pt x="2710749" y="923462"/>
                  <a:pt x="2462652" y="1066693"/>
                  <a:pt x="2328417" y="1299267"/>
                </a:cubicBezTo>
                <a:lnTo>
                  <a:pt x="1129034" y="3376648"/>
                </a:lnTo>
                <a:cubicBezTo>
                  <a:pt x="994797" y="3609222"/>
                  <a:pt x="994797" y="3895684"/>
                  <a:pt x="1129034" y="4128259"/>
                </a:cubicBezTo>
                <a:lnTo>
                  <a:pt x="1903025" y="5468842"/>
                </a:lnTo>
                <a:lnTo>
                  <a:pt x="836706" y="5468842"/>
                </a:lnTo>
                <a:lnTo>
                  <a:pt x="133540" y="4250933"/>
                </a:lnTo>
                <a:cubicBezTo>
                  <a:pt x="-44514" y="3942439"/>
                  <a:pt x="-44514" y="3562468"/>
                  <a:pt x="133540" y="3253975"/>
                </a:cubicBezTo>
                <a:lnTo>
                  <a:pt x="1724438" y="498480"/>
                </a:lnTo>
                <a:cubicBezTo>
                  <a:pt x="1902490" y="189986"/>
                  <a:pt x="2231571" y="0"/>
                  <a:pt x="2587795" y="0"/>
                </a:cubicBezTo>
                <a:close/>
              </a:path>
            </a:pathLst>
          </a:custGeom>
          <a:gradFill rotWithShape="1">
            <a:gsLst>
              <a:gs pos="0">
                <a:schemeClr val="accent1">
                  <a:alpha val="20000"/>
                </a:schemeClr>
              </a:gs>
              <a:gs pos="100000">
                <a:schemeClr val="accent1">
                  <a:alpha val="9999"/>
                </a:schemeClr>
              </a:gs>
            </a:gsLst>
            <a:lin ang="54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pic>
        <p:nvPicPr>
          <p:cNvPr id="18439" name="图片 24"/>
          <p:cNvPicPr>
            <a:picLocks noChangeAspect="1"/>
          </p:cNvPicPr>
          <p:nvPr>
            <p:custDataLst>
              <p:tags r:id="rId7"/>
            </p:custDataLst>
          </p:nvPr>
        </p:nvPicPr>
        <p:blipFill>
          <a:blip r:embed="rId8"/>
          <a:stretch>
            <a:fillRect/>
          </a:stretch>
        </p:blipFill>
        <p:spPr>
          <a:xfrm>
            <a:off x="5303838" y="1281113"/>
            <a:ext cx="3336925" cy="3943350"/>
          </a:xfrm>
          <a:prstGeom prst="rect">
            <a:avLst/>
          </a:prstGeom>
          <a:noFill/>
          <a:ln w="9525">
            <a:noFill/>
          </a:ln>
        </p:spPr>
      </p:pic>
      <p:sp>
        <p:nvSpPr>
          <p:cNvPr id="27" name="椭圆 26"/>
          <p:cNvSpPr/>
          <p:nvPr>
            <p:custDataLst>
              <p:tags r:id="rId9"/>
            </p:custDataLst>
          </p:nvPr>
        </p:nvSpPr>
        <p:spPr>
          <a:xfrm>
            <a:off x="817563" y="1201738"/>
            <a:ext cx="66675" cy="889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29" name="椭圆 28"/>
          <p:cNvSpPr/>
          <p:nvPr>
            <p:custDataLst>
              <p:tags r:id="rId10"/>
            </p:custDataLst>
          </p:nvPr>
        </p:nvSpPr>
        <p:spPr>
          <a:xfrm>
            <a:off x="922338" y="1201738"/>
            <a:ext cx="66675" cy="889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30" name="椭圆 29"/>
          <p:cNvSpPr/>
          <p:nvPr>
            <p:custDataLst>
              <p:tags r:id="rId11"/>
            </p:custDataLst>
          </p:nvPr>
        </p:nvSpPr>
        <p:spPr>
          <a:xfrm>
            <a:off x="1027113" y="1201738"/>
            <a:ext cx="66675" cy="88900"/>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2" name="标题 1"/>
          <p:cNvSpPr>
            <a:spLocks noGrp="1"/>
          </p:cNvSpPr>
          <p:nvPr>
            <p:ph type="ctrTitle"/>
          </p:nvPr>
        </p:nvSpPr>
        <p:spPr>
          <a:xfrm>
            <a:off x="826293" y="1530000"/>
            <a:ext cx="4420622" cy="2175523"/>
          </a:xfrm>
        </p:spPr>
        <p:txBody>
          <a:bodyPr wrap="square" anchor="b">
            <a:normAutofit/>
          </a:bodyPr>
          <a:lstStyle>
            <a:lvl1pPr algn="l">
              <a:lnSpc>
                <a:spcPct val="100000"/>
              </a:lnSpc>
              <a:defRPr sz="4050">
                <a:solidFill>
                  <a:schemeClr val="tx2"/>
                </a:solidFill>
              </a:defRPr>
            </a:lvl1pPr>
          </a:lstStyle>
          <a:p>
            <a:pPr fontAlgn="auto"/>
            <a:r>
              <a:rPr lang="zh-CN" altLang="en-US" sz="4050" strike="noStrike" noProof="1" dirty="0"/>
              <a:t>单击此处编辑母版标题样式</a:t>
            </a:r>
            <a:endParaRPr lang="zh-CN" altLang="en-US" strike="noStrike" noProof="1" dirty="0"/>
          </a:p>
        </p:txBody>
      </p:sp>
      <p:sp>
        <p:nvSpPr>
          <p:cNvPr id="3" name="副标题 2"/>
          <p:cNvSpPr>
            <a:spLocks noGrp="1"/>
          </p:cNvSpPr>
          <p:nvPr>
            <p:ph type="subTitle" idx="1" hasCustomPrompt="1"/>
          </p:nvPr>
        </p:nvSpPr>
        <p:spPr>
          <a:xfrm>
            <a:off x="826293" y="3849523"/>
            <a:ext cx="4420622" cy="972000"/>
          </a:xfrm>
        </p:spPr>
        <p:txBody>
          <a:bodyPr wrap="square">
            <a:normAutofit/>
          </a:bodyPr>
          <a:lstStyle>
            <a:lvl1pPr marL="0" indent="0" algn="l">
              <a:lnSpc>
                <a:spcPct val="100000"/>
              </a:lnSpc>
              <a:buNone/>
              <a:defRPr sz="1650" cap="all"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auto"/>
            <a:r>
              <a:rPr lang="zh-CN" altLang="en-US" sz="1650" strike="noStrike" noProof="1" dirty="0"/>
              <a:t>单击此处编辑副标题</a:t>
            </a:r>
            <a:endParaRPr lang="zh-CN" altLang="en-US" strike="noStrike" noProof="1" dirty="0"/>
          </a:p>
        </p:txBody>
      </p:sp>
      <p:sp>
        <p:nvSpPr>
          <p:cNvPr id="24" name="署名占位符 10"/>
          <p:cNvSpPr>
            <a:spLocks noGrp="1"/>
          </p:cNvSpPr>
          <p:nvPr>
            <p:ph type="body" sz="quarter" idx="17" hasCustomPrompt="1"/>
          </p:nvPr>
        </p:nvSpPr>
        <p:spPr>
          <a:xfrm>
            <a:off x="826293" y="4973027"/>
            <a:ext cx="2160000" cy="504000"/>
          </a:xfrm>
          <a:prstGeom prst="roundRect">
            <a:avLst>
              <a:gd name="adj" fmla="val 50000"/>
            </a:avLst>
          </a:prstGeom>
          <a:gradFill flip="none" rotWithShape="1">
            <a:gsLst>
              <a:gs pos="0">
                <a:schemeClr val="accent1"/>
              </a:gs>
              <a:gs pos="80000">
                <a:schemeClr val="accent2"/>
              </a:gs>
            </a:gsLst>
            <a:lin ang="2700000" scaled="1"/>
            <a:tileRect/>
          </a:gradFill>
        </p:spPr>
        <p:txBody>
          <a:bodyPr wrap="square" anchor="ctr">
            <a:normAutofit/>
          </a:bodyPr>
          <a:lstStyle>
            <a:lvl1pPr marL="0" indent="0" algn="ctr">
              <a:lnSpc>
                <a:spcPct val="100000"/>
              </a:lnSpc>
              <a:buNone/>
              <a:defRPr sz="1050">
                <a:solidFill>
                  <a:srgbClr val="FFFFFF"/>
                </a:solidFill>
              </a:defRPr>
            </a:lvl1pPr>
          </a:lstStyle>
          <a:p>
            <a:pPr lvl="0" fontAlgn="auto"/>
            <a:r>
              <a:rPr lang="zh-CN" altLang="en-US" sz="1050" strike="noStrike" noProof="1" dirty="0"/>
              <a:t>署名</a:t>
            </a:r>
            <a:endParaRPr lang="zh-CN" altLang="en-US" strike="noStrike" noProof="1" dirty="0"/>
          </a:p>
        </p:txBody>
      </p:sp>
      <p:sp>
        <p:nvSpPr>
          <p:cNvPr id="4" name="日期占位符 3"/>
          <p:cNvSpPr>
            <a:spLocks noGrp="1"/>
          </p:cNvSpPr>
          <p:nvPr>
            <p:ph type="dt" sz="half" idx="10"/>
            <p:custDataLst>
              <p:tags r:id="rId12"/>
            </p:custDataLst>
          </p:nvPr>
        </p:nvSpPr>
        <p:spPr>
          <a:xfrm>
            <a:off x="522288" y="6356350"/>
            <a:ext cx="2057400" cy="365125"/>
          </a:xfrm>
          <a:prstGeom prst="rect">
            <a:avLst/>
          </a:prstGeom>
        </p:spPr>
        <p:txBody>
          <a:bodyPr vert="horz" wrap="square" lIns="91440" tIns="45720" rIns="91440" bIns="45720" rtlCol="0" anchor="ctr">
            <a:normAutofit/>
          </a:body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13"/>
            </p:custDataLst>
          </p:nvPr>
        </p:nvSpPr>
        <p:spPr>
          <a:xfrm>
            <a:off x="3028950" y="6356350"/>
            <a:ext cx="3086100" cy="365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14"/>
            </p:custDataLst>
          </p:nvPr>
        </p:nvSpPr>
        <p:spPr>
          <a:xfrm>
            <a:off x="6457950" y="6356350"/>
            <a:ext cx="2057400" cy="365125"/>
          </a:xfrm>
          <a:prstGeom prst="rect">
            <a:avLst/>
          </a:prstGeom>
        </p:spPr>
        <p:txBody>
          <a:bodyPr vert="horz" wrap="square" lIns="91440" tIns="45720" rIns="91440" bIns="45720" rtlCol="0" anchor="ctr">
            <a:normAutofit/>
          </a:body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857250"/>
            <a:ext cx="9144000" cy="5143500"/>
          </a:xfrm>
          <a:prstGeom prst="rect">
            <a:avLst/>
          </a:prstGeom>
          <a:gradFill flip="none" rotWithShape="1">
            <a:gsLst>
              <a:gs pos="62000">
                <a:schemeClr val="bg2"/>
              </a:gs>
              <a:gs pos="23000">
                <a:schemeClr val="bg1"/>
              </a:gs>
              <a:gs pos="9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a:p>
        </p:txBody>
      </p:sp>
      <p:sp>
        <p:nvSpPr>
          <p:cNvPr id="84" name="任意多边形: 形状 83"/>
          <p:cNvSpPr/>
          <p:nvPr userDrawn="1">
            <p:custDataLst>
              <p:tags r:id="rId3"/>
            </p:custDataLst>
          </p:nvPr>
        </p:nvSpPr>
        <p:spPr>
          <a:xfrm>
            <a:off x="4202565" y="857250"/>
            <a:ext cx="4941435" cy="5143500"/>
          </a:xfrm>
          <a:custGeom>
            <a:avLst/>
            <a:gdLst>
              <a:gd name="connsiteX0" fmla="*/ 3587936 w 6588580"/>
              <a:gd name="connsiteY0" fmla="*/ 0 h 6858000"/>
              <a:gd name="connsiteX1" fmla="*/ 6588580 w 6588580"/>
              <a:gd name="connsiteY1" fmla="*/ 0 h 6858000"/>
              <a:gd name="connsiteX2" fmla="*/ 6588580 w 6588580"/>
              <a:gd name="connsiteY2" fmla="*/ 987375 h 6858000"/>
              <a:gd name="connsiteX3" fmla="*/ 4006802 w 6588580"/>
              <a:gd name="connsiteY3" fmla="*/ 987375 h 6858000"/>
              <a:gd name="connsiteX4" fmla="*/ 3037083 w 6588580"/>
              <a:gd name="connsiteY4" fmla="*/ 1546920 h 6858000"/>
              <a:gd name="connsiteX5" fmla="*/ 1250197 w 6588580"/>
              <a:gd name="connsiteY5" fmla="*/ 4639976 h 6858000"/>
              <a:gd name="connsiteX6" fmla="*/ 1250197 w 6588580"/>
              <a:gd name="connsiteY6" fmla="*/ 5759064 h 6858000"/>
              <a:gd name="connsiteX7" fmla="*/ 1885063 w 6588580"/>
              <a:gd name="connsiteY7" fmla="*/ 6858000 h 6858000"/>
              <a:gd name="connsiteX8" fmla="*/ 744243 w 6588580"/>
              <a:gd name="connsiteY8" fmla="*/ 6858000 h 6858000"/>
              <a:gd name="connsiteX9" fmla="*/ 185152 w 6588580"/>
              <a:gd name="connsiteY9" fmla="*/ 5890227 h 6858000"/>
              <a:gd name="connsiteX10" fmla="*/ 185152 w 6588580"/>
              <a:gd name="connsiteY10" fmla="*/ 4508812 h 6858000"/>
              <a:gd name="connsiteX11" fmla="*/ 2390904 w 6588580"/>
              <a:gd name="connsiteY11" fmla="*/ 690709 h 6858000"/>
              <a:gd name="connsiteX12" fmla="*/ 3587936 w 6588580"/>
              <a:gd name="connsiteY1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88580" h="6858000">
                <a:moveTo>
                  <a:pt x="3587936" y="0"/>
                </a:moveTo>
                <a:lnTo>
                  <a:pt x="6588580" y="0"/>
                </a:lnTo>
                <a:lnTo>
                  <a:pt x="6588580" y="987375"/>
                </a:lnTo>
                <a:lnTo>
                  <a:pt x="4006802" y="987375"/>
                </a:lnTo>
                <a:cubicBezTo>
                  <a:pt x="3606694" y="987375"/>
                  <a:pt x="3237070" y="1200635"/>
                  <a:pt x="3037083" y="1546920"/>
                </a:cubicBezTo>
                <a:lnTo>
                  <a:pt x="1250197" y="4639976"/>
                </a:lnTo>
                <a:cubicBezTo>
                  <a:pt x="1050208" y="4986259"/>
                  <a:pt x="1050208" y="5412780"/>
                  <a:pt x="1250197" y="5759064"/>
                </a:cubicBezTo>
                <a:lnTo>
                  <a:pt x="1885063" y="6858000"/>
                </a:lnTo>
                <a:lnTo>
                  <a:pt x="744243" y="6858000"/>
                </a:lnTo>
                <a:lnTo>
                  <a:pt x="185152" y="5890227"/>
                </a:lnTo>
                <a:cubicBezTo>
                  <a:pt x="-61718" y="5462770"/>
                  <a:pt x="-61718" y="4936270"/>
                  <a:pt x="185152" y="4508812"/>
                </a:cubicBezTo>
                <a:lnTo>
                  <a:pt x="2390904" y="690709"/>
                </a:lnTo>
                <a:cubicBezTo>
                  <a:pt x="2637770" y="263251"/>
                  <a:pt x="3094037" y="0"/>
                  <a:pt x="3587936" y="0"/>
                </a:cubicBezTo>
                <a:close/>
              </a:path>
            </a:pathLst>
          </a:custGeom>
          <a:gradFill flip="none" rotWithShape="1">
            <a:gsLst>
              <a:gs pos="0">
                <a:schemeClr val="accent1">
                  <a:lumMod val="20000"/>
                  <a:lumOff val="80000"/>
                  <a:alpha val="15000"/>
                </a:schemeClr>
              </a:gs>
              <a:gs pos="97000">
                <a:schemeClr val="accent1">
                  <a:alpha val="3000"/>
                </a:schemeClr>
              </a:gs>
            </a:gsLst>
            <a:lin ang="162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sp>
        <p:nvSpPr>
          <p:cNvPr id="87" name="任意多边形: 形状 86"/>
          <p:cNvSpPr/>
          <p:nvPr userDrawn="1">
            <p:custDataLst>
              <p:tags r:id="rId4"/>
            </p:custDataLst>
          </p:nvPr>
        </p:nvSpPr>
        <p:spPr>
          <a:xfrm>
            <a:off x="6462495" y="2845920"/>
            <a:ext cx="2681506" cy="3154830"/>
          </a:xfrm>
          <a:custGeom>
            <a:avLst/>
            <a:gdLst>
              <a:gd name="connsiteX0" fmla="*/ 1671827 w 3575341"/>
              <a:gd name="connsiteY0" fmla="*/ 0 h 4206440"/>
              <a:gd name="connsiteX1" fmla="*/ 3575341 w 3575341"/>
              <a:gd name="connsiteY1" fmla="*/ 0 h 4206440"/>
              <a:gd name="connsiteX2" fmla="*/ 3575341 w 3575341"/>
              <a:gd name="connsiteY2" fmla="*/ 4206440 h 4206440"/>
              <a:gd name="connsiteX3" fmla="*/ 929299 w 3575341"/>
              <a:gd name="connsiteY3" fmla="*/ 4206440 h 4206440"/>
              <a:gd name="connsiteX4" fmla="*/ 86272 w 3575341"/>
              <a:gd name="connsiteY4" fmla="*/ 2746285 h 4206440"/>
              <a:gd name="connsiteX5" fmla="*/ 86272 w 3575341"/>
              <a:gd name="connsiteY5" fmla="*/ 2102208 h 4206440"/>
              <a:gd name="connsiteX6" fmla="*/ 1114060 w 3575341"/>
              <a:gd name="connsiteY6" fmla="*/ 322039 h 4206440"/>
              <a:gd name="connsiteX7" fmla="*/ 1671827 w 3575341"/>
              <a:gd name="connsiteY7" fmla="*/ 0 h 420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5341" h="4206440">
                <a:moveTo>
                  <a:pt x="1671827" y="0"/>
                </a:moveTo>
                <a:lnTo>
                  <a:pt x="3575341" y="0"/>
                </a:lnTo>
                <a:lnTo>
                  <a:pt x="3575341" y="4206440"/>
                </a:lnTo>
                <a:lnTo>
                  <a:pt x="929299" y="4206440"/>
                </a:lnTo>
                <a:lnTo>
                  <a:pt x="86272" y="2746285"/>
                </a:lnTo>
                <a:cubicBezTo>
                  <a:pt x="-28758" y="2546986"/>
                  <a:pt x="-28758" y="2301507"/>
                  <a:pt x="86272" y="2102208"/>
                </a:cubicBezTo>
                <a:lnTo>
                  <a:pt x="1114060" y="322039"/>
                </a:lnTo>
                <a:cubicBezTo>
                  <a:pt x="1229090" y="122740"/>
                  <a:pt x="1441692" y="0"/>
                  <a:pt x="1671827" y="0"/>
                </a:cubicBezTo>
                <a:close/>
              </a:path>
            </a:pathLst>
          </a:custGeom>
          <a:gradFill flip="none" rotWithShape="1">
            <a:gsLst>
              <a:gs pos="0">
                <a:schemeClr val="accent1">
                  <a:lumMod val="20000"/>
                  <a:lumOff val="80000"/>
                </a:schemeClr>
              </a:gs>
              <a:gs pos="20000">
                <a:schemeClr val="accent1">
                  <a:lumMod val="40000"/>
                  <a:lumOff val="60000"/>
                </a:schemeClr>
              </a:gs>
              <a:gs pos="76000">
                <a:schemeClr val="accent1"/>
              </a:gs>
            </a:gsLst>
            <a:lin ang="135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sp>
        <p:nvSpPr>
          <p:cNvPr id="86" name="任意多边形: 形状 85"/>
          <p:cNvSpPr/>
          <p:nvPr userDrawn="1">
            <p:custDataLst>
              <p:tags r:id="rId5"/>
            </p:custDataLst>
          </p:nvPr>
        </p:nvSpPr>
        <p:spPr>
          <a:xfrm>
            <a:off x="5385703" y="1899119"/>
            <a:ext cx="3758297" cy="4101632"/>
          </a:xfrm>
          <a:custGeom>
            <a:avLst/>
            <a:gdLst>
              <a:gd name="connsiteX0" fmla="*/ 2587795 w 5011063"/>
              <a:gd name="connsiteY0" fmla="*/ 0 h 5468842"/>
              <a:gd name="connsiteX1" fmla="*/ 5011063 w 5011063"/>
              <a:gd name="connsiteY1" fmla="*/ 0 h 5468842"/>
              <a:gd name="connsiteX2" fmla="*/ 5011063 w 5011063"/>
              <a:gd name="connsiteY2" fmla="*/ 923462 h 5468842"/>
              <a:gd name="connsiteX3" fmla="*/ 2979306 w 5011063"/>
              <a:gd name="connsiteY3" fmla="*/ 923462 h 5468842"/>
              <a:gd name="connsiteX4" fmla="*/ 2328417 w 5011063"/>
              <a:gd name="connsiteY4" fmla="*/ 1299267 h 5468842"/>
              <a:gd name="connsiteX5" fmla="*/ 1129034 w 5011063"/>
              <a:gd name="connsiteY5" fmla="*/ 3376648 h 5468842"/>
              <a:gd name="connsiteX6" fmla="*/ 1129034 w 5011063"/>
              <a:gd name="connsiteY6" fmla="*/ 4128259 h 5468842"/>
              <a:gd name="connsiteX7" fmla="*/ 1903025 w 5011063"/>
              <a:gd name="connsiteY7" fmla="*/ 5468842 h 5468842"/>
              <a:gd name="connsiteX8" fmla="*/ 836706 w 5011063"/>
              <a:gd name="connsiteY8" fmla="*/ 5468842 h 5468842"/>
              <a:gd name="connsiteX9" fmla="*/ 133540 w 5011063"/>
              <a:gd name="connsiteY9" fmla="*/ 4250933 h 5468842"/>
              <a:gd name="connsiteX10" fmla="*/ 133540 w 5011063"/>
              <a:gd name="connsiteY10" fmla="*/ 3253975 h 5468842"/>
              <a:gd name="connsiteX11" fmla="*/ 1724438 w 5011063"/>
              <a:gd name="connsiteY11" fmla="*/ 498480 h 5468842"/>
              <a:gd name="connsiteX12" fmla="*/ 2587795 w 5011063"/>
              <a:gd name="connsiteY12" fmla="*/ 0 h 546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1063" h="5468842">
                <a:moveTo>
                  <a:pt x="2587795" y="0"/>
                </a:moveTo>
                <a:lnTo>
                  <a:pt x="5011063" y="0"/>
                </a:lnTo>
                <a:lnTo>
                  <a:pt x="5011063" y="923462"/>
                </a:lnTo>
                <a:lnTo>
                  <a:pt x="2979306" y="923462"/>
                </a:lnTo>
                <a:cubicBezTo>
                  <a:pt x="2710749" y="923462"/>
                  <a:pt x="2462652" y="1066693"/>
                  <a:pt x="2328417" y="1299267"/>
                </a:cubicBezTo>
                <a:lnTo>
                  <a:pt x="1129034" y="3376648"/>
                </a:lnTo>
                <a:cubicBezTo>
                  <a:pt x="994797" y="3609222"/>
                  <a:pt x="994797" y="3895684"/>
                  <a:pt x="1129034" y="4128259"/>
                </a:cubicBezTo>
                <a:lnTo>
                  <a:pt x="1903025" y="5468842"/>
                </a:lnTo>
                <a:lnTo>
                  <a:pt x="836706" y="5468842"/>
                </a:lnTo>
                <a:lnTo>
                  <a:pt x="133540" y="4250933"/>
                </a:lnTo>
                <a:cubicBezTo>
                  <a:pt x="-44514" y="3942439"/>
                  <a:pt x="-44514" y="3562468"/>
                  <a:pt x="133540" y="3253975"/>
                </a:cubicBezTo>
                <a:lnTo>
                  <a:pt x="1724438" y="498480"/>
                </a:lnTo>
                <a:cubicBezTo>
                  <a:pt x="1902490" y="189986"/>
                  <a:pt x="2231571" y="0"/>
                  <a:pt x="2587795" y="0"/>
                </a:cubicBezTo>
                <a:close/>
              </a:path>
            </a:pathLst>
          </a:custGeom>
          <a:gradFill flip="none" rotWithShape="1">
            <a:gsLst>
              <a:gs pos="0">
                <a:schemeClr val="accent1">
                  <a:alpha val="20000"/>
                </a:schemeClr>
              </a:gs>
              <a:gs pos="100000">
                <a:schemeClr val="accent1">
                  <a:alpha val="10000"/>
                </a:schemeClr>
              </a:gs>
            </a:gsLst>
            <a:lin ang="54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sp>
        <p:nvSpPr>
          <p:cNvPr id="70" name="任意多边形: 形状 69"/>
          <p:cNvSpPr/>
          <p:nvPr userDrawn="1">
            <p:custDataLst>
              <p:tags r:id="rId6"/>
            </p:custDataLst>
          </p:nvPr>
        </p:nvSpPr>
        <p:spPr>
          <a:xfrm>
            <a:off x="2057654" y="857250"/>
            <a:ext cx="2875931" cy="5143500"/>
          </a:xfrm>
          <a:custGeom>
            <a:avLst/>
            <a:gdLst>
              <a:gd name="connsiteX0" fmla="*/ 1837581 w 3834574"/>
              <a:gd name="connsiteY0" fmla="*/ 0 h 6861380"/>
              <a:gd name="connsiteX1" fmla="*/ 2985741 w 3834574"/>
              <a:gd name="connsiteY1" fmla="*/ 0 h 6861380"/>
              <a:gd name="connsiteX2" fmla="*/ 3610854 w 3834574"/>
              <a:gd name="connsiteY2" fmla="*/ 1082802 h 6861380"/>
              <a:gd name="connsiteX3" fmla="*/ 3610854 w 3834574"/>
              <a:gd name="connsiteY3" fmla="*/ 2753009 h 6861380"/>
              <a:gd name="connsiteX4" fmla="*/ 1238871 w 3834574"/>
              <a:gd name="connsiteY4" fmla="*/ 6861380 h 6861380"/>
              <a:gd name="connsiteX5" fmla="*/ 0 w 3834574"/>
              <a:gd name="connsiteY5" fmla="*/ 6861380 h 6861380"/>
              <a:gd name="connsiteX6" fmla="*/ 69738 w 3834574"/>
              <a:gd name="connsiteY6" fmla="*/ 6800443 h 6861380"/>
              <a:gd name="connsiteX7" fmla="*/ 295279 w 3834574"/>
              <a:gd name="connsiteY7" fmla="*/ 6507049 h 6861380"/>
              <a:gd name="connsiteX8" fmla="*/ 2538952 w 3834574"/>
              <a:gd name="connsiteY8" fmla="*/ 2620919 h 6861380"/>
              <a:gd name="connsiteX9" fmla="*/ 2538952 w 3834574"/>
              <a:gd name="connsiteY9" fmla="*/ 1214892 h 686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flip="none" rotWithShape="1">
            <a:gsLst>
              <a:gs pos="100000">
                <a:schemeClr val="accent1">
                  <a:alpha val="3000"/>
                </a:schemeClr>
              </a:gs>
              <a:gs pos="0">
                <a:schemeClr val="accent1">
                  <a:alpha val="0"/>
                </a:schemeClr>
              </a:gs>
            </a:gsLst>
            <a:lin ang="162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pic>
        <p:nvPicPr>
          <p:cNvPr id="89" name="图片 88"/>
          <p:cNvPicPr>
            <a:picLocks noChangeAspect="1"/>
          </p:cNvPicPr>
          <p:nvPr userDrawn="1">
            <p:custDataLst>
              <p:tags r:id="rId7"/>
            </p:custDataLst>
          </p:nvPr>
        </p:nvPicPr>
        <p:blipFill>
          <a:blip r:embed="rId8"/>
          <a:stretch>
            <a:fillRect/>
          </a:stretch>
        </p:blipFill>
        <p:spPr>
          <a:xfrm>
            <a:off x="5488175" y="1620038"/>
            <a:ext cx="3484376" cy="3778511"/>
          </a:xfrm>
          <a:prstGeom prst="rect">
            <a:avLst/>
          </a:prstGeom>
        </p:spPr>
      </p:pic>
      <p:sp>
        <p:nvSpPr>
          <p:cNvPr id="2" name="标题 1"/>
          <p:cNvSpPr>
            <a:spLocks noGrp="1"/>
          </p:cNvSpPr>
          <p:nvPr userDrawn="1">
            <p:ph type="ctrTitle"/>
            <p:custDataLst>
              <p:tags r:id="rId9"/>
            </p:custDataLst>
          </p:nvPr>
        </p:nvSpPr>
        <p:spPr>
          <a:xfrm>
            <a:off x="819906" y="2003929"/>
            <a:ext cx="4304544" cy="1652672"/>
          </a:xfrm>
        </p:spPr>
        <p:txBody>
          <a:bodyPr wrap="square" anchor="b">
            <a:normAutofit/>
          </a:bodyPr>
          <a:lstStyle>
            <a:lvl1pPr algn="l">
              <a:lnSpc>
                <a:spcPct val="100000"/>
              </a:lnSpc>
              <a:defRPr sz="5400" b="0">
                <a:solidFill>
                  <a:schemeClr val="tx2"/>
                </a:solidFill>
              </a:defRPr>
            </a:lvl1pPr>
          </a:lstStyle>
          <a:p>
            <a:r>
              <a:rPr lang="zh-CN" altLang="en-US" dirty="0"/>
              <a:t>单击此处编辑母版标题样式</a:t>
            </a:r>
            <a:endParaRPr lang="zh-CN" altLang="en-US" dirty="0"/>
          </a:p>
        </p:txBody>
      </p:sp>
      <p:sp>
        <p:nvSpPr>
          <p:cNvPr id="3" name="副标题 2"/>
          <p:cNvSpPr>
            <a:spLocks noGrp="1"/>
          </p:cNvSpPr>
          <p:nvPr userDrawn="1">
            <p:ph type="subTitle" idx="1" hasCustomPrompt="1"/>
            <p:custDataLst>
              <p:tags r:id="rId10"/>
            </p:custDataLst>
          </p:nvPr>
        </p:nvSpPr>
        <p:spPr>
          <a:xfrm>
            <a:off x="819906" y="3764601"/>
            <a:ext cx="4304544" cy="568770"/>
          </a:xfrm>
        </p:spPr>
        <p:txBody>
          <a:bodyPr wrap="square">
            <a:normAutofit/>
          </a:bodyPr>
          <a:lstStyle>
            <a:lvl1pPr marL="0" indent="0" algn="l">
              <a:lnSpc>
                <a:spcPct val="100000"/>
              </a:lnSpc>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userDrawn="1">
            <p:ph type="dt" sz="half" idx="10"/>
            <p:custDataLst>
              <p:tags r:id="rId1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userDrawn="1">
            <p:ph type="ftr" sz="quarter" idx="11"/>
            <p:custDataLst>
              <p:tags r:id="rId12"/>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13"/>
            </p:custDataLst>
          </p:nvPr>
        </p:nvSpPr>
        <p:spPr>
          <a:xfrm>
            <a:off x="6457950" y="5624513"/>
            <a:ext cx="2057400" cy="273844"/>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userDrawn="1">
            <p:ph type="body" sz="quarter" idx="17" hasCustomPrompt="1"/>
            <p:custDataLst>
              <p:tags r:id="rId14"/>
            </p:custDataLst>
          </p:nvPr>
        </p:nvSpPr>
        <p:spPr>
          <a:xfrm>
            <a:off x="817761" y="4569743"/>
            <a:ext cx="2160000" cy="378000"/>
          </a:xfrm>
          <a:prstGeom prst="roundRect">
            <a:avLst>
              <a:gd name="adj" fmla="val 50000"/>
            </a:avLst>
          </a:prstGeom>
          <a:gradFill flip="none" rotWithShape="1">
            <a:gsLst>
              <a:gs pos="80000">
                <a:schemeClr val="accent2"/>
              </a:gs>
              <a:gs pos="0">
                <a:schemeClr val="accent1"/>
              </a:gs>
            </a:gsLst>
            <a:lin ang="2700000" scaled="1"/>
            <a:tileRect/>
          </a:gradFill>
        </p:spPr>
        <p:txBody>
          <a:bodyPr wrap="square" anchor="ctr">
            <a:normAutofit/>
          </a:bodyPr>
          <a:lstStyle>
            <a:lvl1pPr marL="0" indent="0" algn="ctr">
              <a:lnSpc>
                <a:spcPct val="100000"/>
              </a:lnSpc>
              <a:buNone/>
              <a:defRPr sz="1400">
                <a:solidFill>
                  <a:srgbClr val="FFFFFF"/>
                </a:solidFill>
              </a:defRPr>
            </a:lvl1pPr>
          </a:lstStyle>
          <a:p>
            <a:pPr lvl="0"/>
            <a:r>
              <a:rPr lang="zh-CN" altLang="en-US" dirty="0"/>
              <a:t>署名</a:t>
            </a:r>
            <a:endParaRPr lang="zh-CN" altLang="en-US" dirty="0"/>
          </a:p>
        </p:txBody>
      </p:sp>
      <p:sp>
        <p:nvSpPr>
          <p:cNvPr id="7" name="椭圆 6"/>
          <p:cNvSpPr/>
          <p:nvPr userDrawn="1">
            <p:custDataLst>
              <p:tags r:id="rId15"/>
            </p:custDataLst>
          </p:nvPr>
        </p:nvSpPr>
        <p:spPr>
          <a:xfrm>
            <a:off x="817761" y="1758567"/>
            <a:ext cx="66278" cy="6627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a:p>
        </p:txBody>
      </p:sp>
      <p:sp>
        <p:nvSpPr>
          <p:cNvPr id="8" name="椭圆 7"/>
          <p:cNvSpPr/>
          <p:nvPr userDrawn="1">
            <p:custDataLst>
              <p:tags r:id="rId16"/>
            </p:custDataLst>
          </p:nvPr>
        </p:nvSpPr>
        <p:spPr>
          <a:xfrm>
            <a:off x="922239" y="1758567"/>
            <a:ext cx="66278" cy="6627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a:p>
        </p:txBody>
      </p:sp>
      <p:sp>
        <p:nvSpPr>
          <p:cNvPr id="9" name="椭圆 8"/>
          <p:cNvSpPr/>
          <p:nvPr userDrawn="1">
            <p:custDataLst>
              <p:tags r:id="rId17"/>
            </p:custDataLst>
          </p:nvPr>
        </p:nvSpPr>
        <p:spPr>
          <a:xfrm>
            <a:off x="1026716" y="1758567"/>
            <a:ext cx="66278" cy="66278"/>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7" name="标题 6"/>
          <p:cNvSpPr>
            <a:spLocks noGrp="1"/>
          </p:cNvSpPr>
          <p:nvPr>
            <p:ph type="title"/>
            <p:custDataLst>
              <p:tags r:id="rId6"/>
            </p:custDataLst>
          </p:nvPr>
        </p:nvSpPr>
        <p:spPr/>
        <p:txBody>
          <a:bodyPr/>
          <a:lstStyle>
            <a:lvl1pPr>
              <a:defRPr>
                <a:solidFill>
                  <a:schemeClr val="tx2"/>
                </a:solidFill>
              </a:defRPr>
            </a:lvl1pPr>
          </a:lstStyle>
          <a:p>
            <a:r>
              <a:rPr lang="zh-CN" altLang="en-US"/>
              <a:t>单击此处编辑母版标题样式</a:t>
            </a:r>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21" name="矩形 20"/>
          <p:cNvSpPr/>
          <p:nvPr userDrawn="1">
            <p:custDataLst>
              <p:tags r:id="rId2"/>
            </p:custDataLst>
          </p:nvPr>
        </p:nvSpPr>
        <p:spPr>
          <a:xfrm flipH="1">
            <a:off x="0" y="857250"/>
            <a:ext cx="9144000" cy="5143500"/>
          </a:xfrm>
          <a:prstGeom prst="rect">
            <a:avLst/>
          </a:prstGeom>
          <a:gradFill flip="none" rotWithShape="1">
            <a:gsLst>
              <a:gs pos="70000">
                <a:schemeClr val="bg2"/>
              </a:gs>
              <a:gs pos="23000">
                <a:schemeClr val="bg1"/>
              </a:gs>
              <a:gs pos="10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a:p>
        </p:txBody>
      </p:sp>
      <p:sp>
        <p:nvSpPr>
          <p:cNvPr id="10" name="任意多边形: 形状 9"/>
          <p:cNvSpPr/>
          <p:nvPr userDrawn="1">
            <p:custDataLst>
              <p:tags r:id="rId3"/>
            </p:custDataLst>
          </p:nvPr>
        </p:nvSpPr>
        <p:spPr>
          <a:xfrm>
            <a:off x="1291500" y="857251"/>
            <a:ext cx="2310798" cy="5143500"/>
          </a:xfrm>
          <a:custGeom>
            <a:avLst/>
            <a:gdLst>
              <a:gd name="connsiteX0" fmla="*/ 0 w 3081064"/>
              <a:gd name="connsiteY0" fmla="*/ 0 h 6858000"/>
              <a:gd name="connsiteX1" fmla="*/ 1322835 w 3081064"/>
              <a:gd name="connsiteY1" fmla="*/ 0 h 6858000"/>
              <a:gd name="connsiteX2" fmla="*/ 2867200 w 3081064"/>
              <a:gd name="connsiteY2" fmla="*/ 2675099 h 6858000"/>
              <a:gd name="connsiteX3" fmla="*/ 2867200 w 3081064"/>
              <a:gd name="connsiteY3" fmla="*/ 4271724 h 6858000"/>
              <a:gd name="connsiteX4" fmla="*/ 1374003 w 3081064"/>
              <a:gd name="connsiteY4" fmla="*/ 6858000 h 6858000"/>
              <a:gd name="connsiteX5" fmla="*/ 51161 w 3081064"/>
              <a:gd name="connsiteY5" fmla="*/ 6858000 h 6858000"/>
              <a:gd name="connsiteX6" fmla="*/ 1632222 w 3081064"/>
              <a:gd name="connsiteY6" fmla="*/ 4119539 h 6858000"/>
              <a:gd name="connsiteX7" fmla="*/ 1632222 w 3081064"/>
              <a:gd name="connsiteY7" fmla="*/ 28272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1064" h="6858000">
                <a:moveTo>
                  <a:pt x="0" y="0"/>
                </a:moveTo>
                <a:lnTo>
                  <a:pt x="1322835" y="0"/>
                </a:lnTo>
                <a:lnTo>
                  <a:pt x="2867200" y="2675099"/>
                </a:lnTo>
                <a:cubicBezTo>
                  <a:pt x="3152353" y="3169149"/>
                  <a:pt x="3152353" y="3777673"/>
                  <a:pt x="2867200" y="4271724"/>
                </a:cubicBezTo>
                <a:lnTo>
                  <a:pt x="1374003" y="6858000"/>
                </a:lnTo>
                <a:lnTo>
                  <a:pt x="51161" y="6858000"/>
                </a:lnTo>
                <a:lnTo>
                  <a:pt x="1632222" y="4119539"/>
                </a:lnTo>
                <a:cubicBezTo>
                  <a:pt x="1863015" y="3719671"/>
                  <a:pt x="1863015" y="3227152"/>
                  <a:pt x="1632222" y="2827283"/>
                </a:cubicBezTo>
                <a:close/>
              </a:path>
            </a:pathLst>
          </a:custGeom>
          <a:gradFill flip="none" rotWithShape="1">
            <a:gsLst>
              <a:gs pos="10000">
                <a:schemeClr val="accent1">
                  <a:alpha val="0"/>
                </a:schemeClr>
              </a:gs>
              <a:gs pos="100000">
                <a:schemeClr val="accent1">
                  <a:alpha val="10000"/>
                </a:schemeClr>
              </a:gs>
            </a:gsLst>
            <a:lin ang="0" scaled="1"/>
            <a:tileRect/>
          </a:gradFill>
          <a:ln w="9525" cap="flat">
            <a:noFill/>
            <a:prstDash val="solid"/>
            <a:miter/>
          </a:ln>
        </p:spPr>
        <p:txBody>
          <a:bodyPr wrap="square" rtlCol="0" anchor="ctr">
            <a:noAutofit/>
          </a:bodyPr>
          <a:lstStyle/>
          <a:p>
            <a:pPr lvl="0" fontAlgn="auto"/>
            <a:endParaRPr lang="zh-CN" altLang="en-US" sz="1350">
              <a:latin typeface="+mn-lt"/>
              <a:ea typeface="+mn-ea"/>
            </a:endParaRPr>
          </a:p>
        </p:txBody>
      </p:sp>
      <p:sp>
        <p:nvSpPr>
          <p:cNvPr id="35" name="任意多边形: 形状 34"/>
          <p:cNvSpPr/>
          <p:nvPr userDrawn="1">
            <p:custDataLst>
              <p:tags r:id="rId4"/>
            </p:custDataLst>
          </p:nvPr>
        </p:nvSpPr>
        <p:spPr>
          <a:xfrm>
            <a:off x="0" y="857250"/>
            <a:ext cx="2312765" cy="5143502"/>
          </a:xfrm>
          <a:custGeom>
            <a:avLst/>
            <a:gdLst>
              <a:gd name="connsiteX0" fmla="*/ 0 w 3083687"/>
              <a:gd name="connsiteY0" fmla="*/ 0 h 6858002"/>
              <a:gd name="connsiteX1" fmla="*/ 718954 w 3083687"/>
              <a:gd name="connsiteY1" fmla="*/ 0 h 6858002"/>
              <a:gd name="connsiteX2" fmla="*/ 1508001 w 3083687"/>
              <a:gd name="connsiteY2" fmla="*/ 455511 h 6858002"/>
              <a:gd name="connsiteX3" fmla="*/ 2961658 w 3083687"/>
              <a:gd name="connsiteY3" fmla="*/ 2973490 h 6858002"/>
              <a:gd name="connsiteX4" fmla="*/ 2961658 w 3083687"/>
              <a:gd name="connsiteY4" fmla="*/ 3884512 h 6858002"/>
              <a:gd name="connsiteX5" fmla="*/ 1507893 w 3083687"/>
              <a:gd name="connsiteY5" fmla="*/ 6402491 h 6858002"/>
              <a:gd name="connsiteX6" fmla="*/ 718954 w 3083687"/>
              <a:gd name="connsiteY6" fmla="*/ 6858002 h 6858002"/>
              <a:gd name="connsiteX7" fmla="*/ 0 w 3083687"/>
              <a:gd name="connsiteY7"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3687" h="6858002">
                <a:moveTo>
                  <a:pt x="0" y="0"/>
                </a:moveTo>
                <a:lnTo>
                  <a:pt x="718954" y="0"/>
                </a:lnTo>
                <a:cubicBezTo>
                  <a:pt x="1044473" y="0"/>
                  <a:pt x="1345189" y="173610"/>
                  <a:pt x="1508001" y="455511"/>
                </a:cubicBezTo>
                <a:lnTo>
                  <a:pt x="2961658" y="2973490"/>
                </a:lnTo>
                <a:cubicBezTo>
                  <a:pt x="3124364" y="3255392"/>
                  <a:pt x="3124364" y="3602611"/>
                  <a:pt x="2961658" y="3884512"/>
                </a:cubicBezTo>
                <a:lnTo>
                  <a:pt x="1507893" y="6402491"/>
                </a:lnTo>
                <a:cubicBezTo>
                  <a:pt x="1345189" y="6684394"/>
                  <a:pt x="1044473" y="6858002"/>
                  <a:pt x="718954" y="6858002"/>
                </a:cubicBezTo>
                <a:lnTo>
                  <a:pt x="0" y="6858002"/>
                </a:lnTo>
                <a:close/>
              </a:path>
            </a:pathLst>
          </a:custGeom>
          <a:gradFill flip="none" rotWithShape="1">
            <a:gsLst>
              <a:gs pos="10000">
                <a:schemeClr val="accent1">
                  <a:lumMod val="60000"/>
                  <a:lumOff val="40000"/>
                  <a:alpha val="0"/>
                </a:schemeClr>
              </a:gs>
              <a:gs pos="81000">
                <a:schemeClr val="accent1">
                  <a:lumMod val="60000"/>
                  <a:lumOff val="40000"/>
                </a:schemeClr>
              </a:gs>
            </a:gsLst>
            <a:lin ang="0" scaled="1"/>
            <a:tileRect/>
          </a:gra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noAutofit/>
          </a:bodyPr>
          <a:lstStyle/>
          <a:p>
            <a:pPr lvl="0" fontAlgn="auto"/>
            <a:endParaRPr lang="zh-CN" altLang="en-US" sz="1350">
              <a:latin typeface="+mn-lt"/>
              <a:ea typeface="+mn-ea"/>
            </a:endParaRPr>
          </a:p>
        </p:txBody>
      </p:sp>
      <p:sp>
        <p:nvSpPr>
          <p:cNvPr id="7" name="日期占位符 3"/>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6"/>
            </p:custDataLst>
          </p:nvPr>
        </p:nvSpPr>
        <p:spPr/>
        <p:txBody>
          <a:bodyPr/>
          <a:lstStyle/>
          <a:p>
            <a:endParaRPr lang="zh-CN" altLang="en-US"/>
          </a:p>
        </p:txBody>
      </p:sp>
      <p:sp>
        <p:nvSpPr>
          <p:cNvPr id="9" name="灯片编号占位符 5"/>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
        <p:nvSpPr>
          <p:cNvPr id="24" name="图形 22"/>
          <p:cNvSpPr/>
          <p:nvPr>
            <p:custDataLst>
              <p:tags r:id="rId8"/>
            </p:custDataLst>
          </p:nvPr>
        </p:nvSpPr>
        <p:spPr>
          <a:xfrm>
            <a:off x="1013997" y="2515736"/>
            <a:ext cx="2034003" cy="1826529"/>
          </a:xfrm>
          <a:custGeom>
            <a:avLst/>
            <a:gdLst>
              <a:gd name="connsiteX0" fmla="*/ 4697587 w 6804564"/>
              <a:gd name="connsiteY0" fmla="*/ 0 h 6110478"/>
              <a:gd name="connsiteX1" fmla="*/ 2106978 w 6804564"/>
              <a:gd name="connsiteY1" fmla="*/ 0 h 6110478"/>
              <a:gd name="connsiteX2" fmla="*/ 1404033 w 6804564"/>
              <a:gd name="connsiteY2" fmla="*/ 405860 h 6110478"/>
              <a:gd name="connsiteX3" fmla="*/ 108728 w 6804564"/>
              <a:gd name="connsiteY3" fmla="*/ 2649379 h 6110478"/>
              <a:gd name="connsiteX4" fmla="*/ 108728 w 6804564"/>
              <a:gd name="connsiteY4" fmla="*/ 3461099 h 6110478"/>
              <a:gd name="connsiteX5" fmla="*/ 1404033 w 6804564"/>
              <a:gd name="connsiteY5" fmla="*/ 5704618 h 6110478"/>
              <a:gd name="connsiteX6" fmla="*/ 2106978 w 6804564"/>
              <a:gd name="connsiteY6" fmla="*/ 6110478 h 6110478"/>
              <a:gd name="connsiteX7" fmla="*/ 4697587 w 6804564"/>
              <a:gd name="connsiteY7" fmla="*/ 6110478 h 6110478"/>
              <a:gd name="connsiteX8" fmla="*/ 5400532 w 6804564"/>
              <a:gd name="connsiteY8" fmla="*/ 5704618 h 6110478"/>
              <a:gd name="connsiteX9" fmla="*/ 6695837 w 6804564"/>
              <a:gd name="connsiteY9" fmla="*/ 3461099 h 6110478"/>
              <a:gd name="connsiteX10" fmla="*/ 6695837 w 6804564"/>
              <a:gd name="connsiteY10" fmla="*/ 2649379 h 6110478"/>
              <a:gd name="connsiteX11" fmla="*/ 5400628 w 6804564"/>
              <a:gd name="connsiteY11" fmla="*/ 405860 h 6110478"/>
              <a:gd name="connsiteX12" fmla="*/ 4697587 w 6804564"/>
              <a:gd name="connsiteY12" fmla="*/ 0 h 611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04564" h="6110478">
                <a:moveTo>
                  <a:pt x="4697587" y="0"/>
                </a:moveTo>
                <a:lnTo>
                  <a:pt x="2106978" y="0"/>
                </a:lnTo>
                <a:cubicBezTo>
                  <a:pt x="1816941" y="0"/>
                  <a:pt x="1549003" y="154686"/>
                  <a:pt x="1404033" y="405860"/>
                </a:cubicBezTo>
                <a:lnTo>
                  <a:pt x="108728" y="2649379"/>
                </a:lnTo>
                <a:cubicBezTo>
                  <a:pt x="-36243" y="2900553"/>
                  <a:pt x="-36243" y="3209925"/>
                  <a:pt x="108728" y="3461099"/>
                </a:cubicBezTo>
                <a:lnTo>
                  <a:pt x="1404033" y="5704618"/>
                </a:lnTo>
                <a:cubicBezTo>
                  <a:pt x="1549003" y="5955793"/>
                  <a:pt x="1817037" y="6110478"/>
                  <a:pt x="2106978" y="6110478"/>
                </a:cubicBezTo>
                <a:lnTo>
                  <a:pt x="4697587" y="6110478"/>
                </a:lnTo>
                <a:cubicBezTo>
                  <a:pt x="4987624" y="6110478"/>
                  <a:pt x="5255562" y="5955793"/>
                  <a:pt x="5400532" y="5704618"/>
                </a:cubicBezTo>
                <a:lnTo>
                  <a:pt x="6695837" y="3461099"/>
                </a:lnTo>
                <a:cubicBezTo>
                  <a:pt x="6840808" y="3209925"/>
                  <a:pt x="6840808" y="2900553"/>
                  <a:pt x="6695837" y="2649379"/>
                </a:cubicBezTo>
                <a:lnTo>
                  <a:pt x="5400628" y="405860"/>
                </a:lnTo>
                <a:cubicBezTo>
                  <a:pt x="5255562" y="154686"/>
                  <a:pt x="4987624" y="0"/>
                  <a:pt x="4697587" y="0"/>
                </a:cubicBezTo>
                <a:close/>
              </a:path>
            </a:pathLst>
          </a:custGeom>
          <a:gradFill flip="none" rotWithShape="1">
            <a:gsLst>
              <a:gs pos="29000">
                <a:schemeClr val="accent1"/>
              </a:gs>
              <a:gs pos="80000">
                <a:schemeClr val="accent2"/>
              </a:gs>
            </a:gsLst>
            <a:lin ang="2700000" scaled="1"/>
            <a:tileRect/>
          </a:gra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noAutofit/>
          </a:bodyPr>
          <a:lstStyle/>
          <a:p>
            <a:pPr lvl="0" algn="ctr" fontAlgn="auto"/>
            <a:endParaRPr lang="zh-CN" altLang="en-US" sz="1350">
              <a:latin typeface="+mn-lt"/>
              <a:ea typeface="+mn-ea"/>
            </a:endParaRPr>
          </a:p>
        </p:txBody>
      </p:sp>
      <p:sp>
        <p:nvSpPr>
          <p:cNvPr id="2" name="标题 1"/>
          <p:cNvSpPr>
            <a:spLocks noGrp="1"/>
          </p:cNvSpPr>
          <p:nvPr>
            <p:ph type="title" hasCustomPrompt="1"/>
            <p:custDataLst>
              <p:tags r:id="rId9"/>
            </p:custDataLst>
          </p:nvPr>
        </p:nvSpPr>
        <p:spPr>
          <a:xfrm>
            <a:off x="1410116" y="2971502"/>
            <a:ext cx="1241765" cy="914997"/>
          </a:xfrm>
        </p:spPr>
        <p:txBody>
          <a:bodyPr wrap="square" anchor="ctr" anchorCtr="1">
            <a:normAutofit/>
          </a:bodyPr>
          <a:lstStyle>
            <a:lvl1pPr algn="ctr">
              <a:defRPr sz="5400">
                <a:solidFill>
                  <a:srgbClr val="FFFFFF"/>
                </a:solidFill>
              </a:defRPr>
            </a:lvl1pPr>
          </a:lstStyle>
          <a:p>
            <a:r>
              <a:rPr lang="zh-CN" altLang="en-US" dirty="0"/>
              <a:t>标题</a:t>
            </a:r>
            <a:endParaRPr lang="zh-CN" altLang="en-US" dirty="0"/>
          </a:p>
        </p:txBody>
      </p:sp>
      <p:sp>
        <p:nvSpPr>
          <p:cNvPr id="11" name="任意多边形: 形状 10"/>
          <p:cNvSpPr/>
          <p:nvPr userDrawn="1">
            <p:custDataLst>
              <p:tags r:id="rId10"/>
            </p:custDataLst>
          </p:nvPr>
        </p:nvSpPr>
        <p:spPr>
          <a:xfrm>
            <a:off x="2639288" y="857251"/>
            <a:ext cx="2310798" cy="5143500"/>
          </a:xfrm>
          <a:custGeom>
            <a:avLst/>
            <a:gdLst>
              <a:gd name="connsiteX0" fmla="*/ 0 w 3081064"/>
              <a:gd name="connsiteY0" fmla="*/ 0 h 6858000"/>
              <a:gd name="connsiteX1" fmla="*/ 1322835 w 3081064"/>
              <a:gd name="connsiteY1" fmla="*/ 0 h 6858000"/>
              <a:gd name="connsiteX2" fmla="*/ 2867200 w 3081064"/>
              <a:gd name="connsiteY2" fmla="*/ 2675099 h 6858000"/>
              <a:gd name="connsiteX3" fmla="*/ 2867200 w 3081064"/>
              <a:gd name="connsiteY3" fmla="*/ 4271724 h 6858000"/>
              <a:gd name="connsiteX4" fmla="*/ 1374003 w 3081064"/>
              <a:gd name="connsiteY4" fmla="*/ 6858000 h 6858000"/>
              <a:gd name="connsiteX5" fmla="*/ 51161 w 3081064"/>
              <a:gd name="connsiteY5" fmla="*/ 6858000 h 6858000"/>
              <a:gd name="connsiteX6" fmla="*/ 1632222 w 3081064"/>
              <a:gd name="connsiteY6" fmla="*/ 4119539 h 6858000"/>
              <a:gd name="connsiteX7" fmla="*/ 1632222 w 3081064"/>
              <a:gd name="connsiteY7" fmla="*/ 28272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1064" h="6858000">
                <a:moveTo>
                  <a:pt x="0" y="0"/>
                </a:moveTo>
                <a:lnTo>
                  <a:pt x="1322835" y="0"/>
                </a:lnTo>
                <a:lnTo>
                  <a:pt x="2867200" y="2675099"/>
                </a:lnTo>
                <a:cubicBezTo>
                  <a:pt x="3152353" y="3169149"/>
                  <a:pt x="3152353" y="3777673"/>
                  <a:pt x="2867200" y="4271724"/>
                </a:cubicBezTo>
                <a:lnTo>
                  <a:pt x="1374003" y="6858000"/>
                </a:lnTo>
                <a:lnTo>
                  <a:pt x="51161" y="6858000"/>
                </a:lnTo>
                <a:lnTo>
                  <a:pt x="1632222" y="4119539"/>
                </a:lnTo>
                <a:cubicBezTo>
                  <a:pt x="1863015" y="3719671"/>
                  <a:pt x="1863015" y="3227152"/>
                  <a:pt x="1632222" y="2827283"/>
                </a:cubicBezTo>
                <a:close/>
              </a:path>
            </a:pathLst>
          </a:custGeom>
          <a:gradFill flip="none" rotWithShape="1">
            <a:gsLst>
              <a:gs pos="10000">
                <a:schemeClr val="accent1">
                  <a:alpha val="0"/>
                </a:schemeClr>
              </a:gs>
              <a:gs pos="100000">
                <a:schemeClr val="accent1">
                  <a:alpha val="3000"/>
                </a:schemeClr>
              </a:gs>
            </a:gsLst>
            <a:lin ang="0" scaled="1"/>
            <a:tileRect/>
          </a:gradFill>
          <a:ln w="9525" cap="flat">
            <a:noFill/>
            <a:prstDash val="solid"/>
            <a:miter/>
          </a:ln>
        </p:spPr>
        <p:txBody>
          <a:bodyPr wrap="square" rtlCol="0" anchor="ctr">
            <a:noAutofit/>
          </a:bodyPr>
          <a:lstStyle/>
          <a:p>
            <a:pPr lvl="0" fontAlgn="auto"/>
            <a:endParaRPr lang="zh-CN" altLang="en-US" sz="1350">
              <a:latin typeface="+mn-lt"/>
              <a:ea typeface="+mn-ea"/>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16" name="矩形 15"/>
          <p:cNvSpPr/>
          <p:nvPr userDrawn="1">
            <p:custDataLst>
              <p:tags r:id="rId2"/>
            </p:custDataLst>
          </p:nvPr>
        </p:nvSpPr>
        <p:spPr>
          <a:xfrm flipH="1">
            <a:off x="0" y="857250"/>
            <a:ext cx="9144000" cy="5143500"/>
          </a:xfrm>
          <a:prstGeom prst="rect">
            <a:avLst/>
          </a:prstGeom>
          <a:gradFill flip="none" rotWithShape="1">
            <a:gsLst>
              <a:gs pos="62000">
                <a:schemeClr val="bg2"/>
              </a:gs>
              <a:gs pos="23000">
                <a:schemeClr val="bg1"/>
              </a:gs>
              <a:gs pos="9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a:p>
        </p:txBody>
      </p:sp>
      <p:sp>
        <p:nvSpPr>
          <p:cNvPr id="28" name="任意多边形: 形状 27"/>
          <p:cNvSpPr/>
          <p:nvPr userDrawn="1">
            <p:custDataLst>
              <p:tags r:id="rId3"/>
            </p:custDataLst>
          </p:nvPr>
        </p:nvSpPr>
        <p:spPr>
          <a:xfrm>
            <a:off x="8041001" y="4703054"/>
            <a:ext cx="1103000" cy="1297696"/>
          </a:xfrm>
          <a:custGeom>
            <a:avLst/>
            <a:gdLst>
              <a:gd name="connsiteX0" fmla="*/ 1671827 w 3575341"/>
              <a:gd name="connsiteY0" fmla="*/ 0 h 4206440"/>
              <a:gd name="connsiteX1" fmla="*/ 3575341 w 3575341"/>
              <a:gd name="connsiteY1" fmla="*/ 0 h 4206440"/>
              <a:gd name="connsiteX2" fmla="*/ 3575341 w 3575341"/>
              <a:gd name="connsiteY2" fmla="*/ 4206440 h 4206440"/>
              <a:gd name="connsiteX3" fmla="*/ 929299 w 3575341"/>
              <a:gd name="connsiteY3" fmla="*/ 4206440 h 4206440"/>
              <a:gd name="connsiteX4" fmla="*/ 86272 w 3575341"/>
              <a:gd name="connsiteY4" fmla="*/ 2746285 h 4206440"/>
              <a:gd name="connsiteX5" fmla="*/ 86272 w 3575341"/>
              <a:gd name="connsiteY5" fmla="*/ 2102208 h 4206440"/>
              <a:gd name="connsiteX6" fmla="*/ 1114060 w 3575341"/>
              <a:gd name="connsiteY6" fmla="*/ 322039 h 4206440"/>
              <a:gd name="connsiteX7" fmla="*/ 1671827 w 3575341"/>
              <a:gd name="connsiteY7" fmla="*/ 0 h 420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5341" h="4206440">
                <a:moveTo>
                  <a:pt x="1671827" y="0"/>
                </a:moveTo>
                <a:lnTo>
                  <a:pt x="3575341" y="0"/>
                </a:lnTo>
                <a:lnTo>
                  <a:pt x="3575341" y="4206440"/>
                </a:lnTo>
                <a:lnTo>
                  <a:pt x="929299" y="4206440"/>
                </a:lnTo>
                <a:lnTo>
                  <a:pt x="86272" y="2746285"/>
                </a:lnTo>
                <a:cubicBezTo>
                  <a:pt x="-28758" y="2546986"/>
                  <a:pt x="-28758" y="2301507"/>
                  <a:pt x="86272" y="2102208"/>
                </a:cubicBezTo>
                <a:lnTo>
                  <a:pt x="1114060" y="322039"/>
                </a:lnTo>
                <a:cubicBezTo>
                  <a:pt x="1229090" y="122740"/>
                  <a:pt x="1441692" y="0"/>
                  <a:pt x="1671827" y="0"/>
                </a:cubicBezTo>
                <a:close/>
              </a:path>
            </a:pathLst>
          </a:custGeom>
          <a:gradFill flip="none" rotWithShape="1">
            <a:gsLst>
              <a:gs pos="0">
                <a:schemeClr val="accent1">
                  <a:lumMod val="20000"/>
                  <a:lumOff val="80000"/>
                  <a:alpha val="15000"/>
                </a:schemeClr>
              </a:gs>
              <a:gs pos="97000">
                <a:schemeClr val="accent1">
                  <a:alpha val="5000"/>
                </a:schemeClr>
              </a:gs>
            </a:gsLst>
            <a:lin ang="16200000" scaled="1"/>
            <a:tileRect/>
          </a:gradFill>
          <a:ln w="9525" cap="flat">
            <a:noFill/>
            <a:prstDash val="solid"/>
            <a:miter/>
          </a:ln>
        </p:spPr>
        <p:txBody>
          <a:bodyPr wrap="square" rtlCol="0" anchor="ctr">
            <a:noAutofit/>
          </a:bodyPr>
          <a:lstStyle/>
          <a:p>
            <a:pPr lvl="0" fontAlgn="auto"/>
            <a:endParaRPr lang="zh-CN" altLang="en-US" sz="1350">
              <a:latin typeface="+mn-lt"/>
              <a:ea typeface="+mn-ea"/>
            </a:endParaRPr>
          </a:p>
        </p:txBody>
      </p:sp>
      <p:sp>
        <p:nvSpPr>
          <p:cNvPr id="2" name="标题 1"/>
          <p:cNvSpPr>
            <a:spLocks noGrp="1"/>
          </p:cNvSpPr>
          <p:nvPr>
            <p:ph type="title"/>
            <p:custDataLst>
              <p:tags r:id="rId4"/>
            </p:custDataLst>
          </p:nvPr>
        </p:nvSpPr>
        <p:spPr>
          <a:xfrm>
            <a:off x="3640118" y="3530792"/>
            <a:ext cx="4362683" cy="1672960"/>
          </a:xfrm>
        </p:spPr>
        <p:txBody>
          <a:bodyPr wrap="square" anchor="t" anchorCtr="0">
            <a:normAutofit/>
          </a:bodyPr>
          <a:lstStyle>
            <a:lvl1pPr algn="r">
              <a:defRPr sz="5400" b="0">
                <a:solidFill>
                  <a:schemeClr val="tx2"/>
                </a:solidFill>
              </a:defRPr>
            </a:lvl1pPr>
          </a:lstStyle>
          <a:p>
            <a:r>
              <a:rPr lang="zh-CN" altLang="en-US" dirty="0"/>
              <a:t>单击此处编辑母版标题样式</a:t>
            </a:r>
            <a:endParaRPr lang="zh-CN" altLang="en-US" dirty="0"/>
          </a:p>
        </p:txBody>
      </p:sp>
      <p:sp>
        <p:nvSpPr>
          <p:cNvPr id="8" name="节编号 3"/>
          <p:cNvSpPr>
            <a:spLocks noGrp="1"/>
          </p:cNvSpPr>
          <p:nvPr>
            <p:ph type="body" sz="quarter" idx="13" hasCustomPrompt="1"/>
            <p:custDataLst>
              <p:tags r:id="rId5"/>
            </p:custDataLst>
          </p:nvPr>
        </p:nvSpPr>
        <p:spPr>
          <a:xfrm>
            <a:off x="3640118" y="2439829"/>
            <a:ext cx="4360883" cy="989171"/>
          </a:xfrm>
        </p:spPr>
        <p:txBody>
          <a:bodyPr wrap="none" anchor="b" anchorCtr="0">
            <a:normAutofit/>
          </a:bodyPr>
          <a:lstStyle>
            <a:lvl1pPr marL="0" indent="0" algn="r">
              <a:buNone/>
              <a:defRPr sz="8000" b="1">
                <a:solidFill>
                  <a:schemeClr val="accent1"/>
                </a:solidFill>
              </a:defRPr>
            </a:lvl1pPr>
          </a:lstStyle>
          <a:p>
            <a:pPr lvl="0"/>
            <a:r>
              <a:rPr lang="zh-CN" altLang="en-US" dirty="0"/>
              <a:t>节编号</a:t>
            </a:r>
            <a:endParaRPr lang="zh-CN" altLang="en-US" dirty="0"/>
          </a:p>
        </p:txBody>
      </p:sp>
      <p:sp>
        <p:nvSpPr>
          <p:cNvPr id="4" name="日期占位符 4"/>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7"/>
            </p:custDataLst>
          </p:nvPr>
        </p:nvSpPr>
        <p:spPr/>
        <p:txBody>
          <a:bodyPr/>
          <a:lstStyle/>
          <a:p>
            <a:endParaRPr lang="zh-CN" altLang="en-US"/>
          </a:p>
        </p:txBody>
      </p:sp>
      <p:sp>
        <p:nvSpPr>
          <p:cNvPr id="6" name="灯片编号占位符 6"/>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26" name="任意多边形: 形状 25"/>
          <p:cNvSpPr/>
          <p:nvPr userDrawn="1">
            <p:custDataLst>
              <p:tags r:id="rId9"/>
            </p:custDataLst>
          </p:nvPr>
        </p:nvSpPr>
        <p:spPr>
          <a:xfrm flipH="1">
            <a:off x="0" y="857250"/>
            <a:ext cx="3142163" cy="3476117"/>
          </a:xfrm>
          <a:custGeom>
            <a:avLst/>
            <a:gdLst>
              <a:gd name="connsiteX0" fmla="*/ 4189550 w 4189550"/>
              <a:gd name="connsiteY0" fmla="*/ 0 h 4634823"/>
              <a:gd name="connsiteX1" fmla="*/ 932095 w 4189550"/>
              <a:gd name="connsiteY1" fmla="*/ 0 h 4634823"/>
              <a:gd name="connsiteX2" fmla="*/ 100344 w 4189550"/>
              <a:gd name="connsiteY2" fmla="*/ 1440625 h 4634823"/>
              <a:gd name="connsiteX3" fmla="*/ 100344 w 4189550"/>
              <a:gd name="connsiteY3" fmla="*/ 2189750 h 4634823"/>
              <a:gd name="connsiteX4" fmla="*/ 1295762 w 4189550"/>
              <a:gd name="connsiteY4" fmla="*/ 4260262 h 4634823"/>
              <a:gd name="connsiteX5" fmla="*/ 1944500 w 4189550"/>
              <a:gd name="connsiteY5" fmla="*/ 4634823 h 4634823"/>
              <a:gd name="connsiteX6" fmla="*/ 4189550 w 4189550"/>
              <a:gd name="connsiteY6" fmla="*/ 4634823 h 46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9550" h="4634823">
                <a:moveTo>
                  <a:pt x="4189550" y="0"/>
                </a:moveTo>
                <a:lnTo>
                  <a:pt x="932095" y="0"/>
                </a:lnTo>
                <a:lnTo>
                  <a:pt x="100344" y="1440625"/>
                </a:lnTo>
                <a:cubicBezTo>
                  <a:pt x="-33449" y="1672430"/>
                  <a:pt x="-33449" y="1957945"/>
                  <a:pt x="100344" y="2189750"/>
                </a:cubicBezTo>
                <a:lnTo>
                  <a:pt x="1295762" y="4260262"/>
                </a:lnTo>
                <a:cubicBezTo>
                  <a:pt x="1429553" y="4492067"/>
                  <a:pt x="1676917" y="4634823"/>
                  <a:pt x="1944500" y="4634823"/>
                </a:cubicBezTo>
                <a:lnTo>
                  <a:pt x="4189550" y="4634823"/>
                </a:lnTo>
                <a:close/>
              </a:path>
            </a:pathLst>
          </a:custGeom>
          <a:gradFill flip="none" rotWithShape="1">
            <a:gsLst>
              <a:gs pos="0">
                <a:schemeClr val="accent1">
                  <a:lumMod val="20000"/>
                  <a:lumOff val="80000"/>
                </a:schemeClr>
              </a:gs>
              <a:gs pos="20000">
                <a:schemeClr val="accent1">
                  <a:lumMod val="40000"/>
                  <a:lumOff val="60000"/>
                </a:schemeClr>
              </a:gs>
              <a:gs pos="76000">
                <a:schemeClr val="accent1"/>
              </a:gs>
            </a:gsLst>
            <a:lin ang="8100000" scaled="1"/>
            <a:tileRect/>
          </a:gradFill>
          <a:ln w="9525" cap="flat">
            <a:noFill/>
            <a:prstDash val="solid"/>
            <a:miter/>
          </a:ln>
        </p:spPr>
        <p:txBody>
          <a:bodyPr wrap="square" rtlCol="0" anchor="ctr">
            <a:noAutofit/>
          </a:bodyPr>
          <a:lstStyle/>
          <a:p>
            <a:pPr lvl="0" fontAlgn="auto"/>
            <a:endParaRPr lang="zh-CN" altLang="en-US" sz="1350">
              <a:latin typeface="+mn-lt"/>
              <a:ea typeface="+mn-ea"/>
            </a:endParaRPr>
          </a:p>
        </p:txBody>
      </p:sp>
      <p:sp>
        <p:nvSpPr>
          <p:cNvPr id="7" name="椭圆 6"/>
          <p:cNvSpPr/>
          <p:nvPr userDrawn="1">
            <p:custDataLst>
              <p:tags r:id="rId10"/>
            </p:custDataLst>
          </p:nvPr>
        </p:nvSpPr>
        <p:spPr>
          <a:xfrm>
            <a:off x="7696040" y="1758567"/>
            <a:ext cx="66278" cy="66278"/>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a:p>
        </p:txBody>
      </p:sp>
      <p:sp>
        <p:nvSpPr>
          <p:cNvPr id="9" name="椭圆 8"/>
          <p:cNvSpPr/>
          <p:nvPr userDrawn="1">
            <p:custDataLst>
              <p:tags r:id="rId11"/>
            </p:custDataLst>
          </p:nvPr>
        </p:nvSpPr>
        <p:spPr>
          <a:xfrm>
            <a:off x="7800518" y="1758567"/>
            <a:ext cx="66278" cy="66278"/>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a:p>
        </p:txBody>
      </p:sp>
      <p:sp>
        <p:nvSpPr>
          <p:cNvPr id="10" name="椭圆 9"/>
          <p:cNvSpPr/>
          <p:nvPr userDrawn="1">
            <p:custDataLst>
              <p:tags r:id="rId12"/>
            </p:custDataLst>
          </p:nvPr>
        </p:nvSpPr>
        <p:spPr>
          <a:xfrm>
            <a:off x="7904995" y="1758567"/>
            <a:ext cx="66278" cy="6627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a:p>
        </p:txBody>
      </p:sp>
      <p:sp>
        <p:nvSpPr>
          <p:cNvPr id="27" name="任意多边形: 形状 26"/>
          <p:cNvSpPr/>
          <p:nvPr userDrawn="1">
            <p:custDataLst>
              <p:tags r:id="rId13"/>
            </p:custDataLst>
          </p:nvPr>
        </p:nvSpPr>
        <p:spPr>
          <a:xfrm>
            <a:off x="0" y="857250"/>
            <a:ext cx="4369525" cy="4567768"/>
          </a:xfrm>
          <a:custGeom>
            <a:avLst/>
            <a:gdLst>
              <a:gd name="connsiteX0" fmla="*/ 3950157 w 5826033"/>
              <a:gd name="connsiteY0" fmla="*/ 0 h 6090357"/>
              <a:gd name="connsiteX1" fmla="*/ 4988167 w 5826033"/>
              <a:gd name="connsiteY1" fmla="*/ 0 h 6090357"/>
              <a:gd name="connsiteX2" fmla="*/ 5671914 w 5826033"/>
              <a:gd name="connsiteY2" fmla="*/ 1184365 h 6090357"/>
              <a:gd name="connsiteX3" fmla="*/ 5671914 w 5826033"/>
              <a:gd name="connsiteY3" fmla="*/ 2334951 h 6090357"/>
              <a:gd name="connsiteX4" fmla="*/ 3835863 w 5826033"/>
              <a:gd name="connsiteY4" fmla="*/ 5515064 h 6090357"/>
              <a:gd name="connsiteX5" fmla="*/ 2839462 w 5826033"/>
              <a:gd name="connsiteY5" fmla="*/ 6090357 h 6090357"/>
              <a:gd name="connsiteX6" fmla="*/ 0 w 5826033"/>
              <a:gd name="connsiteY6" fmla="*/ 6090357 h 6090357"/>
              <a:gd name="connsiteX7" fmla="*/ 0 w 5826033"/>
              <a:gd name="connsiteY7" fmla="*/ 5191408 h 6090357"/>
              <a:gd name="connsiteX8" fmla="*/ 2458342 w 5826033"/>
              <a:gd name="connsiteY8" fmla="*/ 5191408 h 6090357"/>
              <a:gd name="connsiteX9" fmla="*/ 3247914 w 5826033"/>
              <a:gd name="connsiteY9" fmla="*/ 4735532 h 6090357"/>
              <a:gd name="connsiteX10" fmla="*/ 4702845 w 5826033"/>
              <a:gd name="connsiteY10" fmla="*/ 2215534 h 6090357"/>
              <a:gd name="connsiteX11" fmla="*/ 4702845 w 5826033"/>
              <a:gd name="connsiteY11" fmla="*/ 1303782 h 609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26033" h="6090357">
                <a:moveTo>
                  <a:pt x="3950157" y="0"/>
                </a:moveTo>
                <a:lnTo>
                  <a:pt x="4988167" y="0"/>
                </a:lnTo>
                <a:lnTo>
                  <a:pt x="5671914" y="1184365"/>
                </a:lnTo>
                <a:cubicBezTo>
                  <a:pt x="5877406" y="1540396"/>
                  <a:pt x="5877406" y="1978920"/>
                  <a:pt x="5671914" y="2334951"/>
                </a:cubicBezTo>
                <a:lnTo>
                  <a:pt x="3835863" y="5515064"/>
                </a:lnTo>
                <a:cubicBezTo>
                  <a:pt x="3630374" y="5871096"/>
                  <a:pt x="3250580" y="6090357"/>
                  <a:pt x="2839462" y="6090357"/>
                </a:cubicBezTo>
                <a:lnTo>
                  <a:pt x="0" y="6090357"/>
                </a:lnTo>
                <a:lnTo>
                  <a:pt x="0" y="5191408"/>
                </a:lnTo>
                <a:lnTo>
                  <a:pt x="2458342" y="5191408"/>
                </a:lnTo>
                <a:cubicBezTo>
                  <a:pt x="2784122" y="5191408"/>
                  <a:pt x="3085079" y="5017661"/>
                  <a:pt x="3247914" y="4735532"/>
                </a:cubicBezTo>
                <a:lnTo>
                  <a:pt x="4702845" y="2215534"/>
                </a:lnTo>
                <a:cubicBezTo>
                  <a:pt x="4865682" y="1933407"/>
                  <a:pt x="4865682" y="1585909"/>
                  <a:pt x="4702845" y="1303782"/>
                </a:cubicBezTo>
                <a:close/>
              </a:path>
            </a:pathLst>
          </a:custGeom>
          <a:gradFill flip="none" rotWithShape="1">
            <a:gsLst>
              <a:gs pos="0">
                <a:schemeClr val="accent1">
                  <a:lumMod val="20000"/>
                  <a:lumOff val="80000"/>
                  <a:alpha val="15000"/>
                </a:schemeClr>
              </a:gs>
              <a:gs pos="97000">
                <a:schemeClr val="accent1">
                  <a:alpha val="5000"/>
                </a:schemeClr>
              </a:gs>
            </a:gsLst>
            <a:lin ang="16200000" scaled="1"/>
            <a:tileRect/>
          </a:gradFill>
          <a:ln w="9525" cap="flat">
            <a:noFill/>
            <a:prstDash val="solid"/>
            <a:miter/>
          </a:ln>
        </p:spPr>
        <p:txBody>
          <a:bodyPr wrap="square" rtlCol="0" anchor="ctr">
            <a:noAutofit/>
          </a:bodyPr>
          <a:lstStyle/>
          <a:p>
            <a:pPr lvl="0" fontAlgn="auto"/>
            <a:endParaRPr lang="zh-CN" altLang="en-US" sz="1350">
              <a:latin typeface="+mn-lt"/>
              <a:ea typeface="+mn-ea"/>
            </a:endParaRPr>
          </a:p>
        </p:txBody>
      </p:sp>
      <p:pic>
        <p:nvPicPr>
          <p:cNvPr id="19" name="图片 18"/>
          <p:cNvPicPr>
            <a:picLocks noChangeAspect="1"/>
          </p:cNvPicPr>
          <p:nvPr userDrawn="1">
            <p:custDataLst>
              <p:tags r:id="rId14"/>
            </p:custDataLst>
          </p:nvPr>
        </p:nvPicPr>
        <p:blipFill rotWithShape="1">
          <a:blip r:embed="rId15" cstate="print">
            <a:extLst>
              <a:ext uri="{28A0092B-C50C-407E-A947-70E740481C1C}">
                <a14:useLocalDpi xmlns:a14="http://schemas.microsoft.com/office/drawing/2010/main" val="0"/>
              </a:ext>
            </a:extLst>
          </a:blip>
          <a:srcRect l="16242" t="11667" r="16089" b="13518"/>
          <a:stretch>
            <a:fillRect/>
          </a:stretch>
        </p:blipFill>
        <p:spPr>
          <a:xfrm>
            <a:off x="542508" y="1721705"/>
            <a:ext cx="3018130" cy="3336905"/>
          </a:xfrm>
          <a:prstGeom prst="rect">
            <a:avLst/>
          </a:pr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p:cNvSpPr>
            <a:spLocks noGrp="1"/>
          </p:cNvSpPr>
          <p:nvPr>
            <p:ph sz="half" idx="1"/>
            <p:custDataLst>
              <p:tags r:id="rId2"/>
            </p:custDataLst>
          </p:nvPr>
        </p:nvSpPr>
        <p:spPr>
          <a:xfrm>
            <a:off x="521970" y="1833563"/>
            <a:ext cx="3992880" cy="3656888"/>
          </a:xfrm>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3"/>
            </p:custDataLst>
          </p:nvPr>
        </p:nvSpPr>
        <p:spPr>
          <a:xfrm>
            <a:off x="4629150" y="1833563"/>
            <a:ext cx="3992880" cy="3656888"/>
          </a:xfrm>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
        <p:nvSpPr>
          <p:cNvPr id="8" name="标题 7"/>
          <p:cNvSpPr>
            <a:spLocks noGrp="1"/>
          </p:cNvSpPr>
          <p:nvPr>
            <p:ph type="title"/>
            <p:custDataLst>
              <p:tags r:id="rId7"/>
            </p:custDataLst>
          </p:nvPr>
        </p:nvSpPr>
        <p:spPr/>
        <p:txBody>
          <a:bodyPr/>
          <a:lstStyle>
            <a:lvl1pPr>
              <a:defRPr>
                <a:solidFill>
                  <a:schemeClr val="tx2"/>
                </a:solidFill>
              </a:defRPr>
            </a:lvl1pPr>
          </a:lstStyle>
          <a:p>
            <a:r>
              <a:rPr lang="zh-CN" altLang="en-US"/>
              <a:t>单击此处编辑母版标题样式</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6" name="页脚占位符 5"/>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7" name="灯片编号占位符 6"/>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2"/>
            </p:custDataLst>
          </p:nvPr>
        </p:nvSpPr>
        <p:spPr>
          <a:xfrm>
            <a:off x="521970" y="1736408"/>
            <a:ext cx="3992880" cy="469583"/>
          </a:xfrm>
        </p:spPr>
        <p:txBody>
          <a:bodyPr wrap="square" anchor="b">
            <a:normAutofit/>
          </a:bodyPr>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3"/>
            </p:custDataLst>
          </p:nvPr>
        </p:nvSpPr>
        <p:spPr>
          <a:xfrm>
            <a:off x="521970" y="2263574"/>
            <a:ext cx="3992880" cy="3225207"/>
          </a:xfrm>
        </p:spPr>
        <p:txBody>
          <a:bodyPr wrap="square">
            <a:normAutofit/>
          </a:bodyPr>
          <a:lstStyle>
            <a:lvl1pPr>
              <a:defRPr sz="22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p:custDataLst>
              <p:tags r:id="rId4"/>
            </p:custDataLst>
          </p:nvPr>
        </p:nvSpPr>
        <p:spPr>
          <a:xfrm>
            <a:off x="4629150" y="1736408"/>
            <a:ext cx="3992880" cy="469583"/>
          </a:xfrm>
        </p:spPr>
        <p:txBody>
          <a:bodyPr wrap="square" anchor="b">
            <a:normAutofit/>
          </a:bodyPr>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5"/>
            </p:custDataLst>
          </p:nvPr>
        </p:nvSpPr>
        <p:spPr>
          <a:xfrm>
            <a:off x="4629150" y="2263574"/>
            <a:ext cx="3992880" cy="3225207"/>
          </a:xfrm>
        </p:spPr>
        <p:txBody>
          <a:bodyPr wrap="square">
            <a:normAutofit/>
          </a:bodyPr>
          <a:lstStyle>
            <a:lvl1pPr>
              <a:defRPr sz="22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lvl1pPr>
              <a:defRPr>
                <a:solidFill>
                  <a:schemeClr val="tx2"/>
                </a:solidFill>
              </a:defRPr>
            </a:lvl1pPr>
          </a:lstStyle>
          <a:p>
            <a:r>
              <a:rPr lang="zh-CN" altLang="en-US"/>
              <a:t>单击此处编辑母版标题样式</a:t>
            </a:r>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6" name="标题 5"/>
          <p:cNvSpPr>
            <a:spLocks noGrp="1"/>
          </p:cNvSpPr>
          <p:nvPr>
            <p:ph type="title"/>
            <p:custDataLst>
              <p:tags r:id="rId5"/>
            </p:custDataLst>
          </p:nvPr>
        </p:nvSpPr>
        <p:spPr/>
        <p:txBody>
          <a:bodyPr/>
          <a:lstStyle>
            <a:lvl1pPr>
              <a:defRPr>
                <a:solidFill>
                  <a:schemeClr val="tx2"/>
                </a:solidFill>
              </a:defRPr>
            </a:lvl1pPr>
          </a:lstStyle>
          <a:p>
            <a:r>
              <a:rPr lang="zh-CN" altLang="en-US"/>
              <a:t>单击此处编辑母版标题样式</a:t>
            </a:r>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521970" y="1127284"/>
            <a:ext cx="8101489" cy="4363403"/>
          </a:xfrm>
        </p:spPr>
        <p:txBody>
          <a:bodyPr wrap="square">
            <a:norm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521970" y="1833563"/>
            <a:ext cx="8099316" cy="304165"/>
          </a:xfrm>
        </p:spPr>
        <p:txBody>
          <a:bodyPr wrap="square" anchor="t">
            <a:normAutofit/>
          </a:bodyPr>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lvl1pPr>
              <a:defRPr>
                <a:solidFill>
                  <a:schemeClr val="tx2"/>
                </a:solidFill>
              </a:defRPr>
            </a:lvl1pPr>
          </a:lstStyle>
          <a:p>
            <a:r>
              <a:rPr lang="zh-CN" altLang="en-US"/>
              <a:t>单击此处编辑母版标题样式</a:t>
            </a:r>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18" name="矩形 17"/>
          <p:cNvSpPr/>
          <p:nvPr userDrawn="1">
            <p:custDataLst>
              <p:tags r:id="rId2"/>
            </p:custDataLst>
          </p:nvPr>
        </p:nvSpPr>
        <p:spPr>
          <a:xfrm>
            <a:off x="0" y="857250"/>
            <a:ext cx="9144000" cy="5143500"/>
          </a:xfrm>
          <a:prstGeom prst="rect">
            <a:avLst/>
          </a:prstGeom>
          <a:gradFill flip="none" rotWithShape="1">
            <a:gsLst>
              <a:gs pos="62000">
                <a:schemeClr val="bg2"/>
              </a:gs>
              <a:gs pos="23000">
                <a:schemeClr val="bg1"/>
              </a:gs>
              <a:gs pos="9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a:p>
        </p:txBody>
      </p:sp>
      <p:sp>
        <p:nvSpPr>
          <p:cNvPr id="4"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a:xfrm>
            <a:off x="6457950" y="5624513"/>
            <a:ext cx="2057400" cy="273844"/>
          </a:xfrm>
        </p:spPr>
        <p:txBody>
          <a:bodyPr wrap="square">
            <a:normAutofit/>
          </a:bodyPr>
          <a:lstStyle/>
          <a:p>
            <a:fld id="{BE5F26B5-172A-4DC2-B0B7-181CFC56B87C}" type="slidenum">
              <a:rPr lang="zh-CN" altLang="en-US" smtClean="0"/>
            </a:fld>
            <a:endParaRPr lang="zh-CN" altLang="en-US"/>
          </a:p>
        </p:txBody>
      </p:sp>
      <p:sp>
        <p:nvSpPr>
          <p:cNvPr id="12" name="任意多边形: 形状 11"/>
          <p:cNvSpPr/>
          <p:nvPr userDrawn="1">
            <p:custDataLst>
              <p:tags r:id="rId6"/>
            </p:custDataLst>
          </p:nvPr>
        </p:nvSpPr>
        <p:spPr>
          <a:xfrm flipV="1">
            <a:off x="4202565" y="857250"/>
            <a:ext cx="4941435" cy="5143500"/>
          </a:xfrm>
          <a:custGeom>
            <a:avLst/>
            <a:gdLst>
              <a:gd name="connsiteX0" fmla="*/ 3587936 w 6588580"/>
              <a:gd name="connsiteY0" fmla="*/ 0 h 6858000"/>
              <a:gd name="connsiteX1" fmla="*/ 6588580 w 6588580"/>
              <a:gd name="connsiteY1" fmla="*/ 0 h 6858000"/>
              <a:gd name="connsiteX2" fmla="*/ 6588580 w 6588580"/>
              <a:gd name="connsiteY2" fmla="*/ 987375 h 6858000"/>
              <a:gd name="connsiteX3" fmla="*/ 4006802 w 6588580"/>
              <a:gd name="connsiteY3" fmla="*/ 987375 h 6858000"/>
              <a:gd name="connsiteX4" fmla="*/ 3037083 w 6588580"/>
              <a:gd name="connsiteY4" fmla="*/ 1546920 h 6858000"/>
              <a:gd name="connsiteX5" fmla="*/ 1250197 w 6588580"/>
              <a:gd name="connsiteY5" fmla="*/ 4639976 h 6858000"/>
              <a:gd name="connsiteX6" fmla="*/ 1250197 w 6588580"/>
              <a:gd name="connsiteY6" fmla="*/ 5759064 h 6858000"/>
              <a:gd name="connsiteX7" fmla="*/ 1885063 w 6588580"/>
              <a:gd name="connsiteY7" fmla="*/ 6858000 h 6858000"/>
              <a:gd name="connsiteX8" fmla="*/ 744243 w 6588580"/>
              <a:gd name="connsiteY8" fmla="*/ 6858000 h 6858000"/>
              <a:gd name="connsiteX9" fmla="*/ 185152 w 6588580"/>
              <a:gd name="connsiteY9" fmla="*/ 5890227 h 6858000"/>
              <a:gd name="connsiteX10" fmla="*/ 185152 w 6588580"/>
              <a:gd name="connsiteY10" fmla="*/ 4508812 h 6858000"/>
              <a:gd name="connsiteX11" fmla="*/ 2390904 w 6588580"/>
              <a:gd name="connsiteY11" fmla="*/ 690709 h 6858000"/>
              <a:gd name="connsiteX12" fmla="*/ 3587936 w 6588580"/>
              <a:gd name="connsiteY1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88580" h="6858000">
                <a:moveTo>
                  <a:pt x="3587936" y="0"/>
                </a:moveTo>
                <a:lnTo>
                  <a:pt x="6588580" y="0"/>
                </a:lnTo>
                <a:lnTo>
                  <a:pt x="6588580" y="987375"/>
                </a:lnTo>
                <a:lnTo>
                  <a:pt x="4006802" y="987375"/>
                </a:lnTo>
                <a:cubicBezTo>
                  <a:pt x="3606694" y="987375"/>
                  <a:pt x="3237070" y="1200635"/>
                  <a:pt x="3037083" y="1546920"/>
                </a:cubicBezTo>
                <a:lnTo>
                  <a:pt x="1250197" y="4639976"/>
                </a:lnTo>
                <a:cubicBezTo>
                  <a:pt x="1050208" y="4986259"/>
                  <a:pt x="1050208" y="5412780"/>
                  <a:pt x="1250197" y="5759064"/>
                </a:cubicBezTo>
                <a:lnTo>
                  <a:pt x="1885063" y="6858000"/>
                </a:lnTo>
                <a:lnTo>
                  <a:pt x="744243" y="6858000"/>
                </a:lnTo>
                <a:lnTo>
                  <a:pt x="185152" y="5890227"/>
                </a:lnTo>
                <a:cubicBezTo>
                  <a:pt x="-61718" y="5462770"/>
                  <a:pt x="-61718" y="4936270"/>
                  <a:pt x="185152" y="4508812"/>
                </a:cubicBezTo>
                <a:lnTo>
                  <a:pt x="2390904" y="690709"/>
                </a:lnTo>
                <a:cubicBezTo>
                  <a:pt x="2637770" y="263251"/>
                  <a:pt x="3094037" y="0"/>
                  <a:pt x="3587936" y="0"/>
                </a:cubicBezTo>
                <a:close/>
              </a:path>
            </a:pathLst>
          </a:custGeom>
          <a:gradFill flip="none" rotWithShape="1">
            <a:gsLst>
              <a:gs pos="0">
                <a:schemeClr val="accent1">
                  <a:lumMod val="20000"/>
                  <a:lumOff val="80000"/>
                  <a:alpha val="15000"/>
                </a:schemeClr>
              </a:gs>
              <a:gs pos="97000">
                <a:schemeClr val="accent1">
                  <a:alpha val="3000"/>
                </a:schemeClr>
              </a:gs>
            </a:gsLst>
            <a:lin ang="162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sp>
        <p:nvSpPr>
          <p:cNvPr id="13" name="任意多边形: 形状 12"/>
          <p:cNvSpPr/>
          <p:nvPr userDrawn="1">
            <p:custDataLst>
              <p:tags r:id="rId7"/>
            </p:custDataLst>
          </p:nvPr>
        </p:nvSpPr>
        <p:spPr>
          <a:xfrm flipV="1">
            <a:off x="6462495" y="857250"/>
            <a:ext cx="2681506" cy="3154830"/>
          </a:xfrm>
          <a:custGeom>
            <a:avLst/>
            <a:gdLst>
              <a:gd name="connsiteX0" fmla="*/ 1671827 w 3575341"/>
              <a:gd name="connsiteY0" fmla="*/ 0 h 4206440"/>
              <a:gd name="connsiteX1" fmla="*/ 3575341 w 3575341"/>
              <a:gd name="connsiteY1" fmla="*/ 0 h 4206440"/>
              <a:gd name="connsiteX2" fmla="*/ 3575341 w 3575341"/>
              <a:gd name="connsiteY2" fmla="*/ 4206440 h 4206440"/>
              <a:gd name="connsiteX3" fmla="*/ 929299 w 3575341"/>
              <a:gd name="connsiteY3" fmla="*/ 4206440 h 4206440"/>
              <a:gd name="connsiteX4" fmla="*/ 86272 w 3575341"/>
              <a:gd name="connsiteY4" fmla="*/ 2746285 h 4206440"/>
              <a:gd name="connsiteX5" fmla="*/ 86272 w 3575341"/>
              <a:gd name="connsiteY5" fmla="*/ 2102208 h 4206440"/>
              <a:gd name="connsiteX6" fmla="*/ 1114060 w 3575341"/>
              <a:gd name="connsiteY6" fmla="*/ 322039 h 4206440"/>
              <a:gd name="connsiteX7" fmla="*/ 1671827 w 3575341"/>
              <a:gd name="connsiteY7" fmla="*/ 0 h 420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5341" h="4206440">
                <a:moveTo>
                  <a:pt x="1671827" y="0"/>
                </a:moveTo>
                <a:lnTo>
                  <a:pt x="3575341" y="0"/>
                </a:lnTo>
                <a:lnTo>
                  <a:pt x="3575341" y="4206440"/>
                </a:lnTo>
                <a:lnTo>
                  <a:pt x="929299" y="4206440"/>
                </a:lnTo>
                <a:lnTo>
                  <a:pt x="86272" y="2746285"/>
                </a:lnTo>
                <a:cubicBezTo>
                  <a:pt x="-28758" y="2546986"/>
                  <a:pt x="-28758" y="2301507"/>
                  <a:pt x="86272" y="2102208"/>
                </a:cubicBezTo>
                <a:lnTo>
                  <a:pt x="1114060" y="322039"/>
                </a:lnTo>
                <a:cubicBezTo>
                  <a:pt x="1229090" y="122740"/>
                  <a:pt x="1441692" y="0"/>
                  <a:pt x="1671827" y="0"/>
                </a:cubicBezTo>
                <a:close/>
              </a:path>
            </a:pathLst>
          </a:custGeom>
          <a:gradFill flip="none" rotWithShape="1">
            <a:gsLst>
              <a:gs pos="0">
                <a:schemeClr val="accent1">
                  <a:lumMod val="20000"/>
                  <a:lumOff val="80000"/>
                </a:schemeClr>
              </a:gs>
              <a:gs pos="20000">
                <a:schemeClr val="accent1">
                  <a:lumMod val="40000"/>
                  <a:lumOff val="60000"/>
                </a:schemeClr>
              </a:gs>
              <a:gs pos="76000">
                <a:schemeClr val="accent1"/>
              </a:gs>
            </a:gsLst>
            <a:lin ang="135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sp>
        <p:nvSpPr>
          <p:cNvPr id="16" name="任意多边形: 形状 15"/>
          <p:cNvSpPr/>
          <p:nvPr userDrawn="1">
            <p:custDataLst>
              <p:tags r:id="rId8"/>
            </p:custDataLst>
          </p:nvPr>
        </p:nvSpPr>
        <p:spPr>
          <a:xfrm flipV="1">
            <a:off x="2057654" y="857250"/>
            <a:ext cx="2875931" cy="5143500"/>
          </a:xfrm>
          <a:custGeom>
            <a:avLst/>
            <a:gdLst>
              <a:gd name="connsiteX0" fmla="*/ 1837581 w 3834574"/>
              <a:gd name="connsiteY0" fmla="*/ 0 h 6861380"/>
              <a:gd name="connsiteX1" fmla="*/ 2985741 w 3834574"/>
              <a:gd name="connsiteY1" fmla="*/ 0 h 6861380"/>
              <a:gd name="connsiteX2" fmla="*/ 3610854 w 3834574"/>
              <a:gd name="connsiteY2" fmla="*/ 1082802 h 6861380"/>
              <a:gd name="connsiteX3" fmla="*/ 3610854 w 3834574"/>
              <a:gd name="connsiteY3" fmla="*/ 2753009 h 6861380"/>
              <a:gd name="connsiteX4" fmla="*/ 1238871 w 3834574"/>
              <a:gd name="connsiteY4" fmla="*/ 6861380 h 6861380"/>
              <a:gd name="connsiteX5" fmla="*/ 0 w 3834574"/>
              <a:gd name="connsiteY5" fmla="*/ 6861380 h 6861380"/>
              <a:gd name="connsiteX6" fmla="*/ 69738 w 3834574"/>
              <a:gd name="connsiteY6" fmla="*/ 6800443 h 6861380"/>
              <a:gd name="connsiteX7" fmla="*/ 295279 w 3834574"/>
              <a:gd name="connsiteY7" fmla="*/ 6507049 h 6861380"/>
              <a:gd name="connsiteX8" fmla="*/ 2538952 w 3834574"/>
              <a:gd name="connsiteY8" fmla="*/ 2620919 h 6861380"/>
              <a:gd name="connsiteX9" fmla="*/ 2538952 w 3834574"/>
              <a:gd name="connsiteY9" fmla="*/ 1214892 h 686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flip="none" rotWithShape="1">
            <a:gsLst>
              <a:gs pos="100000">
                <a:schemeClr val="accent1">
                  <a:alpha val="4000"/>
                </a:schemeClr>
              </a:gs>
              <a:gs pos="0">
                <a:schemeClr val="accent1">
                  <a:alpha val="0"/>
                </a:schemeClr>
              </a:gs>
            </a:gsLst>
            <a:lin ang="162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sp>
        <p:nvSpPr>
          <p:cNvPr id="15" name="任意多边形: 形状 14"/>
          <p:cNvSpPr/>
          <p:nvPr userDrawn="1">
            <p:custDataLst>
              <p:tags r:id="rId9"/>
            </p:custDataLst>
          </p:nvPr>
        </p:nvSpPr>
        <p:spPr>
          <a:xfrm flipV="1">
            <a:off x="5385703" y="857250"/>
            <a:ext cx="3758297" cy="4101632"/>
          </a:xfrm>
          <a:custGeom>
            <a:avLst/>
            <a:gdLst>
              <a:gd name="connsiteX0" fmla="*/ 2587795 w 5011063"/>
              <a:gd name="connsiteY0" fmla="*/ 0 h 5468842"/>
              <a:gd name="connsiteX1" fmla="*/ 5011063 w 5011063"/>
              <a:gd name="connsiteY1" fmla="*/ 0 h 5468842"/>
              <a:gd name="connsiteX2" fmla="*/ 5011063 w 5011063"/>
              <a:gd name="connsiteY2" fmla="*/ 923462 h 5468842"/>
              <a:gd name="connsiteX3" fmla="*/ 2979306 w 5011063"/>
              <a:gd name="connsiteY3" fmla="*/ 923462 h 5468842"/>
              <a:gd name="connsiteX4" fmla="*/ 2328417 w 5011063"/>
              <a:gd name="connsiteY4" fmla="*/ 1299267 h 5468842"/>
              <a:gd name="connsiteX5" fmla="*/ 1129034 w 5011063"/>
              <a:gd name="connsiteY5" fmla="*/ 3376648 h 5468842"/>
              <a:gd name="connsiteX6" fmla="*/ 1129034 w 5011063"/>
              <a:gd name="connsiteY6" fmla="*/ 4128259 h 5468842"/>
              <a:gd name="connsiteX7" fmla="*/ 1903025 w 5011063"/>
              <a:gd name="connsiteY7" fmla="*/ 5468842 h 5468842"/>
              <a:gd name="connsiteX8" fmla="*/ 836706 w 5011063"/>
              <a:gd name="connsiteY8" fmla="*/ 5468842 h 5468842"/>
              <a:gd name="connsiteX9" fmla="*/ 133540 w 5011063"/>
              <a:gd name="connsiteY9" fmla="*/ 4250933 h 5468842"/>
              <a:gd name="connsiteX10" fmla="*/ 133540 w 5011063"/>
              <a:gd name="connsiteY10" fmla="*/ 3253975 h 5468842"/>
              <a:gd name="connsiteX11" fmla="*/ 1724438 w 5011063"/>
              <a:gd name="connsiteY11" fmla="*/ 498480 h 5468842"/>
              <a:gd name="connsiteX12" fmla="*/ 2587795 w 5011063"/>
              <a:gd name="connsiteY12" fmla="*/ 0 h 546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1063" h="5468842">
                <a:moveTo>
                  <a:pt x="2587795" y="0"/>
                </a:moveTo>
                <a:lnTo>
                  <a:pt x="5011063" y="0"/>
                </a:lnTo>
                <a:lnTo>
                  <a:pt x="5011063" y="923462"/>
                </a:lnTo>
                <a:lnTo>
                  <a:pt x="2979306" y="923462"/>
                </a:lnTo>
                <a:cubicBezTo>
                  <a:pt x="2710749" y="923462"/>
                  <a:pt x="2462652" y="1066693"/>
                  <a:pt x="2328417" y="1299267"/>
                </a:cubicBezTo>
                <a:lnTo>
                  <a:pt x="1129034" y="3376648"/>
                </a:lnTo>
                <a:cubicBezTo>
                  <a:pt x="994797" y="3609222"/>
                  <a:pt x="994797" y="3895684"/>
                  <a:pt x="1129034" y="4128259"/>
                </a:cubicBezTo>
                <a:lnTo>
                  <a:pt x="1903025" y="5468842"/>
                </a:lnTo>
                <a:lnTo>
                  <a:pt x="836706" y="5468842"/>
                </a:lnTo>
                <a:lnTo>
                  <a:pt x="133540" y="4250933"/>
                </a:lnTo>
                <a:cubicBezTo>
                  <a:pt x="-44514" y="3942439"/>
                  <a:pt x="-44514" y="3562468"/>
                  <a:pt x="133540" y="3253975"/>
                </a:cubicBezTo>
                <a:lnTo>
                  <a:pt x="1724438" y="498480"/>
                </a:lnTo>
                <a:cubicBezTo>
                  <a:pt x="1902490" y="189986"/>
                  <a:pt x="2231571" y="0"/>
                  <a:pt x="2587795" y="0"/>
                </a:cubicBezTo>
                <a:close/>
              </a:path>
            </a:pathLst>
          </a:custGeom>
          <a:gradFill flip="none" rotWithShape="1">
            <a:gsLst>
              <a:gs pos="0">
                <a:schemeClr val="accent1">
                  <a:alpha val="20000"/>
                </a:schemeClr>
              </a:gs>
              <a:gs pos="100000">
                <a:schemeClr val="accent1">
                  <a:alpha val="10000"/>
                </a:schemeClr>
              </a:gs>
            </a:gsLst>
            <a:lin ang="54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pic>
        <p:nvPicPr>
          <p:cNvPr id="25" name="图片 24"/>
          <p:cNvPicPr>
            <a:picLocks noChangeAspect="1"/>
          </p:cNvPicPr>
          <p:nvPr userDrawn="1">
            <p:custDataLst>
              <p:tags r:id="rId10"/>
            </p:custDataLst>
          </p:nvPr>
        </p:nvPicPr>
        <p:blipFill>
          <a:blip r:embed="rId11"/>
          <a:stretch>
            <a:fillRect/>
          </a:stretch>
        </p:blipFill>
        <p:spPr>
          <a:xfrm>
            <a:off x="5303682" y="1817680"/>
            <a:ext cx="3337850" cy="2958341"/>
          </a:xfrm>
          <a:prstGeom prst="rect">
            <a:avLst/>
          </a:prstGeom>
        </p:spPr>
      </p:pic>
      <p:sp>
        <p:nvSpPr>
          <p:cNvPr id="27" name="椭圆 26"/>
          <p:cNvSpPr/>
          <p:nvPr userDrawn="1">
            <p:custDataLst>
              <p:tags r:id="rId12"/>
            </p:custDataLst>
          </p:nvPr>
        </p:nvSpPr>
        <p:spPr>
          <a:xfrm>
            <a:off x="817761" y="1758567"/>
            <a:ext cx="66278" cy="6627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a:p>
        </p:txBody>
      </p:sp>
      <p:sp>
        <p:nvSpPr>
          <p:cNvPr id="29" name="椭圆 28"/>
          <p:cNvSpPr/>
          <p:nvPr userDrawn="1">
            <p:custDataLst>
              <p:tags r:id="rId13"/>
            </p:custDataLst>
          </p:nvPr>
        </p:nvSpPr>
        <p:spPr>
          <a:xfrm>
            <a:off x="922239" y="1758567"/>
            <a:ext cx="66278" cy="6627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a:p>
        </p:txBody>
      </p:sp>
      <p:sp>
        <p:nvSpPr>
          <p:cNvPr id="30" name="椭圆 29"/>
          <p:cNvSpPr/>
          <p:nvPr userDrawn="1">
            <p:custDataLst>
              <p:tags r:id="rId14"/>
            </p:custDataLst>
          </p:nvPr>
        </p:nvSpPr>
        <p:spPr>
          <a:xfrm>
            <a:off x="1026716" y="1758567"/>
            <a:ext cx="66278" cy="66278"/>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a:p>
        </p:txBody>
      </p:sp>
      <p:sp>
        <p:nvSpPr>
          <p:cNvPr id="2" name="标题 1"/>
          <p:cNvSpPr>
            <a:spLocks noGrp="1"/>
          </p:cNvSpPr>
          <p:nvPr>
            <p:ph type="ctrTitle"/>
            <p:custDataLst>
              <p:tags r:id="rId15"/>
            </p:custDataLst>
          </p:nvPr>
        </p:nvSpPr>
        <p:spPr>
          <a:xfrm>
            <a:off x="826293" y="2004750"/>
            <a:ext cx="4420622" cy="1631642"/>
          </a:xfrm>
        </p:spPr>
        <p:txBody>
          <a:bodyPr wrap="square" anchor="b">
            <a:normAutofit/>
          </a:bodyPr>
          <a:lstStyle>
            <a:lvl1pPr algn="l">
              <a:lnSpc>
                <a:spcPct val="100000"/>
              </a:lnSpc>
              <a:defRPr sz="5400">
                <a:solidFill>
                  <a:schemeClr val="tx2"/>
                </a:solidFill>
              </a:defRPr>
            </a:lvl1pPr>
          </a:lstStyle>
          <a:p>
            <a:r>
              <a:rPr lang="zh-CN" altLang="en-US" dirty="0"/>
              <a:t>单击此处编辑母版标题样式</a:t>
            </a:r>
            <a:endParaRPr lang="zh-CN" altLang="en-US" dirty="0"/>
          </a:p>
        </p:txBody>
      </p:sp>
      <p:sp>
        <p:nvSpPr>
          <p:cNvPr id="3" name="副标题 2"/>
          <p:cNvSpPr>
            <a:spLocks noGrp="1"/>
          </p:cNvSpPr>
          <p:nvPr>
            <p:ph type="subTitle" idx="1" hasCustomPrompt="1"/>
            <p:custDataLst>
              <p:tags r:id="rId16"/>
            </p:custDataLst>
          </p:nvPr>
        </p:nvSpPr>
        <p:spPr>
          <a:xfrm>
            <a:off x="826293" y="3744392"/>
            <a:ext cx="4420622" cy="729000"/>
          </a:xfrm>
        </p:spPr>
        <p:txBody>
          <a:bodyPr wrap="square">
            <a:normAutofit/>
          </a:bodyPr>
          <a:lstStyle>
            <a:lvl1pPr marL="0" indent="0" algn="l">
              <a:lnSpc>
                <a:spcPct val="100000"/>
              </a:lnSpc>
              <a:buNone/>
              <a:defRPr sz="22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24" name="署名占位符 10"/>
          <p:cNvSpPr>
            <a:spLocks noGrp="1"/>
          </p:cNvSpPr>
          <p:nvPr>
            <p:ph type="body" sz="quarter" idx="17" hasCustomPrompt="1"/>
            <p:custDataLst>
              <p:tags r:id="rId17"/>
            </p:custDataLst>
          </p:nvPr>
        </p:nvSpPr>
        <p:spPr>
          <a:xfrm>
            <a:off x="826293" y="4587020"/>
            <a:ext cx="2160000" cy="378000"/>
          </a:xfrm>
          <a:prstGeom prst="roundRect">
            <a:avLst>
              <a:gd name="adj" fmla="val 50000"/>
            </a:avLst>
          </a:prstGeom>
          <a:gradFill flip="none" rotWithShape="1">
            <a:gsLst>
              <a:gs pos="0">
                <a:schemeClr val="accent1"/>
              </a:gs>
              <a:gs pos="80000">
                <a:schemeClr val="accent2"/>
              </a:gs>
            </a:gsLst>
            <a:lin ang="2700000" scaled="1"/>
            <a:tileRect/>
          </a:gradFill>
        </p:spPr>
        <p:txBody>
          <a:bodyPr wrap="square" anchor="ctr">
            <a:normAutofit/>
          </a:bodyPr>
          <a:lstStyle>
            <a:lvl1pPr marL="0" indent="0" algn="ctr">
              <a:lnSpc>
                <a:spcPct val="100000"/>
              </a:lnSpc>
              <a:buNone/>
              <a:defRPr sz="1400">
                <a:solidFill>
                  <a:srgbClr val="FFFFFF"/>
                </a:solidFill>
              </a:defRPr>
            </a:lvl1pPr>
          </a:lstStyle>
          <a:p>
            <a:pPr lvl="0"/>
            <a:r>
              <a:rPr lang="zh-CN" altLang="en-US" dirty="0"/>
              <a:t>署名</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8" name="页脚占位符 7"/>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9" name="灯片编号占位符 8"/>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4" name="页脚占位符 3"/>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5" name="灯片编号占位符 4"/>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3" name="页脚占位符 2"/>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4" name="灯片编号占位符 3"/>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6" name="页脚占位符 5"/>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7" name="灯片编号占位符 6"/>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a:xfrm>
            <a:off x="457200" y="6245225"/>
            <a:ext cx="2133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6" name="页脚占位符 5"/>
          <p:cNvSpPr>
            <a:spLocks noGrp="1"/>
          </p:cNvSpPr>
          <p:nvPr>
            <p:ph type="ftr" sz="quarter" idx="11"/>
          </p:nvPr>
        </p:nvSpPr>
        <p:spPr>
          <a:xfrm>
            <a:off x="3124200" y="6245225"/>
            <a:ext cx="2895600" cy="476250"/>
          </a:xfrm>
          <a:prstGeom prst="rect">
            <a:avLst/>
          </a:prstGeom>
          <a:noFill/>
          <a:ln w="9525">
            <a:noFill/>
          </a:ln>
        </p:spPr>
        <p:txBody>
          <a:bodyPr/>
          <a:lstStyle>
            <a:lvl1pPr>
              <a:defRPr>
                <a:latin typeface="+mn-lt"/>
              </a:defRPr>
            </a:lvl1pPr>
          </a:lstStyle>
          <a:p>
            <a:pPr lvl="0" fontAlgn="base"/>
            <a:endParaRPr lang="zh-CN" altLang="en-US" strike="noStrike" noProof="1"/>
          </a:p>
        </p:txBody>
      </p:sp>
      <p:sp>
        <p:nvSpPr>
          <p:cNvPr id="7" name="灯片编号占位符 6"/>
          <p:cNvSpPr>
            <a:spLocks noGrp="1"/>
          </p:cNvSpPr>
          <p:nvPr>
            <p:ph type="sldNum" sz="quarter" idx="12"/>
          </p:nvPr>
        </p:nvSpPr>
        <p:spPr>
          <a:xfrm>
            <a:off x="6553200" y="6245225"/>
            <a:ext cx="2133600" cy="476250"/>
          </a:xfrm>
          <a:prstGeom prst="rect">
            <a:avLst/>
          </a:prstGeom>
          <a:noFill/>
          <a:ln w="9525">
            <a:noFill/>
          </a:ln>
        </p:spPr>
        <p:txBody>
          <a:bodyPr/>
          <a:lstStyle>
            <a:lvl1pPr>
              <a:defRPr>
                <a:latin typeface="+mn-lt"/>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2" Type="http://schemas.openxmlformats.org/officeDocument/2006/relationships/theme" Target="../theme/theme2.xml"/><Relationship Id="rId21" Type="http://schemas.openxmlformats.org/officeDocument/2006/relationships/tags" Target="../tags/tag52.xml"/><Relationship Id="rId20" Type="http://schemas.openxmlformats.org/officeDocument/2006/relationships/tags" Target="../tags/tag51.xml"/><Relationship Id="rId2" Type="http://schemas.openxmlformats.org/officeDocument/2006/relationships/slideLayout" Target="../slideLayouts/slideLayout13.xml"/><Relationship Id="rId19" Type="http://schemas.openxmlformats.org/officeDocument/2006/relationships/tags" Target="../tags/tag50.xml"/><Relationship Id="rId18" Type="http://schemas.openxmlformats.org/officeDocument/2006/relationships/tags" Target="../tags/tag49.xml"/><Relationship Id="rId17" Type="http://schemas.openxmlformats.org/officeDocument/2006/relationships/tags" Target="../tags/tag48.xml"/><Relationship Id="rId16" Type="http://schemas.openxmlformats.org/officeDocument/2006/relationships/tags" Target="../tags/tag47.xml"/><Relationship Id="rId15" Type="http://schemas.openxmlformats.org/officeDocument/2006/relationships/tags" Target="../tags/tag46.xml"/><Relationship Id="rId14" Type="http://schemas.openxmlformats.org/officeDocument/2006/relationships/tags" Target="../tags/tag45.xml"/><Relationship Id="rId13" Type="http://schemas.openxmlformats.org/officeDocument/2006/relationships/tags" Target="../tags/tag4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1" Type="http://schemas.openxmlformats.org/officeDocument/2006/relationships/theme" Target="../theme/theme3.xml"/><Relationship Id="rId20" Type="http://schemas.openxmlformats.org/officeDocument/2006/relationships/tags" Target="../tags/tag104.xml"/><Relationship Id="rId2" Type="http://schemas.openxmlformats.org/officeDocument/2006/relationships/slideLayout" Target="../slideLayouts/slideLayout25.xml"/><Relationship Id="rId19" Type="http://schemas.openxmlformats.org/officeDocument/2006/relationships/tags" Target="../tags/tag103.xml"/><Relationship Id="rId18" Type="http://schemas.openxmlformats.org/officeDocument/2006/relationships/tags" Target="../tags/tag102.xml"/><Relationship Id="rId17" Type="http://schemas.openxmlformats.org/officeDocument/2006/relationships/tags" Target="../tags/tag101.xml"/><Relationship Id="rId16" Type="http://schemas.openxmlformats.org/officeDocument/2006/relationships/tags" Target="../tags/tag100.xml"/><Relationship Id="rId15" Type="http://schemas.openxmlformats.org/officeDocument/2006/relationships/tags" Target="../tags/tag99.xml"/><Relationship Id="rId14" Type="http://schemas.openxmlformats.org/officeDocument/2006/relationships/tags" Target="../tags/tag98.xml"/><Relationship Id="rId13" Type="http://schemas.openxmlformats.org/officeDocument/2006/relationships/tags" Target="../tags/tag97.xml"/><Relationship Id="rId12" Type="http://schemas.openxmlformats.org/officeDocument/2006/relationships/tags" Target="../tags/tag96.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3.xml"/><Relationship Id="rId8" Type="http://schemas.openxmlformats.org/officeDocument/2006/relationships/slideLayout" Target="../slideLayouts/slideLayout42.xml"/><Relationship Id="rId7" Type="http://schemas.openxmlformats.org/officeDocument/2006/relationships/slideLayout" Target="../slideLayouts/slideLayout41.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3" Type="http://schemas.openxmlformats.org/officeDocument/2006/relationships/slideLayout" Target="../slideLayouts/slideLayout37.xml"/><Relationship Id="rId21" Type="http://schemas.openxmlformats.org/officeDocument/2006/relationships/theme" Target="../theme/theme4.xml"/><Relationship Id="rId20" Type="http://schemas.openxmlformats.org/officeDocument/2006/relationships/tags" Target="../tags/tag200.xml"/><Relationship Id="rId2" Type="http://schemas.openxmlformats.org/officeDocument/2006/relationships/slideLayout" Target="../slideLayouts/slideLayout36.xml"/><Relationship Id="rId19" Type="http://schemas.openxmlformats.org/officeDocument/2006/relationships/tags" Target="../tags/tag199.xml"/><Relationship Id="rId18" Type="http://schemas.openxmlformats.org/officeDocument/2006/relationships/tags" Target="../tags/tag198.xml"/><Relationship Id="rId17" Type="http://schemas.openxmlformats.org/officeDocument/2006/relationships/tags" Target="../tags/tag197.xml"/><Relationship Id="rId16" Type="http://schemas.openxmlformats.org/officeDocument/2006/relationships/tags" Target="../tags/tag196.xml"/><Relationship Id="rId15" Type="http://schemas.openxmlformats.org/officeDocument/2006/relationships/tags" Target="../tags/tag195.xml"/><Relationship Id="rId14" Type="http://schemas.openxmlformats.org/officeDocument/2006/relationships/tags" Target="../tags/tag194.xml"/><Relationship Id="rId13" Type="http://schemas.openxmlformats.org/officeDocument/2006/relationships/tags" Target="../tags/tag193.xml"/><Relationship Id="rId12" Type="http://schemas.openxmlformats.org/officeDocument/2006/relationships/tags" Target="../tags/tag192.xml"/><Relationship Id="rId11" Type="http://schemas.openxmlformats.org/officeDocument/2006/relationships/slideLayout" Target="../slideLayouts/slideLayout45.xml"/><Relationship Id="rId10" Type="http://schemas.openxmlformats.org/officeDocument/2006/relationships/slideLayout" Target="../slideLayouts/slideLayout44.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atin typeface="+mn-lt"/>
                <a:ea typeface="+mn-ea"/>
              </a:defRPr>
            </a:lvl1pPr>
          </a:lstStyle>
          <a:p>
            <a:pPr lvl="0" fontAlgn="base"/>
            <a:endParaRPr lang="zh-CN" altLang="en-US" strike="noStrike" noProof="1"/>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atin typeface="+mn-lt"/>
                <a:ea typeface="+mn-ea"/>
              </a:defRPr>
            </a:lvl1pPr>
          </a:lstStyle>
          <a:p>
            <a:pPr lvl="0" fontAlgn="base"/>
            <a:endParaRPr lang="zh-CN" altLang="en-US" strike="noStrike" noProof="1"/>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atin typeface="+mn-lt"/>
                <a:ea typeface="+mn-ea"/>
              </a:defRPr>
            </a:lvl1pPr>
          </a:lstStyle>
          <a:p>
            <a:pPr lvl="0" fontAlgn="base"/>
            <a:fld id="{9A0DB2DC-4C9A-4742-B13C-FB6460FD3503}" type="slidenum">
              <a:rPr lang="zh-CN" altLang="en-US" strike="noStrike" noProof="1">
                <a:latin typeface="+mn-lt"/>
                <a:ea typeface="+mn-ea"/>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p:sp>
        <p:nvSpPr>
          <p:cNvPr id="10" name="矩形 9"/>
          <p:cNvSpPr/>
          <p:nvPr userDrawn="1">
            <p:custDataLst>
              <p:tags r:id="rId13"/>
            </p:custDataLst>
          </p:nvPr>
        </p:nvSpPr>
        <p:spPr>
          <a:xfrm>
            <a:off x="0" y="857250"/>
            <a:ext cx="9144000" cy="5143500"/>
          </a:xfrm>
          <a:prstGeom prst="rect">
            <a:avLst/>
          </a:prstGeom>
          <a:gradFill flip="none" rotWithShape="1">
            <a:gsLst>
              <a:gs pos="70000">
                <a:schemeClr val="bg2"/>
              </a:gs>
              <a:gs pos="23000">
                <a:schemeClr val="bg1"/>
              </a:gs>
              <a:gs pos="10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strike="noStrike" noProof="1"/>
          </a:p>
        </p:txBody>
      </p:sp>
      <p:sp>
        <p:nvSpPr>
          <p:cNvPr id="3075" name="标题占位符 1"/>
          <p:cNvSpPr>
            <a:spLocks noGrp="1"/>
          </p:cNvSpPr>
          <p:nvPr>
            <p:ph type="title"/>
            <p:custDataLst>
              <p:tags r:id="rId14"/>
            </p:custDataLst>
          </p:nvPr>
        </p:nvSpPr>
        <p:spPr>
          <a:xfrm>
            <a:off x="522288" y="1127125"/>
            <a:ext cx="8099425" cy="539750"/>
          </a:xfrm>
          <a:prstGeom prst="rect">
            <a:avLst/>
          </a:prstGeom>
          <a:noFill/>
          <a:ln w="9525">
            <a:noFill/>
          </a:ln>
        </p:spPr>
        <p:txBody>
          <a:bodyPr vert="horz" wrap="square" lIns="0" tIns="0" rIns="0" bIns="0" anchor="b" anchorCtr="0"/>
          <a:p>
            <a:pPr lvl="0"/>
            <a:r>
              <a:rPr lang="zh-CN" altLang="en-US" dirty="0"/>
              <a:t>单击此处编辑母版标题样式</a:t>
            </a:r>
            <a:endParaRPr lang="zh-CN" altLang="en-US" dirty="0"/>
          </a:p>
        </p:txBody>
      </p:sp>
      <p:sp>
        <p:nvSpPr>
          <p:cNvPr id="3076" name="文本占位符 2"/>
          <p:cNvSpPr>
            <a:spLocks noGrp="1"/>
          </p:cNvSpPr>
          <p:nvPr>
            <p:ph type="body"/>
            <p:custDataLst>
              <p:tags r:id="rId15"/>
            </p:custDataLst>
          </p:nvPr>
        </p:nvSpPr>
        <p:spPr>
          <a:xfrm>
            <a:off x="522288" y="1833563"/>
            <a:ext cx="8099425" cy="3654425"/>
          </a:xfrm>
          <a:prstGeom prst="rect">
            <a:avLst/>
          </a:prstGeom>
          <a:noFill/>
          <a:ln w="9525">
            <a:noFill/>
          </a:ln>
        </p:spPr>
        <p:txBody>
          <a:bodyPr vert="horz" wrap="square" lIns="0" tIns="0" rIns="0" bIns="0"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a:t>
            </a:r>
            <a:r>
              <a:rPr lang="zh-CN" altLang="en-US" dirty="0"/>
              <a:t>三级</a:t>
            </a:r>
            <a:endParaRPr lang="zh-CN" altLang="en-US" dirty="0"/>
          </a:p>
          <a:p>
            <a:pPr lvl="3"/>
            <a:r>
              <a:rPr lang="zh-CN" altLang="en-US" dirty="0"/>
              <a:t>第</a:t>
            </a:r>
            <a:r>
              <a:rPr lang="zh-CN" altLang="en-US" dirty="0"/>
              <a:t>四级</a:t>
            </a:r>
            <a:endParaRPr lang="zh-CN" altLang="en-US" dirty="0"/>
          </a:p>
          <a:p>
            <a:pPr lvl="4"/>
            <a:r>
              <a:rPr lang="zh-CN" altLang="en-US" dirty="0"/>
              <a:t>第</a:t>
            </a:r>
            <a:r>
              <a:rPr lang="zh-CN" altLang="en-US" dirty="0"/>
              <a:t>五级</a:t>
            </a:r>
            <a:endParaRPr lang="zh-CN" altLang="en-US" dirty="0"/>
          </a:p>
        </p:txBody>
      </p:sp>
      <p:sp>
        <p:nvSpPr>
          <p:cNvPr id="4" name="日期占位符 3"/>
          <p:cNvSpPr>
            <a:spLocks noGrp="1"/>
          </p:cNvSpPr>
          <p:nvPr>
            <p:ph type="dt" sz="half" idx="2"/>
            <p:custDataLst>
              <p:tags r:id="rId16"/>
            </p:custDataLst>
          </p:nvPr>
        </p:nvSpPr>
        <p:spPr>
          <a:xfrm>
            <a:off x="522288" y="5624513"/>
            <a:ext cx="2057400" cy="274638"/>
          </a:xfrm>
          <a:prstGeom prst="rect">
            <a:avLst/>
          </a:prstGeom>
        </p:spPr>
        <p:txBody>
          <a:bodyPr vert="horz" wrap="square" lIns="91440" tIns="45720" rIns="91440" bIns="45720" rtlCol="0" anchor="ctr">
            <a:normAutofit/>
          </a:bodyPr>
          <a:lstStyle>
            <a:lvl1pPr algn="l">
              <a:defRPr sz="1200">
                <a:solidFill>
                  <a:schemeClr val="tx2"/>
                </a:solidFill>
              </a:defRPr>
            </a:lvl1p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3"/>
            <p:custDataLst>
              <p:tags r:id="rId17"/>
            </p:custDataLst>
          </p:nvPr>
        </p:nvSpPr>
        <p:spPr>
          <a:xfrm>
            <a:off x="3028950" y="5624513"/>
            <a:ext cx="3086100" cy="274638"/>
          </a:xfrm>
          <a:prstGeom prst="rect">
            <a:avLst/>
          </a:prstGeom>
        </p:spPr>
        <p:txBody>
          <a:bodyPr vert="horz" lIns="91440" tIns="45720" rIns="91440" bIns="45720" rtlCol="0" anchor="ctr">
            <a:normAutofit/>
          </a:bodyPr>
          <a:lstStyle>
            <a:lvl1pPr algn="ctr">
              <a:defRPr sz="1200">
                <a:solidFill>
                  <a:schemeClr val="tx2"/>
                </a:solidFill>
              </a:defRPr>
            </a:lvl1pPr>
          </a:lstStyle>
          <a:p>
            <a:pPr fontAlgn="base"/>
            <a:endParaRPr lang="zh-CN" altLang="en-US" strike="noStrike" noProof="1" dirty="0"/>
          </a:p>
        </p:txBody>
      </p:sp>
      <p:sp>
        <p:nvSpPr>
          <p:cNvPr id="6" name="灯片编号占位符 5"/>
          <p:cNvSpPr>
            <a:spLocks noGrp="1"/>
          </p:cNvSpPr>
          <p:nvPr>
            <p:ph type="sldNum" sz="quarter" idx="4"/>
            <p:custDataLst>
              <p:tags r:id="rId18"/>
            </p:custDataLst>
          </p:nvPr>
        </p:nvSpPr>
        <p:spPr>
          <a:xfrm>
            <a:off x="6565900" y="5624513"/>
            <a:ext cx="2057400" cy="274638"/>
          </a:xfrm>
          <a:prstGeom prst="rect">
            <a:avLst/>
          </a:prstGeom>
        </p:spPr>
        <p:txBody>
          <a:bodyPr vert="horz" wrap="square" lIns="91440" tIns="45720" rIns="91440" bIns="45720" rtlCol="0" anchor="ctr">
            <a:normAutofit/>
          </a:bodyPr>
          <a:lstStyle>
            <a:lvl1pPr algn="r">
              <a:defRPr sz="1200">
                <a:solidFill>
                  <a:schemeClr val="tx2"/>
                </a:solidFill>
              </a:defRPr>
            </a:lvl1p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9" name="任意多边形: 形状 8"/>
          <p:cNvSpPr/>
          <p:nvPr userDrawn="1">
            <p:custDataLst>
              <p:tags r:id="rId19"/>
            </p:custDataLst>
          </p:nvPr>
        </p:nvSpPr>
        <p:spPr>
          <a:xfrm>
            <a:off x="3914775" y="857250"/>
            <a:ext cx="2874963" cy="5143500"/>
          </a:xfrm>
          <a:custGeom>
            <a:avLst/>
            <a:gdLst>
              <a:gd name="connsiteX0" fmla="*/ 1837581 w 3834574"/>
              <a:gd name="connsiteY0" fmla="*/ 0 h 6861380"/>
              <a:gd name="connsiteX1" fmla="*/ 2985741 w 3834574"/>
              <a:gd name="connsiteY1" fmla="*/ 0 h 6861380"/>
              <a:gd name="connsiteX2" fmla="*/ 3610854 w 3834574"/>
              <a:gd name="connsiteY2" fmla="*/ 1082802 h 6861380"/>
              <a:gd name="connsiteX3" fmla="*/ 3610854 w 3834574"/>
              <a:gd name="connsiteY3" fmla="*/ 2753009 h 6861380"/>
              <a:gd name="connsiteX4" fmla="*/ 1238871 w 3834574"/>
              <a:gd name="connsiteY4" fmla="*/ 6861380 h 6861380"/>
              <a:gd name="connsiteX5" fmla="*/ 0 w 3834574"/>
              <a:gd name="connsiteY5" fmla="*/ 6861380 h 6861380"/>
              <a:gd name="connsiteX6" fmla="*/ 69738 w 3834574"/>
              <a:gd name="connsiteY6" fmla="*/ 6800443 h 6861380"/>
              <a:gd name="connsiteX7" fmla="*/ 295279 w 3834574"/>
              <a:gd name="connsiteY7" fmla="*/ 6507049 h 6861380"/>
              <a:gd name="connsiteX8" fmla="*/ 2538952 w 3834574"/>
              <a:gd name="connsiteY8" fmla="*/ 2620919 h 6861380"/>
              <a:gd name="connsiteX9" fmla="*/ 2538952 w 3834574"/>
              <a:gd name="connsiteY9" fmla="*/ 1214892 h 686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flip="none" rotWithShape="1">
            <a:gsLst>
              <a:gs pos="100000">
                <a:schemeClr val="accent1">
                  <a:alpha val="4000"/>
                </a:schemeClr>
              </a:gs>
              <a:gs pos="0">
                <a:schemeClr val="accent1">
                  <a:alpha val="0"/>
                </a:schemeClr>
              </a:gs>
            </a:gsLst>
            <a:lin ang="162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sp>
        <p:nvSpPr>
          <p:cNvPr id="14" name="任意多边形: 形状 13"/>
          <p:cNvSpPr/>
          <p:nvPr userDrawn="1">
            <p:custDataLst>
              <p:tags r:id="rId20"/>
            </p:custDataLst>
          </p:nvPr>
        </p:nvSpPr>
        <p:spPr>
          <a:xfrm flipH="1" flipV="1">
            <a:off x="6267450" y="857250"/>
            <a:ext cx="2876550" cy="5143500"/>
          </a:xfrm>
          <a:custGeom>
            <a:avLst/>
            <a:gdLst>
              <a:gd name="connsiteX0" fmla="*/ 1837581 w 3834574"/>
              <a:gd name="connsiteY0" fmla="*/ 0 h 6861380"/>
              <a:gd name="connsiteX1" fmla="*/ 2985741 w 3834574"/>
              <a:gd name="connsiteY1" fmla="*/ 0 h 6861380"/>
              <a:gd name="connsiteX2" fmla="*/ 3610854 w 3834574"/>
              <a:gd name="connsiteY2" fmla="*/ 1082802 h 6861380"/>
              <a:gd name="connsiteX3" fmla="*/ 3610854 w 3834574"/>
              <a:gd name="connsiteY3" fmla="*/ 2753009 h 6861380"/>
              <a:gd name="connsiteX4" fmla="*/ 1238871 w 3834574"/>
              <a:gd name="connsiteY4" fmla="*/ 6861380 h 6861380"/>
              <a:gd name="connsiteX5" fmla="*/ 0 w 3834574"/>
              <a:gd name="connsiteY5" fmla="*/ 6861380 h 6861380"/>
              <a:gd name="connsiteX6" fmla="*/ 69738 w 3834574"/>
              <a:gd name="connsiteY6" fmla="*/ 6800443 h 6861380"/>
              <a:gd name="connsiteX7" fmla="*/ 295279 w 3834574"/>
              <a:gd name="connsiteY7" fmla="*/ 6507049 h 6861380"/>
              <a:gd name="connsiteX8" fmla="*/ 2538952 w 3834574"/>
              <a:gd name="connsiteY8" fmla="*/ 2620919 h 6861380"/>
              <a:gd name="connsiteX9" fmla="*/ 2538952 w 3834574"/>
              <a:gd name="connsiteY9" fmla="*/ 1214892 h 686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flip="none" rotWithShape="1">
            <a:gsLst>
              <a:gs pos="100000">
                <a:schemeClr val="accent1">
                  <a:alpha val="4000"/>
                </a:schemeClr>
              </a:gs>
              <a:gs pos="0">
                <a:schemeClr val="accent1">
                  <a:alpha val="0"/>
                </a:schemeClr>
              </a:gs>
            </a:gsLst>
            <a:lin ang="16200000" scaled="1"/>
            <a:tileRect/>
          </a:gradFill>
          <a:ln w="9525" cap="flat">
            <a:noFill/>
            <a:prstDash val="solid"/>
            <a:miter/>
          </a:ln>
        </p:spPr>
        <p:txBody>
          <a:bodyPr wrap="square" rtlCol="0" anchor="ctr">
            <a:noAutofit/>
          </a:bodyPr>
          <a:lstStyle/>
          <a:p>
            <a:pPr fontAlgn="auto"/>
            <a:endParaRPr lang="zh-CN" altLang="en-US" sz="1350" strike="noStrike" noProof="1">
              <a:latin typeface="+mn-lt"/>
              <a:ea typeface="+mn-ea"/>
            </a:endParaRPr>
          </a:p>
        </p:txBody>
      </p:sp>
      <p:sp>
        <p:nvSpPr>
          <p:cNvPr id="8"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z="1350" strike="noStrike" noProof="1"/>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2"/>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2"/>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2"/>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2"/>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10" name="矩形 9"/>
          <p:cNvSpPr/>
          <p:nvPr>
            <p:custDataLst>
              <p:tags r:id="rId12"/>
            </p:custDataLst>
          </p:nvPr>
        </p:nvSpPr>
        <p:spPr>
          <a:xfrm>
            <a:off x="0" y="0"/>
            <a:ext cx="9144000" cy="6858000"/>
          </a:xfrm>
          <a:prstGeom prst="rect">
            <a:avLst/>
          </a:prstGeom>
          <a:gradFill flip="none" rotWithShape="1">
            <a:gsLst>
              <a:gs pos="70000">
                <a:schemeClr val="bg2"/>
              </a:gs>
              <a:gs pos="23000">
                <a:schemeClr val="bg1"/>
              </a:gs>
              <a:gs pos="10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base"/>
            <a:endParaRPr lang="zh-CN" altLang="en-US" sz="100" strike="noStrike" noProof="1"/>
          </a:p>
        </p:txBody>
      </p:sp>
      <p:sp>
        <p:nvSpPr>
          <p:cNvPr id="2051" name="标题占位符 1"/>
          <p:cNvSpPr>
            <a:spLocks noGrp="1"/>
          </p:cNvSpPr>
          <p:nvPr>
            <p:ph type="title"/>
            <p:custDataLst>
              <p:tags r:id="rId13"/>
            </p:custDataLst>
          </p:nvPr>
        </p:nvSpPr>
        <p:spPr>
          <a:xfrm>
            <a:off x="522288" y="360363"/>
            <a:ext cx="8099425" cy="719137"/>
          </a:xfrm>
          <a:prstGeom prst="rect">
            <a:avLst/>
          </a:prstGeom>
          <a:noFill/>
          <a:ln w="9525">
            <a:noFill/>
          </a:ln>
        </p:spPr>
        <p:txBody>
          <a:bodyPr vert="horz" wrap="square" lIns="0" tIns="0" rIns="0" bIns="0" anchor="b" anchorCtr="0"/>
          <a:p>
            <a:pPr lvl="0"/>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522288" y="1301750"/>
            <a:ext cx="8099425" cy="4873625"/>
          </a:xfrm>
          <a:prstGeom prst="rect">
            <a:avLst/>
          </a:prstGeom>
        </p:spPr>
        <p:txBody>
          <a:bodyPr vert="horz" wrap="square" lIns="0" tIns="0" rIns="0" bIns="0" rtlCol="0">
            <a:normAutofit/>
          </a:body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z="1350" strike="noStrike" noProof="1" dirty="0">
                <a:sym typeface="+mn-ea"/>
              </a:rPr>
              <a:t>第</a:t>
            </a:r>
            <a:r>
              <a:rPr lang="zh-CN" altLang="en-US" sz="1350" strike="noStrike" noProof="1" dirty="0"/>
              <a:t>三级</a:t>
            </a:r>
            <a:endParaRPr lang="zh-CN" altLang="en-US" strike="noStrike" noProof="1" dirty="0"/>
          </a:p>
          <a:p>
            <a:pPr lvl="3" fontAlgn="auto"/>
            <a:r>
              <a:rPr lang="zh-CN" altLang="en-US" strike="noStrike" noProof="1" dirty="0">
                <a:sym typeface="+mn-ea"/>
              </a:rPr>
              <a:t>第</a:t>
            </a:r>
            <a:r>
              <a:rPr lang="zh-CN" altLang="en-US" strike="noStrike" noProof="1" dirty="0"/>
              <a:t>四级</a:t>
            </a:r>
            <a:endParaRPr lang="zh-CN" altLang="en-US" strike="noStrike" noProof="1" dirty="0"/>
          </a:p>
          <a:p>
            <a:pPr lvl="4" fontAlgn="auto"/>
            <a:r>
              <a:rPr lang="zh-CN" altLang="en-US" sz="1050" strike="noStrike" noProof="1" dirty="0">
                <a:sym typeface="+mn-ea"/>
              </a:rPr>
              <a:t>第</a:t>
            </a:r>
            <a:r>
              <a:rPr lang="zh-CN" altLang="en-US" sz="1050" strike="noStrike" noProof="1" dirty="0"/>
              <a:t>五级</a:t>
            </a:r>
            <a:endParaRPr lang="zh-CN" altLang="en-US" strike="noStrike" noProof="1" dirty="0"/>
          </a:p>
        </p:txBody>
      </p:sp>
      <p:sp>
        <p:nvSpPr>
          <p:cNvPr id="4" name="日期占位符 3"/>
          <p:cNvSpPr>
            <a:spLocks noGrp="1"/>
          </p:cNvSpPr>
          <p:nvPr>
            <p:ph type="dt" sz="half" idx="2"/>
            <p:custDataLst>
              <p:tags r:id="rId15"/>
            </p:custDataLst>
          </p:nvPr>
        </p:nvSpPr>
        <p:spPr>
          <a:xfrm>
            <a:off x="522288" y="6356350"/>
            <a:ext cx="2057400" cy="365125"/>
          </a:xfrm>
          <a:prstGeom prst="rect">
            <a:avLst/>
          </a:prstGeom>
        </p:spPr>
        <p:txBody>
          <a:bodyPr vert="horz" wrap="square" lIns="91440" tIns="45720" rIns="91440" bIns="45720" rtlCol="0" anchor="ctr">
            <a:normAutofit/>
          </a:bodyPr>
          <a:lstStyle>
            <a:lvl1pPr algn="l">
              <a:defRPr sz="900">
                <a:solidFill>
                  <a:schemeClr val="tx2"/>
                </a:solidFill>
              </a:defRPr>
            </a:lvl1pPr>
          </a:lstStyle>
          <a:p>
            <a:pPr fontAlgn="base"/>
            <a:fld id="{5592522B-0F24-4480-B9DD-A9474A6880D6}"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3"/>
            <p:custDataLst>
              <p:tags r:id="rId16"/>
            </p:custDataLst>
          </p:nvPr>
        </p:nvSpPr>
        <p:spPr>
          <a:xfrm>
            <a:off x="3028950" y="6356350"/>
            <a:ext cx="3086100" cy="365125"/>
          </a:xfrm>
          <a:prstGeom prst="rect">
            <a:avLst/>
          </a:prstGeom>
        </p:spPr>
        <p:txBody>
          <a:bodyPr vert="horz" lIns="91440" tIns="45720" rIns="91440" bIns="45720" rtlCol="0" anchor="ctr">
            <a:normAutofit/>
          </a:bodyPr>
          <a:lstStyle>
            <a:lvl1pPr algn="ctr">
              <a:defRPr sz="900">
                <a:solidFill>
                  <a:schemeClr val="tx2"/>
                </a:solidFill>
              </a:defRPr>
            </a:lvl1pPr>
          </a:lstStyle>
          <a:p>
            <a:pPr fontAlgn="base"/>
            <a:endParaRPr lang="zh-CN" altLang="en-US" strike="noStrike" noProof="1" dirty="0"/>
          </a:p>
        </p:txBody>
      </p:sp>
      <p:sp>
        <p:nvSpPr>
          <p:cNvPr id="6" name="灯片编号占位符 5"/>
          <p:cNvSpPr>
            <a:spLocks noGrp="1"/>
          </p:cNvSpPr>
          <p:nvPr>
            <p:ph type="sldNum" sz="quarter" idx="4"/>
            <p:custDataLst>
              <p:tags r:id="rId17"/>
            </p:custDataLst>
          </p:nvPr>
        </p:nvSpPr>
        <p:spPr>
          <a:xfrm>
            <a:off x="6565900" y="6356350"/>
            <a:ext cx="2057400" cy="365125"/>
          </a:xfrm>
          <a:prstGeom prst="rect">
            <a:avLst/>
          </a:prstGeom>
        </p:spPr>
        <p:txBody>
          <a:bodyPr vert="horz" wrap="square" lIns="91440" tIns="45720" rIns="91440" bIns="45720" rtlCol="0" anchor="ctr">
            <a:normAutofit/>
          </a:bodyPr>
          <a:lstStyle>
            <a:lvl1pPr algn="r">
              <a:defRPr sz="900">
                <a:solidFill>
                  <a:schemeClr val="tx2"/>
                </a:solidFill>
              </a:defRPr>
            </a:lvl1pPr>
          </a:lstStyle>
          <a:p>
            <a:pPr fontAlgn="base"/>
            <a:fld id="{BE5F26B5-172A-4DC2-B0B7-181CFC56B87C}"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2056" name="任意多边形: 形状 8"/>
          <p:cNvSpPr/>
          <p:nvPr>
            <p:custDataLst>
              <p:tags r:id="rId18"/>
            </p:custDataLst>
          </p:nvPr>
        </p:nvSpPr>
        <p:spPr>
          <a:xfrm>
            <a:off x="3914775" y="0"/>
            <a:ext cx="2874963" cy="6858000"/>
          </a:xfrm>
          <a:custGeom>
            <a:avLst/>
            <a:gdLst/>
            <a:ahLst/>
            <a:cxnLst>
              <a:cxn ang="0">
                <a:pos x="1378185" y="0"/>
              </a:cxn>
              <a:cxn ang="0">
                <a:pos x="2239305" y="0"/>
              </a:cxn>
              <a:cxn ang="0">
                <a:pos x="2708140" y="1082268"/>
              </a:cxn>
              <a:cxn ang="0">
                <a:pos x="2708140" y="2751652"/>
              </a:cxn>
              <a:cxn ang="0">
                <a:pos x="929153" y="6858000"/>
              </a:cxn>
              <a:cxn ang="0">
                <a:pos x="0" y="6858000"/>
              </a:cxn>
              <a:cxn ang="0">
                <a:pos x="52303" y="6797093"/>
              </a:cxn>
              <a:cxn ang="0">
                <a:pos x="221459" y="6503843"/>
              </a:cxn>
              <a:cxn ang="0">
                <a:pos x="1904214" y="2619627"/>
              </a:cxn>
              <a:cxn ang="0">
                <a:pos x="1904214" y="1214293"/>
              </a:cxn>
            </a:cxnLst>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rotWithShape="1">
            <a:gsLst>
              <a:gs pos="0">
                <a:schemeClr val="accent1">
                  <a:alpha val="0"/>
                </a:schemeClr>
              </a:gs>
              <a:gs pos="100000">
                <a:schemeClr val="accent1">
                  <a:alpha val="3999"/>
                </a:schemeClr>
              </a:gs>
            </a:gsLst>
            <a:lin ang="162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2057" name="任意多边形: 形状 13"/>
          <p:cNvSpPr/>
          <p:nvPr>
            <p:custDataLst>
              <p:tags r:id="rId19"/>
            </p:custDataLst>
          </p:nvPr>
        </p:nvSpPr>
        <p:spPr>
          <a:xfrm flipH="1" flipV="1">
            <a:off x="6267450" y="0"/>
            <a:ext cx="2876550" cy="6858000"/>
          </a:xfrm>
          <a:custGeom>
            <a:avLst/>
            <a:gdLst/>
            <a:ahLst/>
            <a:cxnLst>
              <a:cxn ang="0">
                <a:pos x="1378185" y="0"/>
              </a:cxn>
              <a:cxn ang="0">
                <a:pos x="2239305" y="0"/>
              </a:cxn>
              <a:cxn ang="0">
                <a:pos x="2708140" y="1082268"/>
              </a:cxn>
              <a:cxn ang="0">
                <a:pos x="2708140" y="2751652"/>
              </a:cxn>
              <a:cxn ang="0">
                <a:pos x="929153" y="6858000"/>
              </a:cxn>
              <a:cxn ang="0">
                <a:pos x="0" y="6858000"/>
              </a:cxn>
              <a:cxn ang="0">
                <a:pos x="52303" y="6797093"/>
              </a:cxn>
              <a:cxn ang="0">
                <a:pos x="221459" y="6503843"/>
              </a:cxn>
              <a:cxn ang="0">
                <a:pos x="1904214" y="2619627"/>
              </a:cxn>
              <a:cxn ang="0">
                <a:pos x="1904214" y="1214293"/>
              </a:cxn>
            </a:cxnLst>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rotWithShape="1">
            <a:gsLst>
              <a:gs pos="0">
                <a:schemeClr val="accent1">
                  <a:alpha val="0"/>
                </a:schemeClr>
              </a:gs>
              <a:gs pos="100000">
                <a:schemeClr val="accent1">
                  <a:alpha val="3999"/>
                </a:schemeClr>
              </a:gs>
            </a:gsLst>
            <a:lin ang="16200000" scaled="1"/>
            <a:tileRect/>
          </a:gradFill>
          <a:ln w="9525">
            <a:noFill/>
          </a:ln>
        </p:spPr>
        <p:txBody>
          <a:bodyPr/>
          <a:p>
            <a:pPr fontAlgn="base"/>
            <a:endParaRPr lang="zh-CN" altLang="en-US" sz="1800">
              <a:latin typeface="Arial" panose="020B0604020202020204" pitchFamily="34" charset="0"/>
              <a:ea typeface="宋体" panose="02010600030101010101" pitchFamily="2" charset="-122"/>
            </a:endParaRPr>
          </a:p>
        </p:txBody>
      </p:sp>
      <p:sp>
        <p:nvSpPr>
          <p:cNvPr id="8" name="KSO_TEMPLATE" hidden="1"/>
          <p:cNvSpPr/>
          <p:nvPr>
            <p:custDataLst>
              <p:tags r:id="rId20"/>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00" strike="noStrike" noProof="1"/>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algn="l" defTabSz="6858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171450" indent="-171450" algn="l" defTabSz="685800" rtl="0" eaLnBrk="1" latinLnBrk="0" hangingPunct="1">
        <a:lnSpc>
          <a:spcPct val="130000"/>
        </a:lnSpc>
        <a:spcBef>
          <a:spcPts val="750"/>
        </a:spcBef>
        <a:buFont typeface="Arial" panose="020B0604020202020204" pitchFamily="34" charset="0"/>
        <a:buChar char="•"/>
        <a:defRPr sz="1800" kern="1200">
          <a:solidFill>
            <a:schemeClr val="tx2"/>
          </a:solidFill>
          <a:latin typeface="+mn-lt"/>
          <a:ea typeface="+mn-ea"/>
          <a:cs typeface="+mn-cs"/>
        </a:defRPr>
      </a:lvl1pPr>
      <a:lvl2pPr marL="403860" indent="-154940" algn="l" defTabSz="685800" rtl="0" eaLnBrk="1" latinLnBrk="0" hangingPunct="1">
        <a:lnSpc>
          <a:spcPct val="130000"/>
        </a:lnSpc>
        <a:spcBef>
          <a:spcPts val="0"/>
        </a:spcBef>
        <a:buFont typeface="Arial" panose="020B0604020202020204" pitchFamily="34" charset="0"/>
        <a:buChar char="•"/>
        <a:defRPr sz="1500" kern="1200">
          <a:solidFill>
            <a:schemeClr val="tx2"/>
          </a:solidFill>
          <a:latin typeface="+mn-lt"/>
          <a:ea typeface="+mn-ea"/>
          <a:cs typeface="+mn-cs"/>
        </a:defRPr>
      </a:lvl2pPr>
      <a:lvl3pPr marL="599440" indent="-121285" algn="l" defTabSz="685800" rtl="0" eaLnBrk="1" latinLnBrk="0" hangingPunct="1">
        <a:lnSpc>
          <a:spcPct val="130000"/>
        </a:lnSpc>
        <a:spcBef>
          <a:spcPts val="0"/>
        </a:spcBef>
        <a:buFont typeface="Arial" panose="020B0604020202020204" pitchFamily="34" charset="0"/>
        <a:buChar char="•"/>
        <a:defRPr sz="1350" kern="1200">
          <a:solidFill>
            <a:schemeClr val="tx2"/>
          </a:solidFill>
          <a:latin typeface="+mn-lt"/>
          <a:ea typeface="+mn-ea"/>
          <a:cs typeface="+mn-cs"/>
        </a:defRPr>
      </a:lvl3pPr>
      <a:lvl4pPr marL="772795" indent="-111760" algn="l" defTabSz="685800" rtl="0" eaLnBrk="1" latinLnBrk="0" hangingPunct="1">
        <a:lnSpc>
          <a:spcPct val="130000"/>
        </a:lnSpc>
        <a:spcBef>
          <a:spcPts val="0"/>
        </a:spcBef>
        <a:buFont typeface="Arial" panose="020B0604020202020204" pitchFamily="34" charset="0"/>
        <a:buChar char="•"/>
        <a:defRPr sz="1200" kern="1200">
          <a:solidFill>
            <a:schemeClr val="tx2"/>
          </a:solidFill>
          <a:latin typeface="+mn-lt"/>
          <a:ea typeface="+mn-ea"/>
          <a:cs typeface="+mn-cs"/>
        </a:defRPr>
      </a:lvl4pPr>
      <a:lvl5pPr marL="926465" indent="-95250" algn="l" defTabSz="685800" rtl="0" eaLnBrk="1" latinLnBrk="0" hangingPunct="1">
        <a:lnSpc>
          <a:spcPct val="130000"/>
        </a:lnSpc>
        <a:spcBef>
          <a:spcPts val="0"/>
        </a:spcBef>
        <a:buFont typeface="Arial" panose="020B0604020202020204" pitchFamily="34" charset="0"/>
        <a:buChar char="•"/>
        <a:defRPr sz="105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矩形 9"/>
          <p:cNvSpPr/>
          <p:nvPr userDrawn="1">
            <p:custDataLst>
              <p:tags r:id="rId12"/>
            </p:custDataLst>
          </p:nvPr>
        </p:nvSpPr>
        <p:spPr>
          <a:xfrm>
            <a:off x="0" y="857250"/>
            <a:ext cx="9144000" cy="5143500"/>
          </a:xfrm>
          <a:prstGeom prst="rect">
            <a:avLst/>
          </a:prstGeom>
          <a:gradFill flip="none" rotWithShape="1">
            <a:gsLst>
              <a:gs pos="70000">
                <a:schemeClr val="bg2"/>
              </a:gs>
              <a:gs pos="23000">
                <a:schemeClr val="bg1"/>
              </a:gs>
              <a:gs pos="100000">
                <a:schemeClr val="bg2">
                  <a:lumMod val="9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auto"/>
            <a:endParaRPr lang="zh-CN" altLang="en-US" sz="1350"/>
          </a:p>
        </p:txBody>
      </p:sp>
      <p:sp>
        <p:nvSpPr>
          <p:cNvPr id="2" name="标题占位符 1"/>
          <p:cNvSpPr>
            <a:spLocks noGrp="1"/>
          </p:cNvSpPr>
          <p:nvPr>
            <p:ph type="title"/>
            <p:custDataLst>
              <p:tags r:id="rId13"/>
            </p:custDataLst>
          </p:nvPr>
        </p:nvSpPr>
        <p:spPr>
          <a:xfrm>
            <a:off x="521970" y="1127250"/>
            <a:ext cx="8100000" cy="54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521970" y="1833562"/>
            <a:ext cx="8100000" cy="3655219"/>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5"/>
            </p:custDataLst>
          </p:nvPr>
        </p:nvSpPr>
        <p:spPr>
          <a:xfrm>
            <a:off x="521970" y="5624513"/>
            <a:ext cx="2057400" cy="273844"/>
          </a:xfrm>
          <a:prstGeom prst="rect">
            <a:avLst/>
          </a:prstGeom>
        </p:spPr>
        <p:txBody>
          <a:bodyPr vert="horz" wrap="square" lIns="91440" tIns="45720" rIns="91440" bIns="45720" rtlCol="0" anchor="ctr">
            <a:normAutofit/>
          </a:bodyPr>
          <a:lstStyle>
            <a:lvl1pPr algn="l">
              <a:defRPr sz="1200">
                <a:solidFill>
                  <a:schemeClr val="tx2"/>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3028950" y="5624513"/>
            <a:ext cx="3086100" cy="273844"/>
          </a:xfrm>
          <a:prstGeom prst="rect">
            <a:avLst/>
          </a:prstGeom>
        </p:spPr>
        <p:txBody>
          <a:bodyPr vert="horz" lIns="91440" tIns="45720" rIns="91440" bIns="45720" rtlCol="0" anchor="ctr">
            <a:normAutofit/>
          </a:bodyPr>
          <a:lstStyle>
            <a:lvl1pPr algn="ctr">
              <a:defRPr sz="1200">
                <a:solidFill>
                  <a:schemeClr val="tx2"/>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6565487" y="5624513"/>
            <a:ext cx="2057400" cy="273844"/>
          </a:xfrm>
          <a:prstGeom prst="rect">
            <a:avLst/>
          </a:prstGeom>
        </p:spPr>
        <p:txBody>
          <a:bodyPr vert="horz" wrap="square" lIns="91440" tIns="45720" rIns="91440" bIns="45720" rtlCol="0" anchor="ctr">
            <a:normAutofit/>
          </a:bodyPr>
          <a:lstStyle>
            <a:lvl1pPr algn="r">
              <a:defRPr sz="1200">
                <a:solidFill>
                  <a:schemeClr val="tx2"/>
                </a:solidFill>
              </a:defRPr>
            </a:lvl1pPr>
          </a:lstStyle>
          <a:p>
            <a:fld id="{BE5F26B5-172A-4DC2-B0B7-181CFC56B87C}" type="slidenum">
              <a:rPr lang="zh-CN" altLang="en-US" smtClean="0"/>
            </a:fld>
            <a:endParaRPr lang="zh-CN" altLang="en-US"/>
          </a:p>
        </p:txBody>
      </p:sp>
      <p:sp>
        <p:nvSpPr>
          <p:cNvPr id="9" name="任意多边形: 形状 8"/>
          <p:cNvSpPr/>
          <p:nvPr userDrawn="1">
            <p:custDataLst>
              <p:tags r:id="rId18"/>
            </p:custDataLst>
          </p:nvPr>
        </p:nvSpPr>
        <p:spPr>
          <a:xfrm>
            <a:off x="3914034" y="857250"/>
            <a:ext cx="2875931" cy="5143500"/>
          </a:xfrm>
          <a:custGeom>
            <a:avLst/>
            <a:gdLst>
              <a:gd name="connsiteX0" fmla="*/ 1837581 w 3834574"/>
              <a:gd name="connsiteY0" fmla="*/ 0 h 6861380"/>
              <a:gd name="connsiteX1" fmla="*/ 2985741 w 3834574"/>
              <a:gd name="connsiteY1" fmla="*/ 0 h 6861380"/>
              <a:gd name="connsiteX2" fmla="*/ 3610854 w 3834574"/>
              <a:gd name="connsiteY2" fmla="*/ 1082802 h 6861380"/>
              <a:gd name="connsiteX3" fmla="*/ 3610854 w 3834574"/>
              <a:gd name="connsiteY3" fmla="*/ 2753009 h 6861380"/>
              <a:gd name="connsiteX4" fmla="*/ 1238871 w 3834574"/>
              <a:gd name="connsiteY4" fmla="*/ 6861380 h 6861380"/>
              <a:gd name="connsiteX5" fmla="*/ 0 w 3834574"/>
              <a:gd name="connsiteY5" fmla="*/ 6861380 h 6861380"/>
              <a:gd name="connsiteX6" fmla="*/ 69738 w 3834574"/>
              <a:gd name="connsiteY6" fmla="*/ 6800443 h 6861380"/>
              <a:gd name="connsiteX7" fmla="*/ 295279 w 3834574"/>
              <a:gd name="connsiteY7" fmla="*/ 6507049 h 6861380"/>
              <a:gd name="connsiteX8" fmla="*/ 2538952 w 3834574"/>
              <a:gd name="connsiteY8" fmla="*/ 2620919 h 6861380"/>
              <a:gd name="connsiteX9" fmla="*/ 2538952 w 3834574"/>
              <a:gd name="connsiteY9" fmla="*/ 1214892 h 686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flip="none" rotWithShape="1">
            <a:gsLst>
              <a:gs pos="100000">
                <a:schemeClr val="accent1">
                  <a:alpha val="4000"/>
                </a:schemeClr>
              </a:gs>
              <a:gs pos="0">
                <a:schemeClr val="accent1">
                  <a:alpha val="0"/>
                </a:schemeClr>
              </a:gs>
            </a:gsLst>
            <a:lin ang="162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sp>
        <p:nvSpPr>
          <p:cNvPr id="14" name="任意多边形: 形状 13"/>
          <p:cNvSpPr/>
          <p:nvPr userDrawn="1">
            <p:custDataLst>
              <p:tags r:id="rId19"/>
            </p:custDataLst>
          </p:nvPr>
        </p:nvSpPr>
        <p:spPr>
          <a:xfrm flipH="1" flipV="1">
            <a:off x="6268070" y="857250"/>
            <a:ext cx="2875931" cy="5143500"/>
          </a:xfrm>
          <a:custGeom>
            <a:avLst/>
            <a:gdLst>
              <a:gd name="connsiteX0" fmla="*/ 1837581 w 3834574"/>
              <a:gd name="connsiteY0" fmla="*/ 0 h 6861380"/>
              <a:gd name="connsiteX1" fmla="*/ 2985741 w 3834574"/>
              <a:gd name="connsiteY1" fmla="*/ 0 h 6861380"/>
              <a:gd name="connsiteX2" fmla="*/ 3610854 w 3834574"/>
              <a:gd name="connsiteY2" fmla="*/ 1082802 h 6861380"/>
              <a:gd name="connsiteX3" fmla="*/ 3610854 w 3834574"/>
              <a:gd name="connsiteY3" fmla="*/ 2753009 h 6861380"/>
              <a:gd name="connsiteX4" fmla="*/ 1238871 w 3834574"/>
              <a:gd name="connsiteY4" fmla="*/ 6861380 h 6861380"/>
              <a:gd name="connsiteX5" fmla="*/ 0 w 3834574"/>
              <a:gd name="connsiteY5" fmla="*/ 6861380 h 6861380"/>
              <a:gd name="connsiteX6" fmla="*/ 69738 w 3834574"/>
              <a:gd name="connsiteY6" fmla="*/ 6800443 h 6861380"/>
              <a:gd name="connsiteX7" fmla="*/ 295279 w 3834574"/>
              <a:gd name="connsiteY7" fmla="*/ 6507049 h 6861380"/>
              <a:gd name="connsiteX8" fmla="*/ 2538952 w 3834574"/>
              <a:gd name="connsiteY8" fmla="*/ 2620919 h 6861380"/>
              <a:gd name="connsiteX9" fmla="*/ 2538952 w 3834574"/>
              <a:gd name="connsiteY9" fmla="*/ 1214892 h 686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4574" h="6861380">
                <a:moveTo>
                  <a:pt x="1837581" y="0"/>
                </a:moveTo>
                <a:lnTo>
                  <a:pt x="2985741" y="0"/>
                </a:lnTo>
                <a:lnTo>
                  <a:pt x="3610854" y="1082802"/>
                </a:lnTo>
                <a:cubicBezTo>
                  <a:pt x="3909148" y="1599622"/>
                  <a:pt x="3909148" y="2236189"/>
                  <a:pt x="3610854" y="2753009"/>
                </a:cubicBezTo>
                <a:lnTo>
                  <a:pt x="1238871" y="6861380"/>
                </a:lnTo>
                <a:lnTo>
                  <a:pt x="0" y="6861380"/>
                </a:lnTo>
                <a:lnTo>
                  <a:pt x="69738" y="6800443"/>
                </a:lnTo>
                <a:cubicBezTo>
                  <a:pt x="156411" y="6714141"/>
                  <a:pt x="232501" y="6615818"/>
                  <a:pt x="295279" y="6507049"/>
                </a:cubicBezTo>
                <a:lnTo>
                  <a:pt x="2538952" y="2620919"/>
                </a:lnTo>
                <a:cubicBezTo>
                  <a:pt x="2790063" y="2185846"/>
                  <a:pt x="2790063" y="1649966"/>
                  <a:pt x="2538952" y="1214892"/>
                </a:cubicBezTo>
                <a:close/>
              </a:path>
            </a:pathLst>
          </a:custGeom>
          <a:gradFill flip="none" rotWithShape="1">
            <a:gsLst>
              <a:gs pos="100000">
                <a:schemeClr val="accent1">
                  <a:alpha val="4000"/>
                </a:schemeClr>
              </a:gs>
              <a:gs pos="0">
                <a:schemeClr val="accent1">
                  <a:alpha val="0"/>
                </a:schemeClr>
              </a:gs>
            </a:gsLst>
            <a:lin ang="16200000" scaled="1"/>
            <a:tileRect/>
          </a:gradFill>
          <a:ln w="9525" cap="flat">
            <a:noFill/>
            <a:prstDash val="solid"/>
            <a:miter/>
          </a:ln>
        </p:spPr>
        <p:txBody>
          <a:bodyPr wrap="square" rtlCol="0" anchor="ctr">
            <a:noAutofit/>
          </a:bodyPr>
          <a:lstStyle/>
          <a:p>
            <a:pPr fontAlgn="auto"/>
            <a:endParaRPr lang="zh-CN" altLang="en-US" sz="1350">
              <a:latin typeface="+mn-lt"/>
              <a:ea typeface="+mn-ea"/>
            </a:endParaRPr>
          </a:p>
        </p:txBody>
      </p:sp>
      <p:sp>
        <p:nvSpPr>
          <p:cNvPr id="8" name="KSO_TEMPLATE" hidden="1"/>
          <p:cNvSpPr/>
          <p:nvPr userDrawn="1">
            <p:custDataLst>
              <p:tags r:id="rId20"/>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z="1350"/>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2"/>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2"/>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2"/>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2"/>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4.xml"/><Relationship Id="rId4" Type="http://schemas.openxmlformats.org/officeDocument/2006/relationships/tags" Target="../tags/tag204.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tags" Target="../tags/tag227.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31.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231.xml"/></Relationships>
</file>

<file path=ppt/slides/_rels/slide13.xml.rels><?xml version="1.0" encoding="UTF-8" standalone="yes"?>
<Relationships xmlns="http://schemas.openxmlformats.org/package/2006/relationships"><Relationship Id="rId9" Type="http://schemas.openxmlformats.org/officeDocument/2006/relationships/tags" Target="../tags/tag240.xml"/><Relationship Id="rId8" Type="http://schemas.openxmlformats.org/officeDocument/2006/relationships/tags" Target="../tags/tag239.xml"/><Relationship Id="rId7" Type="http://schemas.openxmlformats.org/officeDocument/2006/relationships/tags" Target="../tags/tag238.xml"/><Relationship Id="rId6" Type="http://schemas.openxmlformats.org/officeDocument/2006/relationships/tags" Target="../tags/tag237.xml"/><Relationship Id="rId5" Type="http://schemas.openxmlformats.org/officeDocument/2006/relationships/tags" Target="../tags/tag236.xml"/><Relationship Id="rId4" Type="http://schemas.openxmlformats.org/officeDocument/2006/relationships/tags" Target="../tags/tag235.xml"/><Relationship Id="rId3" Type="http://schemas.openxmlformats.org/officeDocument/2006/relationships/tags" Target="../tags/tag234.xml"/><Relationship Id="rId21" Type="http://schemas.openxmlformats.org/officeDocument/2006/relationships/notesSlide" Target="../notesSlides/notesSlide2.xml"/><Relationship Id="rId20" Type="http://schemas.openxmlformats.org/officeDocument/2006/relationships/slideLayout" Target="../slideLayouts/slideLayout31.xml"/><Relationship Id="rId2" Type="http://schemas.openxmlformats.org/officeDocument/2006/relationships/tags" Target="../tags/tag233.xml"/><Relationship Id="rId19" Type="http://schemas.openxmlformats.org/officeDocument/2006/relationships/tags" Target="../tags/tag250.xml"/><Relationship Id="rId18" Type="http://schemas.openxmlformats.org/officeDocument/2006/relationships/tags" Target="../tags/tag249.xml"/><Relationship Id="rId17" Type="http://schemas.openxmlformats.org/officeDocument/2006/relationships/tags" Target="../tags/tag248.xml"/><Relationship Id="rId16" Type="http://schemas.openxmlformats.org/officeDocument/2006/relationships/tags" Target="../tags/tag247.xml"/><Relationship Id="rId15" Type="http://schemas.openxmlformats.org/officeDocument/2006/relationships/tags" Target="../tags/tag246.xml"/><Relationship Id="rId14" Type="http://schemas.openxmlformats.org/officeDocument/2006/relationships/tags" Target="../tags/tag245.xml"/><Relationship Id="rId13" Type="http://schemas.openxmlformats.org/officeDocument/2006/relationships/tags" Target="../tags/tag244.xml"/><Relationship Id="rId12" Type="http://schemas.openxmlformats.org/officeDocument/2006/relationships/tags" Target="../tags/tag243.xml"/><Relationship Id="rId11" Type="http://schemas.openxmlformats.org/officeDocument/2006/relationships/tags" Target="../tags/tag242.xml"/><Relationship Id="rId10" Type="http://schemas.openxmlformats.org/officeDocument/2006/relationships/tags" Target="../tags/tag241.xml"/><Relationship Id="rId1" Type="http://schemas.openxmlformats.org/officeDocument/2006/relationships/tags" Target="../tags/tag232.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31.xml"/><Relationship Id="rId5" Type="http://schemas.openxmlformats.org/officeDocument/2006/relationships/tags" Target="../tags/tag251.xml"/><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6.xml"/><Relationship Id="rId3" Type="http://schemas.openxmlformats.org/officeDocument/2006/relationships/tags" Target="../tags/tag207.xml"/><Relationship Id="rId2" Type="http://schemas.openxmlformats.org/officeDocument/2006/relationships/tags" Target="../tags/tag206.xml"/><Relationship Id="rId1" Type="http://schemas.openxmlformats.org/officeDocument/2006/relationships/tags" Target="../tags/tag20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14.tiff"/><Relationship Id="rId1" Type="http://schemas.openxmlformats.org/officeDocument/2006/relationships/tags" Target="../tags/tag25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15.jpeg"/></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45.xml"/><Relationship Id="rId4" Type="http://schemas.openxmlformats.org/officeDocument/2006/relationships/tags" Target="../tags/tag256.xml"/><Relationship Id="rId3" Type="http://schemas.openxmlformats.org/officeDocument/2006/relationships/tags" Target="../tags/tag255.xml"/><Relationship Id="rId2" Type="http://schemas.openxmlformats.org/officeDocument/2006/relationships/tags" Target="../tags/tag254.xml"/><Relationship Id="rId1" Type="http://schemas.openxmlformats.org/officeDocument/2006/relationships/tags" Target="../tags/tag253.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s>
</file>

<file path=ppt/slides/_rels/slide4.xml.rels><?xml version="1.0" encoding="UTF-8" standalone="yes"?>
<Relationships xmlns="http://schemas.openxmlformats.org/package/2006/relationships"><Relationship Id="rId9" Type="http://schemas.openxmlformats.org/officeDocument/2006/relationships/image" Target="../media/image6.png"/><Relationship Id="rId8" Type="http://schemas.openxmlformats.org/officeDocument/2006/relationships/tags" Target="../tags/tag216.xml"/><Relationship Id="rId7" Type="http://schemas.openxmlformats.org/officeDocument/2006/relationships/image" Target="../media/image5.png"/><Relationship Id="rId6" Type="http://schemas.openxmlformats.org/officeDocument/2006/relationships/tags" Target="../tags/tag215.xml"/><Relationship Id="rId5" Type="http://schemas.openxmlformats.org/officeDocument/2006/relationships/image" Target="../media/image4.png"/><Relationship Id="rId4" Type="http://schemas.openxmlformats.org/officeDocument/2006/relationships/tags" Target="../tags/tag214.xml"/><Relationship Id="rId3" Type="http://schemas.openxmlformats.org/officeDocument/2006/relationships/tags" Target="../tags/tag213.xml"/><Relationship Id="rId2" Type="http://schemas.openxmlformats.org/officeDocument/2006/relationships/tags" Target="../tags/tag212.xml"/><Relationship Id="rId12" Type="http://schemas.openxmlformats.org/officeDocument/2006/relationships/slideLayout" Target="../slideLayouts/slideLayout28.xml"/><Relationship Id="rId11" Type="http://schemas.openxmlformats.org/officeDocument/2006/relationships/tags" Target="../tags/tag218.xml"/><Relationship Id="rId10" Type="http://schemas.openxmlformats.org/officeDocument/2006/relationships/tags" Target="../tags/tag217.xml"/><Relationship Id="rId1" Type="http://schemas.openxmlformats.org/officeDocument/2006/relationships/tags" Target="../tags/tag211.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5.xml"/><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tags" Target="../tags/tag222.xml"/><Relationship Id="rId1" Type="http://schemas.openxmlformats.org/officeDocument/2006/relationships/image" Target="../media/image7.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8.xml"/><Relationship Id="rId3" Type="http://schemas.openxmlformats.org/officeDocument/2006/relationships/tags" Target="../tags/tag224.xml"/><Relationship Id="rId2" Type="http://schemas.openxmlformats.org/officeDocument/2006/relationships/image" Target="../media/image8.png"/><Relationship Id="rId1" Type="http://schemas.openxmlformats.org/officeDocument/2006/relationships/tags" Target="../tags/tag22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tags" Target="../tags/tag225.xml"/><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2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标题"/>
          <p:cNvSpPr>
            <a:spLocks noGrp="1"/>
          </p:cNvSpPr>
          <p:nvPr>
            <p:ph type="ctrTitle"/>
            <p:custDataLst>
              <p:tags r:id="rId1"/>
            </p:custDataLst>
          </p:nvPr>
        </p:nvSpPr>
        <p:spPr>
          <a:xfrm>
            <a:off x="819150" y="2003425"/>
            <a:ext cx="4305300" cy="1652588"/>
          </a:xfrm>
        </p:spPr>
        <p:txBody>
          <a:bodyPr vert="horz" wrap="square" lIns="0" tIns="0" rIns="0" bIns="0" anchor="b" anchorCtr="0"/>
          <a:p>
            <a:pPr defTabSz="914400">
              <a:buClrTx/>
              <a:buSzTx/>
              <a:buFontTx/>
              <a:buNone/>
            </a:pPr>
            <a:r>
              <a:rPr lang="zh-CN" altLang="en-US" sz="9600" kern="1200">
                <a:latin typeface="+mj-lt"/>
                <a:ea typeface="+mj-ea"/>
                <a:cs typeface="+mj-cs"/>
              </a:rPr>
              <a:t>房颤</a:t>
            </a:r>
            <a:endParaRPr lang="zh-CN" altLang="en-US" sz="9600" kern="1200">
              <a:latin typeface="+mj-lt"/>
              <a:ea typeface="+mj-ea"/>
              <a:cs typeface="+mj-cs"/>
            </a:endParaRPr>
          </a:p>
        </p:txBody>
      </p:sp>
      <p:sp>
        <p:nvSpPr>
          <p:cNvPr id="24578" name="副标题"/>
          <p:cNvSpPr>
            <a:spLocks noGrp="1"/>
          </p:cNvSpPr>
          <p:nvPr>
            <p:ph type="subTitle" idx="1" hasCustomPrompt="1"/>
            <p:custDataLst>
              <p:tags r:id="rId2"/>
            </p:custDataLst>
          </p:nvPr>
        </p:nvSpPr>
        <p:spPr>
          <a:xfrm>
            <a:off x="819150" y="3763963"/>
            <a:ext cx="4305300" cy="569912"/>
          </a:xfrm>
        </p:spPr>
        <p:txBody>
          <a:bodyPr vert="horz" wrap="square" lIns="0" tIns="0" rIns="0" bIns="0" anchor="t" anchorCtr="0"/>
          <a:p>
            <a:pPr defTabSz="914400">
              <a:buClrTx/>
              <a:buSzTx/>
            </a:pPr>
            <a:r>
              <a:rPr lang="zh-CN" altLang="en-US" kern="1200">
                <a:latin typeface="+mn-lt"/>
                <a:ea typeface="+mn-ea"/>
                <a:cs typeface="+mn-cs"/>
              </a:rPr>
              <a:t>健康</a:t>
            </a:r>
            <a:r>
              <a:rPr lang="zh-CN" altLang="en-US" kern="1200">
                <a:latin typeface="+mn-lt"/>
                <a:ea typeface="+mn-ea"/>
                <a:cs typeface="+mn-cs"/>
              </a:rPr>
              <a:t>小知识</a:t>
            </a:r>
            <a:endParaRPr lang="zh-CN" altLang="en-US" kern="1200">
              <a:latin typeface="+mn-lt"/>
              <a:ea typeface="+mn-ea"/>
              <a:cs typeface="+mn-cs"/>
            </a:endParaRPr>
          </a:p>
        </p:txBody>
      </p:sp>
      <p:sp>
        <p:nvSpPr>
          <p:cNvPr id="20" name="署名"/>
          <p:cNvSpPr>
            <a:spLocks noGrp="1"/>
          </p:cNvSpPr>
          <p:nvPr>
            <p:ph type="body" sz="quarter" idx="17" hasCustomPrompt="1"/>
            <p:custDataLst>
              <p:tags r:id="rId3"/>
            </p:custDataLst>
          </p:nvPr>
        </p:nvSpPr>
        <p:spPr>
          <a:xfrm>
            <a:off x="817563" y="4570413"/>
            <a:ext cx="2160588" cy="377825"/>
          </a:xfrm>
        </p:spPr>
        <p:txBody>
          <a:bodyPr wrap="square" anchor="ctr">
            <a:normAutofit/>
          </a:bodyPr>
          <a:lstStyle/>
          <a:p>
            <a:pPr marL="0" marR="0" indent="0" algn="ctr" defTabSz="914400" rtl="0" eaLnBrk="1" fontAlgn="auto" latinLnBrk="0" hangingPunct="1">
              <a:lnSpc>
                <a:spcPct val="100000"/>
              </a:lnSpc>
              <a:spcBef>
                <a:spcPts val="1000"/>
              </a:spcBef>
              <a:spcAft>
                <a:spcPct val="0"/>
              </a:spcAft>
              <a:buClrTx/>
              <a:buSzTx/>
              <a:buFont typeface="Arial" panose="020B0604020202020204" pitchFamily="34" charset="0"/>
              <a:buNone/>
            </a:pPr>
            <a:r>
              <a:rPr kumimoji="0" lang="zh-CN" altLang="en-US" sz="1400" b="0" i="0" u="none" strike="noStrike" kern="1200" cap="none" spc="0" normalizeH="0" baseline="0" noProof="1">
                <a:solidFill>
                  <a:srgbClr val="FFFFFF"/>
                </a:solidFill>
                <a:latin typeface="+mn-lt"/>
                <a:ea typeface="+mn-ea"/>
                <a:cs typeface="+mn-cs"/>
              </a:rPr>
              <a:t>汇报人：</a:t>
            </a:r>
            <a:r>
              <a:rPr kumimoji="0" lang="zh-CN" altLang="en-US" sz="1400" b="0" i="0" u="none" strike="noStrike" kern="1200" cap="none" spc="0" normalizeH="0" baseline="0" noProof="1">
                <a:solidFill>
                  <a:srgbClr val="FFFFFF"/>
                </a:solidFill>
                <a:latin typeface="+mn-lt"/>
                <a:ea typeface="+mn-ea"/>
                <a:cs typeface="+mn-cs"/>
              </a:rPr>
              <a:t>方先毅</a:t>
            </a:r>
            <a:endParaRPr kumimoji="0" lang="zh-CN" altLang="en-US" sz="1400" b="0" i="0" u="none" strike="noStrike" kern="1200" cap="none" spc="0" normalizeH="0" baseline="0" noProof="1">
              <a:solidFill>
                <a:srgbClr val="FFFFFF"/>
              </a:solidFill>
              <a:latin typeface="+mn-lt"/>
              <a:ea typeface="+mn-ea"/>
              <a:cs typeface="+mn-cs"/>
            </a:endParaRPr>
          </a:p>
        </p:txBody>
      </p:sp>
      <p:sp>
        <p:nvSpPr>
          <p:cNvPr id="2" name="文本框 1"/>
          <p:cNvSpPr txBox="1"/>
          <p:nvPr/>
        </p:nvSpPr>
        <p:spPr>
          <a:xfrm>
            <a:off x="1934845" y="3858260"/>
            <a:ext cx="3048000" cy="914400"/>
          </a:xfrm>
          <a:prstGeom prst="rect">
            <a:avLst/>
          </a:prstGeom>
          <a:noFill/>
        </p:spPr>
        <p:txBody>
          <a:bodyPr wrap="square" rtlCol="0">
            <a:normAutofit/>
          </a:bodyPr>
          <a:p>
            <a:pPr algn="l" fontAlgn="base">
              <a:lnSpc>
                <a:spcPct val="140000"/>
              </a:lnSpc>
            </a:pPr>
            <a:endParaRPr lang="zh-CN" altLang="en-US" sz="2400" kern="100" dirty="0" smtClean="0">
              <a:solidFill>
                <a:schemeClr val="bg2"/>
              </a:solidFill>
              <a:effectLst/>
              <a:latin typeface="+mn-ea"/>
              <a:ea typeface="仿宋" panose="02010609060101010101" charset="-122"/>
              <a:cs typeface="江城圆体 400W" pitchFamily="34" charset="-122"/>
            </a:endParaRPr>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idx="1"/>
          </p:nvPr>
        </p:nvSpPr>
        <p:spPr>
          <a:xfrm>
            <a:off x="175895" y="848995"/>
            <a:ext cx="4338955" cy="488315"/>
          </a:xfrm>
        </p:spPr>
        <p:txBody>
          <a:bodyPr>
            <a:normAutofit/>
          </a:bodyPr>
          <a:p>
            <a:r>
              <a:rPr sz="2400">
                <a:solidFill>
                  <a:srgbClr val="000000"/>
                </a:solidFill>
                <a:latin typeface="仿宋" panose="02010609060101010101" charset="-122"/>
                <a:ea typeface="仿宋" panose="02010609060101010101" charset="-122"/>
                <a:sym typeface="+mn-ea"/>
              </a:rPr>
              <a:t>药物治疗</a:t>
            </a:r>
            <a:endParaRPr lang="zh-CN" altLang="en-US" sz="2400">
              <a:latin typeface="仿宋" panose="02010609060101010101" charset="-122"/>
              <a:ea typeface="仿宋" panose="02010609060101010101" charset="-122"/>
            </a:endParaRPr>
          </a:p>
        </p:txBody>
      </p:sp>
      <p:sp>
        <p:nvSpPr>
          <p:cNvPr id="3" name="内容占位符 2"/>
          <p:cNvSpPr>
            <a:spLocks noGrp="1"/>
          </p:cNvSpPr>
          <p:nvPr>
            <p:ph sz="half" idx="2"/>
          </p:nvPr>
        </p:nvSpPr>
        <p:spPr>
          <a:xfrm>
            <a:off x="55880" y="1405890"/>
            <a:ext cx="4782820" cy="4769485"/>
          </a:xfrm>
        </p:spPr>
        <p:txBody>
          <a:bodyPr>
            <a:noAutofit/>
          </a:bodyPr>
          <a:p>
            <a:r>
              <a:rPr lang="en-US" altLang="zh-CN" sz="1800">
                <a:latin typeface="仿宋" panose="02010609060101010101" charset="-122"/>
                <a:ea typeface="仿宋" panose="02010609060101010101" charset="-122"/>
                <a:cs typeface="仿宋" panose="02010609060101010101" charset="-122"/>
              </a:rPr>
              <a:t>1.</a:t>
            </a:r>
            <a:r>
              <a:rPr sz="1800" b="1">
                <a:solidFill>
                  <a:srgbClr val="17B9E1"/>
                </a:solidFill>
                <a:latin typeface="仿宋" panose="02010609060101010101" charset="-122"/>
                <a:ea typeface="仿宋" panose="02010609060101010101" charset="-122"/>
                <a:cs typeface="仿宋" panose="02010609060101010101" charset="-122"/>
                <a:sym typeface="+mn-ea"/>
              </a:rPr>
              <a:t>抗凝治疗</a:t>
            </a:r>
            <a:endParaRPr sz="1800" b="1">
              <a:solidFill>
                <a:srgbClr val="17B9E1"/>
              </a:solidFill>
              <a:latin typeface="仿宋" panose="02010609060101010101" charset="-122"/>
              <a:ea typeface="仿宋" panose="02010609060101010101" charset="-122"/>
              <a:cs typeface="仿宋" panose="02010609060101010101" charset="-122"/>
              <a:sym typeface="+mn-ea"/>
            </a:endParaRPr>
          </a:p>
          <a:p>
            <a:r>
              <a:rPr sz="1800" b="1">
                <a:solidFill>
                  <a:srgbClr val="000000"/>
                </a:solidFill>
                <a:latin typeface="仿宋" panose="02010609060101010101" charset="-122"/>
                <a:ea typeface="仿宋" panose="02010609060101010101" charset="-122"/>
                <a:cs typeface="仿宋" panose="02010609060101010101" charset="-122"/>
                <a:sym typeface="+mn-ea"/>
              </a:rPr>
              <a:t>房颤患者常需进行抗凝治疗以预防血栓形成和脑卒中。常用的抗凝药物包括</a:t>
            </a:r>
            <a:r>
              <a:rPr sz="1800" b="1">
                <a:solidFill>
                  <a:schemeClr val="bg2">
                    <a:lumMod val="50000"/>
                  </a:schemeClr>
                </a:solidFill>
                <a:latin typeface="仿宋" panose="02010609060101010101" charset="-122"/>
                <a:ea typeface="仿宋" panose="02010609060101010101" charset="-122"/>
                <a:cs typeface="仿宋" panose="02010609060101010101" charset="-122"/>
                <a:sym typeface="+mn-ea"/>
              </a:rPr>
              <a:t>华法林</a:t>
            </a:r>
            <a:r>
              <a:rPr sz="1800" b="1">
                <a:solidFill>
                  <a:srgbClr val="000000"/>
                </a:solidFill>
                <a:latin typeface="仿宋" panose="02010609060101010101" charset="-122"/>
                <a:ea typeface="仿宋" panose="02010609060101010101" charset="-122"/>
                <a:cs typeface="仿宋" panose="02010609060101010101" charset="-122"/>
                <a:sym typeface="+mn-ea"/>
              </a:rPr>
              <a:t>、</a:t>
            </a:r>
            <a:r>
              <a:rPr sz="1800" b="1">
                <a:solidFill>
                  <a:schemeClr val="bg2">
                    <a:lumMod val="50000"/>
                  </a:schemeClr>
                </a:solidFill>
                <a:latin typeface="仿宋" panose="02010609060101010101" charset="-122"/>
                <a:ea typeface="仿宋" panose="02010609060101010101" charset="-122"/>
                <a:cs typeface="仿宋" panose="02010609060101010101" charset="-122"/>
                <a:sym typeface="+mn-ea"/>
              </a:rPr>
              <a:t>新型口服抗凝药</a:t>
            </a:r>
            <a:r>
              <a:rPr sz="1800" b="1">
                <a:solidFill>
                  <a:srgbClr val="000000"/>
                </a:solidFill>
                <a:latin typeface="仿宋" panose="02010609060101010101" charset="-122"/>
                <a:ea typeface="仿宋" panose="02010609060101010101" charset="-122"/>
                <a:cs typeface="仿宋" panose="02010609060101010101" charset="-122"/>
                <a:sym typeface="+mn-ea"/>
              </a:rPr>
              <a:t>等。治疗期间需定期监测凝血功能，调整药物剂量。</a:t>
            </a:r>
            <a:endParaRPr sz="1800" b="1">
              <a:solidFill>
                <a:srgbClr val="17B9E1"/>
              </a:solidFill>
              <a:latin typeface="仿宋" panose="02010609060101010101" charset="-122"/>
              <a:ea typeface="仿宋" panose="02010609060101010101" charset="-122"/>
              <a:cs typeface="仿宋" panose="02010609060101010101" charset="-122"/>
            </a:endParaRPr>
          </a:p>
          <a:p>
            <a:r>
              <a:rPr lang="en-US" altLang="zh-CN" sz="1800">
                <a:latin typeface="仿宋" panose="02010609060101010101" charset="-122"/>
                <a:ea typeface="仿宋" panose="02010609060101010101" charset="-122"/>
                <a:cs typeface="仿宋" panose="02010609060101010101" charset="-122"/>
              </a:rPr>
              <a:t>2.</a:t>
            </a:r>
            <a:r>
              <a:rPr sz="1800" b="1">
                <a:solidFill>
                  <a:srgbClr val="17B9E1"/>
                </a:solidFill>
                <a:latin typeface="仿宋" panose="02010609060101010101" charset="-122"/>
                <a:ea typeface="仿宋" panose="02010609060101010101" charset="-122"/>
                <a:cs typeface="仿宋" panose="02010609060101010101" charset="-122"/>
                <a:sym typeface="+mn-ea"/>
              </a:rPr>
              <a:t>心律控制</a:t>
            </a:r>
            <a:endParaRPr sz="1800" b="1">
              <a:solidFill>
                <a:srgbClr val="17B9E1"/>
              </a:solidFill>
              <a:latin typeface="仿宋" panose="02010609060101010101" charset="-122"/>
              <a:ea typeface="仿宋" panose="02010609060101010101" charset="-122"/>
              <a:cs typeface="仿宋" panose="02010609060101010101" charset="-122"/>
              <a:sym typeface="+mn-ea"/>
            </a:endParaRPr>
          </a:p>
          <a:p>
            <a:r>
              <a:rPr sz="1800" b="1">
                <a:solidFill>
                  <a:srgbClr val="000000"/>
                </a:solidFill>
                <a:latin typeface="仿宋" panose="02010609060101010101" charset="-122"/>
                <a:ea typeface="仿宋" panose="02010609060101010101" charset="-122"/>
                <a:cs typeface="仿宋" panose="02010609060101010101" charset="-122"/>
                <a:sym typeface="+mn-ea"/>
              </a:rPr>
              <a:t>心律控制药物如β受体阻滞剂、钙通道阻滞剂等，用于控制房颤的心率，减轻心慌、气短等症状。这些药物适用于症状明显的患者，但不适合所有房颤患者。</a:t>
            </a:r>
            <a:endParaRPr sz="1800" b="1">
              <a:solidFill>
                <a:srgbClr val="17B9E1"/>
              </a:solidFill>
              <a:latin typeface="仿宋" panose="02010609060101010101" charset="-122"/>
              <a:ea typeface="仿宋" panose="02010609060101010101" charset="-122"/>
              <a:cs typeface="仿宋" panose="02010609060101010101" charset="-122"/>
              <a:sym typeface="+mn-ea"/>
            </a:endParaRPr>
          </a:p>
          <a:p>
            <a:r>
              <a:rPr lang="en-US" altLang="zh-CN" sz="1800">
                <a:latin typeface="仿宋" panose="02010609060101010101" charset="-122"/>
                <a:ea typeface="仿宋" panose="02010609060101010101" charset="-122"/>
                <a:cs typeface="仿宋" panose="02010609060101010101" charset="-122"/>
              </a:rPr>
              <a:t>3.</a:t>
            </a:r>
            <a:r>
              <a:rPr sz="1800" b="1">
                <a:solidFill>
                  <a:srgbClr val="17B9E1"/>
                </a:solidFill>
                <a:latin typeface="仿宋" panose="02010609060101010101" charset="-122"/>
                <a:ea typeface="仿宋" panose="02010609060101010101" charset="-122"/>
                <a:cs typeface="仿宋" panose="02010609060101010101" charset="-122"/>
                <a:sym typeface="+mn-ea"/>
              </a:rPr>
              <a:t>复律治疗</a:t>
            </a:r>
            <a:endParaRPr sz="1800" b="1">
              <a:solidFill>
                <a:srgbClr val="17B9E1"/>
              </a:solidFill>
              <a:latin typeface="仿宋" panose="02010609060101010101" charset="-122"/>
              <a:ea typeface="仿宋" panose="02010609060101010101" charset="-122"/>
              <a:cs typeface="仿宋" panose="02010609060101010101" charset="-122"/>
              <a:sym typeface="+mn-ea"/>
            </a:endParaRPr>
          </a:p>
          <a:p>
            <a:r>
              <a:rPr sz="1800" b="1">
                <a:solidFill>
                  <a:srgbClr val="000000"/>
                </a:solidFill>
                <a:latin typeface="仿宋" panose="02010609060101010101" charset="-122"/>
                <a:ea typeface="仿宋" panose="02010609060101010101" charset="-122"/>
                <a:cs typeface="仿宋" panose="02010609060101010101" charset="-122"/>
                <a:sym typeface="+mn-ea"/>
              </a:rPr>
              <a:t>复律治疗旨在恢复心脏的正常心律。常用的方法包括药物复律、电复律等。复律治疗适用于持续性房颤患者，但需在医生指导下进行，以避免并发症。</a:t>
            </a:r>
            <a:endParaRPr sz="1800" b="1">
              <a:solidFill>
                <a:srgbClr val="17B9E1"/>
              </a:solidFill>
              <a:latin typeface="仿宋" panose="02010609060101010101" charset="-122"/>
              <a:ea typeface="仿宋" panose="02010609060101010101" charset="-122"/>
              <a:cs typeface="仿宋" panose="02010609060101010101" charset="-122"/>
            </a:endParaRPr>
          </a:p>
          <a:p>
            <a:endParaRPr lang="en-US" altLang="zh-CN" sz="1400" b="1">
              <a:solidFill>
                <a:srgbClr val="17B9E1"/>
              </a:solidFill>
              <a:latin typeface="仿宋" panose="02010609060101010101" charset="-122"/>
              <a:ea typeface="仿宋" panose="02010609060101010101" charset="-122"/>
              <a:cs typeface="仿宋" panose="02010609060101010101" charset="-122"/>
            </a:endParaRPr>
          </a:p>
        </p:txBody>
      </p:sp>
      <p:sp>
        <p:nvSpPr>
          <p:cNvPr id="4" name="文本占位符 3"/>
          <p:cNvSpPr>
            <a:spLocks noGrp="1"/>
          </p:cNvSpPr>
          <p:nvPr>
            <p:ph type="body" sz="quarter" idx="3"/>
          </p:nvPr>
        </p:nvSpPr>
        <p:spPr>
          <a:xfrm>
            <a:off x="4932680" y="848995"/>
            <a:ext cx="3575050" cy="488315"/>
          </a:xfrm>
        </p:spPr>
        <p:txBody>
          <a:bodyPr>
            <a:noAutofit/>
          </a:bodyPr>
          <a:p>
            <a:endParaRPr lang="zh-CN" altLang="en-US" sz="700"/>
          </a:p>
          <a:p>
            <a:r>
              <a:rPr sz="2400">
                <a:solidFill>
                  <a:srgbClr val="000000"/>
                </a:solidFill>
                <a:latin typeface="仿宋" panose="02010609060101010101" charset="-122"/>
                <a:ea typeface="仿宋" panose="02010609060101010101" charset="-122"/>
                <a:sym typeface="+mn-ea"/>
              </a:rPr>
              <a:t>电生理治疗</a:t>
            </a:r>
            <a:endParaRPr lang="zh-CN" altLang="en-US" sz="2400">
              <a:solidFill>
                <a:srgbClr val="000000"/>
              </a:solidFill>
              <a:latin typeface="仿宋" panose="02010609060101010101" charset="-122"/>
              <a:ea typeface="仿宋" panose="02010609060101010101" charset="-122"/>
              <a:sym typeface="+mn-ea"/>
            </a:endParaRPr>
          </a:p>
        </p:txBody>
      </p:sp>
      <p:sp>
        <p:nvSpPr>
          <p:cNvPr id="5" name="内容占位符 4"/>
          <p:cNvSpPr>
            <a:spLocks noGrp="1"/>
          </p:cNvSpPr>
          <p:nvPr>
            <p:ph sz="quarter" idx="4"/>
          </p:nvPr>
        </p:nvSpPr>
        <p:spPr>
          <a:xfrm>
            <a:off x="4932045" y="1412875"/>
            <a:ext cx="3992880" cy="5432425"/>
          </a:xfrm>
        </p:spPr>
        <p:txBody>
          <a:bodyPr>
            <a:noAutofit/>
          </a:bodyPr>
          <a:p>
            <a:r>
              <a:rPr lang="en-US" altLang="zh-CN" sz="1800">
                <a:latin typeface="仿宋" panose="02010609060101010101" charset="-122"/>
                <a:ea typeface="仿宋" panose="02010609060101010101" charset="-122"/>
                <a:cs typeface="仿宋" panose="02010609060101010101" charset="-122"/>
              </a:rPr>
              <a:t>1.</a:t>
            </a:r>
            <a:r>
              <a:rPr sz="1800" b="1">
                <a:solidFill>
                  <a:srgbClr val="17B9E1"/>
                </a:solidFill>
                <a:latin typeface="仿宋" panose="02010609060101010101" charset="-122"/>
                <a:ea typeface="仿宋" panose="02010609060101010101" charset="-122"/>
                <a:cs typeface="仿宋" panose="02010609060101010101" charset="-122"/>
                <a:sym typeface="+mn-ea"/>
              </a:rPr>
              <a:t>射频消融</a:t>
            </a:r>
            <a:endParaRPr sz="1800" b="1">
              <a:solidFill>
                <a:srgbClr val="17B9E1"/>
              </a:solidFill>
              <a:latin typeface="仿宋" panose="02010609060101010101" charset="-122"/>
              <a:ea typeface="仿宋" panose="02010609060101010101" charset="-122"/>
              <a:cs typeface="仿宋" panose="02010609060101010101" charset="-122"/>
            </a:endParaRPr>
          </a:p>
          <a:p>
            <a:r>
              <a:rPr sz="1800" b="1">
                <a:solidFill>
                  <a:srgbClr val="000000"/>
                </a:solidFill>
                <a:latin typeface="仿宋" panose="02010609060101010101" charset="-122"/>
                <a:ea typeface="仿宋" panose="02010609060101010101" charset="-122"/>
                <a:cs typeface="仿宋" panose="02010609060101010101" charset="-122"/>
                <a:sym typeface="+mn-ea"/>
              </a:rPr>
              <a:t>疗适用于药物治疗无效或反复发作的房颤患者，成功率可达70%-90%。</a:t>
            </a:r>
            <a:endParaRPr sz="1800" b="1">
              <a:solidFill>
                <a:srgbClr val="000000"/>
              </a:solidFill>
              <a:latin typeface="仿宋" panose="02010609060101010101" charset="-122"/>
              <a:ea typeface="仿宋" panose="02010609060101010101" charset="-122"/>
              <a:cs typeface="仿宋" panose="02010609060101010101" charset="-122"/>
            </a:endParaRPr>
          </a:p>
          <a:p>
            <a:r>
              <a:rPr lang="en-US" altLang="zh-CN" sz="1800">
                <a:latin typeface="仿宋" panose="02010609060101010101" charset="-122"/>
                <a:ea typeface="仿宋" panose="02010609060101010101" charset="-122"/>
                <a:cs typeface="仿宋" panose="02010609060101010101" charset="-122"/>
              </a:rPr>
              <a:t>2.</a:t>
            </a:r>
            <a:r>
              <a:rPr sz="1800" b="1">
                <a:solidFill>
                  <a:srgbClr val="17B9E1"/>
                </a:solidFill>
                <a:latin typeface="仿宋" panose="02010609060101010101" charset="-122"/>
                <a:ea typeface="仿宋" panose="02010609060101010101" charset="-122"/>
                <a:cs typeface="仿宋" panose="02010609060101010101" charset="-122"/>
                <a:sym typeface="+mn-ea"/>
              </a:rPr>
              <a:t>左心耳封堵术</a:t>
            </a:r>
            <a:endParaRPr sz="1800" b="1">
              <a:solidFill>
                <a:srgbClr val="17B9E1"/>
              </a:solidFill>
              <a:latin typeface="仿宋" panose="02010609060101010101" charset="-122"/>
              <a:ea typeface="仿宋" panose="02010609060101010101" charset="-122"/>
              <a:cs typeface="仿宋" panose="02010609060101010101" charset="-122"/>
              <a:sym typeface="+mn-ea"/>
            </a:endParaRPr>
          </a:p>
          <a:p>
            <a:r>
              <a:rPr sz="1800" b="1">
                <a:solidFill>
                  <a:srgbClr val="000000"/>
                </a:solidFill>
                <a:latin typeface="仿宋" panose="02010609060101010101" charset="-122"/>
                <a:ea typeface="仿宋" panose="02010609060101010101" charset="-122"/>
                <a:cs typeface="仿宋" panose="02010609060101010101" charset="-122"/>
                <a:sym typeface="+mn-ea"/>
              </a:rPr>
              <a:t>左心耳封堵术是一种微创手术，通过植入封堵器来封闭左心耳，减少血栓形成的风险。该手术适用于有脑卒中风险但不宜进行抗凝治疗的患者，可显著降低脑卒中发生率。</a:t>
            </a:r>
            <a:endParaRPr sz="1800" b="1">
              <a:solidFill>
                <a:srgbClr val="000000"/>
              </a:solidFill>
              <a:latin typeface="仿宋" panose="02010609060101010101" charset="-122"/>
              <a:ea typeface="仿宋" panose="02010609060101010101" charset="-122"/>
              <a:cs typeface="仿宋" panose="02010609060101010101" charset="-122"/>
              <a:sym typeface="+mn-ea"/>
            </a:endParaRPr>
          </a:p>
          <a:p>
            <a:r>
              <a:rPr lang="en-US" altLang="zh-CN" sz="1800">
                <a:latin typeface="仿宋" panose="02010609060101010101" charset="-122"/>
                <a:ea typeface="仿宋" panose="02010609060101010101" charset="-122"/>
                <a:cs typeface="仿宋" panose="02010609060101010101" charset="-122"/>
              </a:rPr>
              <a:t>3.</a:t>
            </a:r>
            <a:r>
              <a:rPr sz="1800" b="1">
                <a:solidFill>
                  <a:srgbClr val="17B9E1"/>
                </a:solidFill>
                <a:latin typeface="仿宋" panose="02010609060101010101" charset="-122"/>
                <a:ea typeface="仿宋" panose="02010609060101010101" charset="-122"/>
                <a:cs typeface="仿宋" panose="02010609060101010101" charset="-122"/>
                <a:sym typeface="+mn-ea"/>
              </a:rPr>
              <a:t>心脏起搏器</a:t>
            </a:r>
            <a:endParaRPr sz="1800" b="1">
              <a:solidFill>
                <a:srgbClr val="17B9E1"/>
              </a:solidFill>
              <a:latin typeface="仿宋" panose="02010609060101010101" charset="-122"/>
              <a:ea typeface="仿宋" panose="02010609060101010101" charset="-122"/>
              <a:cs typeface="仿宋" panose="02010609060101010101" charset="-122"/>
              <a:sym typeface="+mn-ea"/>
            </a:endParaRPr>
          </a:p>
          <a:p>
            <a:r>
              <a:rPr sz="1800" b="1">
                <a:solidFill>
                  <a:srgbClr val="000000"/>
                </a:solidFill>
                <a:latin typeface="仿宋" panose="02010609060101010101" charset="-122"/>
                <a:ea typeface="仿宋" panose="02010609060101010101" charset="-122"/>
                <a:cs typeface="仿宋" panose="02010609060101010101" charset="-122"/>
                <a:sym typeface="+mn-ea"/>
              </a:rPr>
              <a:t>心脏起搏器是一种植入式设备，用于调节心脏节律，适用于因房颤导致的心跳过慢或过快。起搏器通过发放电脉冲刺激心脏，使心跳恢复正常节奏。</a:t>
            </a:r>
            <a:endParaRPr lang="en-US" altLang="zh-CN" sz="1600" b="1">
              <a:solidFill>
                <a:srgbClr val="000000"/>
              </a:solidFill>
              <a:latin typeface="仿宋" panose="02010609060101010101" charset="-122"/>
              <a:ea typeface="仿宋" panose="02010609060101010101" charset="-122"/>
              <a:cs typeface="仿宋" panose="02010609060101010101" charset="-122"/>
              <a:sym typeface="+mn-ea"/>
            </a:endParaRPr>
          </a:p>
        </p:txBody>
      </p:sp>
      <p:sp>
        <p:nvSpPr>
          <p:cNvPr id="6" name="标题 5"/>
          <p:cNvSpPr>
            <a:spLocks noGrp="1"/>
          </p:cNvSpPr>
          <p:nvPr>
            <p:ph type="title"/>
          </p:nvPr>
        </p:nvSpPr>
        <p:spPr>
          <a:xfrm>
            <a:off x="522605" y="360680"/>
            <a:ext cx="8099425" cy="420370"/>
          </a:xfrm>
        </p:spPr>
        <p:txBody>
          <a:bodyPr/>
          <a:p>
            <a:r>
              <a:rPr lang="zh-CN" altLang="en-US"/>
              <a:t>四，</a:t>
            </a:r>
            <a:r>
              <a:rPr>
                <a:solidFill>
                  <a:srgbClr val="07122F"/>
                </a:solidFill>
                <a:latin typeface="微软雅黑" panose="020B0503020204020204" charset="-122"/>
                <a:sym typeface="+mn-ea"/>
              </a:rPr>
              <a:t>房颤的治疗方法</a:t>
            </a:r>
            <a:endParaRPr lang="zh-CN" altLang="en-US"/>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表格 19"/>
          <p:cNvGraphicFramePr>
            <a:graphicFrameLocks noGrp="1"/>
          </p:cNvGraphicFramePr>
          <p:nvPr>
            <p:custDataLst>
              <p:tags r:id="rId1"/>
            </p:custDataLst>
          </p:nvPr>
        </p:nvGraphicFramePr>
        <p:xfrm>
          <a:off x="1493658" y="2375532"/>
          <a:ext cx="5184140" cy="2501265"/>
        </p:xfrm>
        <a:graphic>
          <a:graphicData uri="http://schemas.openxmlformats.org/drawingml/2006/table">
            <a:tbl>
              <a:tblPr firstRow="1" bandRow="1">
                <a:tableStyleId>{5C22544A-7EE6-4342-B048-85BDC9FD1C3A}</a:tableStyleId>
              </a:tblPr>
              <a:tblGrid>
                <a:gridCol w="3101975"/>
                <a:gridCol w="2082165"/>
              </a:tblGrid>
              <a:tr h="27686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50" b="1" i="0" u="none" strike="noStrike" cap="none" normalizeH="0" baseline="0" dirty="0">
                          <a:ln>
                            <a:noFill/>
                          </a:ln>
                          <a:solidFill>
                            <a:schemeClr val="bg1"/>
                          </a:solidFill>
                          <a:effectLst/>
                          <a:latin typeface="+mn-ea"/>
                          <a:ea typeface="+mn-ea"/>
                        </a:rPr>
                        <a:t>危险因素</a:t>
                      </a:r>
                      <a:endParaRPr kumimoji="0" lang="zh-CN" altLang="en-US" sz="1350" b="1" i="0" u="none" strike="noStrike" cap="none" normalizeH="0" baseline="0" dirty="0">
                        <a:ln>
                          <a:noFill/>
                        </a:ln>
                        <a:solidFill>
                          <a:schemeClr val="bg1"/>
                        </a:solidFill>
                        <a:effectLst/>
                        <a:latin typeface="+mn-ea"/>
                        <a:ea typeface="+mn-ea"/>
                      </a:endParaRPr>
                    </a:p>
                  </a:txBody>
                  <a:tcPr marL="68580" marR="68580" marT="34290" marB="34290">
                    <a:gradFill>
                      <a:gsLst>
                        <a:gs pos="0">
                          <a:srgbClr val="3DB39E"/>
                        </a:gs>
                        <a:gs pos="39999">
                          <a:srgbClr val="84C9B2"/>
                        </a:gs>
                        <a:gs pos="70000">
                          <a:srgbClr val="AFD7A7"/>
                        </a:gs>
                        <a:gs pos="100000">
                          <a:srgbClr val="BFDDA3"/>
                        </a:gs>
                      </a:gsLst>
                      <a:lin ang="5400000" scaled="0"/>
                    </a:gradFill>
                  </a:tcPr>
                </a:tc>
                <a:tc>
                  <a:txBody>
                    <a:bodyPr/>
                    <a:lstStyle/>
                    <a:p>
                      <a:pPr algn="ctr"/>
                      <a:r>
                        <a:rPr lang="zh-CN" altLang="en-US" sz="1350" b="1" dirty="0">
                          <a:solidFill>
                            <a:schemeClr val="bg1"/>
                          </a:solidFill>
                          <a:latin typeface="+mn-ea"/>
                          <a:ea typeface="+mn-ea"/>
                        </a:rPr>
                        <a:t>分值</a:t>
                      </a:r>
                      <a:endParaRPr lang="zh-CN" altLang="en-US" sz="1350" b="1" dirty="0">
                        <a:solidFill>
                          <a:schemeClr val="bg1"/>
                        </a:solidFill>
                        <a:latin typeface="+mn-ea"/>
                        <a:ea typeface="+mn-ea"/>
                      </a:endParaRPr>
                    </a:p>
                  </a:txBody>
                  <a:tcPr marL="68580" marR="68580" marT="34290" marB="34290">
                    <a:gradFill>
                      <a:gsLst>
                        <a:gs pos="0">
                          <a:srgbClr val="3DB39E"/>
                        </a:gs>
                        <a:gs pos="39999">
                          <a:srgbClr val="84C9B2"/>
                        </a:gs>
                        <a:gs pos="70000">
                          <a:srgbClr val="AFD7A7"/>
                        </a:gs>
                        <a:gs pos="100000">
                          <a:srgbClr val="BFDDA3"/>
                        </a:gs>
                      </a:gsLst>
                      <a:lin ang="5400000" scaled="0"/>
                    </a:gradFill>
                  </a:tcPr>
                </a:tc>
              </a:tr>
              <a:tr h="278130">
                <a:tc>
                  <a:txBody>
                    <a:bodyPr/>
                    <a:lstStyle/>
                    <a:p>
                      <a:pPr algn="l"/>
                      <a:r>
                        <a:rPr kumimoji="0" lang="zh-CN" altLang="en-US" sz="1200" b="0" i="0" u="none" strike="noStrike" cap="none" normalizeH="0" baseline="0" dirty="0">
                          <a:ln>
                            <a:noFill/>
                          </a:ln>
                          <a:solidFill>
                            <a:schemeClr val="tx1"/>
                          </a:solidFill>
                          <a:effectLst/>
                          <a:latin typeface="+mn-ea"/>
                          <a:ea typeface="+mn-ea"/>
                        </a:rPr>
                        <a:t>心力衰竭</a:t>
                      </a:r>
                      <a:r>
                        <a:rPr kumimoji="0" lang="en-US" altLang="zh-CN" sz="1200" b="0" i="0" u="none" strike="noStrike" cap="none" normalizeH="0" baseline="0" dirty="0">
                          <a:ln>
                            <a:noFill/>
                          </a:ln>
                          <a:solidFill>
                            <a:schemeClr val="tx1"/>
                          </a:solidFill>
                          <a:effectLst/>
                          <a:latin typeface="+mn-ea"/>
                          <a:ea typeface="+mn-ea"/>
                        </a:rPr>
                        <a:t>/</a:t>
                      </a:r>
                      <a:r>
                        <a:rPr lang="zh-CN" altLang="en-US" sz="1200" dirty="0"/>
                        <a:t>左室功能不全</a:t>
                      </a:r>
                      <a:r>
                        <a:rPr kumimoji="0" lang="zh-CN" altLang="en-US" sz="1200" b="0" i="0" u="none" strike="noStrike" cap="none" normalizeH="0" baseline="0" dirty="0">
                          <a:ln>
                            <a:noFill/>
                          </a:ln>
                          <a:solidFill>
                            <a:schemeClr val="tx1"/>
                          </a:solidFill>
                          <a:effectLst/>
                          <a:latin typeface="+mn-ea"/>
                          <a:ea typeface="+mn-ea"/>
                        </a:rPr>
                        <a:t>（</a:t>
                      </a:r>
                      <a:r>
                        <a:rPr kumimoji="0" lang="en-US" altLang="zh-CN" sz="1200" b="0" i="0" u="none" strike="noStrike" kern="1200" cap="none" normalizeH="0" baseline="0" dirty="0">
                          <a:ln>
                            <a:noFill/>
                          </a:ln>
                          <a:solidFill>
                            <a:schemeClr val="tx1"/>
                          </a:solidFill>
                          <a:effectLst/>
                          <a:latin typeface="+mn-ea"/>
                          <a:ea typeface="+mn-ea"/>
                          <a:cs typeface="+mn-cs"/>
                        </a:rPr>
                        <a:t>C</a:t>
                      </a:r>
                      <a:r>
                        <a:rPr kumimoji="0" lang="zh-CN" altLang="en-US" sz="1200" b="0" i="0" u="none" strike="noStrike" kern="1200" cap="none" normalizeH="0" baseline="0" dirty="0">
                          <a:ln>
                            <a:noFill/>
                          </a:ln>
                          <a:solidFill>
                            <a:schemeClr val="tx1"/>
                          </a:solidFill>
                          <a:effectLst/>
                          <a:latin typeface="+mn-ea"/>
                          <a:ea typeface="+mn-ea"/>
                          <a:cs typeface="+mn-cs"/>
                        </a:rPr>
                        <a:t>）</a:t>
                      </a:r>
                      <a:endParaRPr lang="en-US" altLang="zh-CN" sz="1200" b="0" i="0" kern="1200" dirty="0">
                        <a:solidFill>
                          <a:schemeClr val="tx1"/>
                        </a:solidFill>
                        <a:effectLst/>
                        <a:latin typeface="+mn-ea"/>
                        <a:ea typeface="+mn-ea"/>
                        <a:cs typeface="+mn-cs"/>
                      </a:endParaRPr>
                    </a:p>
                  </a:txBody>
                  <a:tcPr marL="68580" marR="68580" marT="34290" marB="34290">
                    <a:noFill/>
                  </a:tcPr>
                </a:tc>
                <a:tc>
                  <a:txBody>
                    <a:bodyPr/>
                    <a:lstStyle/>
                    <a:p>
                      <a:pPr algn="ctr"/>
                      <a:r>
                        <a:rPr lang="en-US" altLang="zh-CN" sz="1200" b="0" dirty="0"/>
                        <a:t>1</a:t>
                      </a:r>
                      <a:endParaRPr lang="en-US" altLang="zh-CN" sz="1200" b="0" dirty="0"/>
                    </a:p>
                  </a:txBody>
                  <a:tcPr marL="68580" marR="68580" marT="34290" marB="34290">
                    <a:noFill/>
                  </a:tcPr>
                </a:tc>
              </a:tr>
              <a:tr h="278130">
                <a:tc>
                  <a:txBody>
                    <a:bodyPr/>
                    <a:lstStyle/>
                    <a:p>
                      <a:pPr algn="l"/>
                      <a:r>
                        <a:rPr kumimoji="0" lang="zh-CN" altLang="en-US" sz="1200" b="0" i="0" u="none" strike="noStrike" cap="none" normalizeH="0" baseline="0" dirty="0">
                          <a:ln>
                            <a:noFill/>
                          </a:ln>
                          <a:solidFill>
                            <a:schemeClr val="tx1"/>
                          </a:solidFill>
                          <a:effectLst/>
                          <a:latin typeface="+mn-ea"/>
                          <a:ea typeface="+mn-ea"/>
                        </a:rPr>
                        <a:t>高血压（</a:t>
                      </a:r>
                      <a:r>
                        <a:rPr kumimoji="0" lang="en-US" altLang="zh-CN" sz="1200" b="0" i="0" u="none" strike="noStrike" kern="1200" cap="none" normalizeH="0" baseline="0" dirty="0">
                          <a:ln>
                            <a:noFill/>
                          </a:ln>
                          <a:solidFill>
                            <a:schemeClr val="tx1"/>
                          </a:solidFill>
                          <a:effectLst/>
                          <a:latin typeface="+mn-ea"/>
                          <a:ea typeface="+mn-ea"/>
                          <a:cs typeface="+mn-cs"/>
                        </a:rPr>
                        <a:t>H</a:t>
                      </a:r>
                      <a:r>
                        <a:rPr kumimoji="0" lang="zh-CN" altLang="en-US" sz="1200" b="0" i="0" u="none" strike="noStrike" kern="1200" cap="none" normalizeH="0" baseline="0" dirty="0">
                          <a:ln>
                            <a:noFill/>
                          </a:ln>
                          <a:solidFill>
                            <a:schemeClr val="tx1"/>
                          </a:solidFill>
                          <a:effectLst/>
                          <a:latin typeface="+mn-ea"/>
                          <a:ea typeface="+mn-ea"/>
                          <a:cs typeface="+mn-cs"/>
                        </a:rPr>
                        <a:t>）</a:t>
                      </a:r>
                      <a:endParaRPr kumimoji="0" lang="zh-CN" altLang="en-US" sz="1200" b="0" i="0" u="none" strike="noStrike" kern="1200" cap="none" normalizeH="0" baseline="0" dirty="0">
                        <a:ln>
                          <a:noFill/>
                        </a:ln>
                        <a:solidFill>
                          <a:schemeClr val="tx1"/>
                        </a:solidFill>
                        <a:effectLst/>
                        <a:latin typeface="+mn-ea"/>
                        <a:ea typeface="+mn-ea"/>
                        <a:cs typeface="+mn-cs"/>
                      </a:endParaRPr>
                    </a:p>
                  </a:txBody>
                  <a:tcPr marL="68580" marR="68580" marT="34290" marB="34290">
                    <a:noFill/>
                  </a:tcPr>
                </a:tc>
                <a:tc>
                  <a:txBody>
                    <a:bodyPr/>
                    <a:lstStyle/>
                    <a:p>
                      <a:pPr algn="ctr"/>
                      <a:r>
                        <a:rPr lang="en-US" altLang="zh-CN" sz="1200" b="0" dirty="0"/>
                        <a:t>1</a:t>
                      </a:r>
                      <a:endParaRPr lang="en-US" altLang="zh-CN" sz="1200" b="0" dirty="0"/>
                    </a:p>
                  </a:txBody>
                  <a:tcPr marL="68580" marR="68580" marT="34290" marB="34290">
                    <a:noFill/>
                  </a:tcPr>
                </a:tc>
              </a:tr>
              <a:tr h="277495">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cap="none" normalizeH="0" baseline="0" dirty="0">
                          <a:ln>
                            <a:noFill/>
                          </a:ln>
                          <a:solidFill>
                            <a:schemeClr val="tx1"/>
                          </a:solidFill>
                          <a:effectLst/>
                          <a:latin typeface="+mn-ea"/>
                          <a:ea typeface="+mn-ea"/>
                        </a:rPr>
                        <a:t>年龄</a:t>
                      </a:r>
                      <a:r>
                        <a:rPr kumimoji="0" lang="en-US" altLang="zh-CN" sz="1200" b="0" i="0" u="none" strike="noStrike" cap="none" normalizeH="0" baseline="0" dirty="0">
                          <a:ln>
                            <a:noFill/>
                          </a:ln>
                          <a:solidFill>
                            <a:schemeClr val="tx1"/>
                          </a:solidFill>
                          <a:effectLst/>
                          <a:latin typeface="+mn-ea"/>
                          <a:ea typeface="+mn-ea"/>
                        </a:rPr>
                        <a:t>&gt;75</a:t>
                      </a:r>
                      <a:r>
                        <a:rPr kumimoji="0" lang="zh-CN" altLang="en-US" sz="1200" b="0" i="0" u="none" strike="noStrike" cap="none" normalizeH="0" baseline="0" dirty="0">
                          <a:ln>
                            <a:noFill/>
                          </a:ln>
                          <a:solidFill>
                            <a:schemeClr val="tx1"/>
                          </a:solidFill>
                          <a:effectLst/>
                          <a:latin typeface="+mn-ea"/>
                          <a:ea typeface="+mn-ea"/>
                        </a:rPr>
                        <a:t>岁（</a:t>
                      </a:r>
                      <a:r>
                        <a:rPr kumimoji="0" lang="en-US" altLang="zh-CN" sz="1200" b="0" i="0" u="none" strike="noStrike" cap="none" normalizeH="0" baseline="0" dirty="0">
                          <a:ln>
                            <a:noFill/>
                          </a:ln>
                          <a:solidFill>
                            <a:schemeClr val="tx1"/>
                          </a:solidFill>
                          <a:effectLst/>
                          <a:latin typeface="+mn-ea"/>
                          <a:ea typeface="+mn-ea"/>
                        </a:rPr>
                        <a:t>A</a:t>
                      </a:r>
                      <a:r>
                        <a:rPr kumimoji="0" lang="zh-CN" altLang="en-US" sz="1200" b="0" i="0" u="none" strike="noStrike" cap="none" normalizeH="0" baseline="0" dirty="0">
                          <a:ln>
                            <a:noFill/>
                          </a:ln>
                          <a:solidFill>
                            <a:schemeClr val="tx1"/>
                          </a:solidFill>
                          <a:effectLst/>
                          <a:latin typeface="+mn-ea"/>
                          <a:ea typeface="+mn-ea"/>
                        </a:rPr>
                        <a:t>）</a:t>
                      </a:r>
                      <a:endParaRPr kumimoji="0" lang="zh-CN" altLang="en-US" sz="1200" b="0" i="0" u="none" strike="noStrike" cap="none" normalizeH="0" baseline="0" dirty="0">
                        <a:ln>
                          <a:noFill/>
                        </a:ln>
                        <a:solidFill>
                          <a:schemeClr val="tx1"/>
                        </a:solidFill>
                        <a:effectLst/>
                        <a:latin typeface="+mn-ea"/>
                        <a:ea typeface="+mn-ea"/>
                      </a:endParaRPr>
                    </a:p>
                  </a:txBody>
                  <a:tcPr marL="68580" marR="68580" marT="34290" marB="34290">
                    <a:noFill/>
                  </a:tcPr>
                </a:tc>
                <a:tc>
                  <a:txBody>
                    <a:bodyPr/>
                    <a:lstStyle/>
                    <a:p>
                      <a:pPr algn="ctr"/>
                      <a:r>
                        <a:rPr lang="en-US" altLang="zh-CN" sz="1200" b="0" dirty="0"/>
                        <a:t>2</a:t>
                      </a:r>
                      <a:endParaRPr lang="en-US" altLang="zh-CN" sz="1200" b="0" dirty="0"/>
                    </a:p>
                  </a:txBody>
                  <a:tcPr marL="68580" marR="68580" marT="34290" marB="34290">
                    <a:noFill/>
                  </a:tcPr>
                </a:tc>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cap="none" normalizeH="0" baseline="0" dirty="0">
                          <a:ln>
                            <a:noFill/>
                          </a:ln>
                          <a:solidFill>
                            <a:schemeClr val="tx1"/>
                          </a:solidFill>
                          <a:effectLst/>
                          <a:latin typeface="+mn-ea"/>
                          <a:ea typeface="+mn-ea"/>
                        </a:rPr>
                        <a:t>糖尿病（</a:t>
                      </a:r>
                      <a:r>
                        <a:rPr kumimoji="0" lang="en-US" altLang="zh-CN" sz="1200" b="0" i="0" u="none" strike="noStrike" cap="none" normalizeH="0" baseline="0" dirty="0">
                          <a:ln>
                            <a:noFill/>
                          </a:ln>
                          <a:solidFill>
                            <a:schemeClr val="tx1"/>
                          </a:solidFill>
                          <a:effectLst/>
                          <a:latin typeface="+mn-ea"/>
                          <a:ea typeface="+mn-ea"/>
                        </a:rPr>
                        <a:t>D</a:t>
                      </a:r>
                      <a:r>
                        <a:rPr lang="zh-CN" altLang="en-US" sz="1200" b="0" i="0" kern="1200" dirty="0">
                          <a:solidFill>
                            <a:schemeClr val="tx1"/>
                          </a:solidFill>
                          <a:effectLst/>
                          <a:latin typeface="+mn-ea"/>
                          <a:ea typeface="+mn-ea"/>
                          <a:cs typeface="+mn-cs"/>
                        </a:rPr>
                        <a:t>）</a:t>
                      </a:r>
                      <a:endParaRPr lang="zh-CN" altLang="en-US" sz="1200" b="0" i="0" kern="1200" dirty="0">
                        <a:solidFill>
                          <a:schemeClr val="tx1"/>
                        </a:solidFill>
                        <a:effectLst/>
                        <a:latin typeface="+mn-ea"/>
                        <a:ea typeface="+mn-ea"/>
                        <a:cs typeface="+mn-cs"/>
                      </a:endParaRPr>
                    </a:p>
                  </a:txBody>
                  <a:tcPr marL="68580" marR="68580" marT="34290" marB="34290">
                    <a:noFill/>
                  </a:tcPr>
                </a:tc>
                <a:tc>
                  <a:txBody>
                    <a:bodyPr/>
                    <a:lstStyle/>
                    <a:p>
                      <a:pPr algn="ctr"/>
                      <a:r>
                        <a:rPr lang="en-US" altLang="zh-CN" sz="1200" b="0" dirty="0"/>
                        <a:t>1</a:t>
                      </a:r>
                      <a:endParaRPr lang="en-US" altLang="zh-CN" sz="1200" b="0" dirty="0"/>
                    </a:p>
                  </a:txBody>
                  <a:tcPr marL="68580" marR="68580" marT="34290" marB="34290">
                    <a:noFill/>
                  </a:tcPr>
                </a:tc>
              </a:tr>
              <a:tr h="278130">
                <a:tc>
                  <a:txBody>
                    <a:bodyPr/>
                    <a:lstStyle/>
                    <a:p>
                      <a:pPr algn="l"/>
                      <a:r>
                        <a:rPr lang="zh-CN" altLang="en-US" sz="1200" dirty="0"/>
                        <a:t>卒中</a:t>
                      </a:r>
                      <a:r>
                        <a:rPr lang="en-US" altLang="zh-CN" sz="1200" dirty="0"/>
                        <a:t>/</a:t>
                      </a:r>
                      <a:r>
                        <a:rPr lang="zh-CN" altLang="en-US" sz="1200" dirty="0"/>
                        <a:t>短暂性脑缺血发作</a:t>
                      </a:r>
                      <a:r>
                        <a:rPr lang="en-US" altLang="zh-CN" sz="1200" dirty="0"/>
                        <a:t>/</a:t>
                      </a:r>
                      <a:r>
                        <a:rPr lang="zh-CN" altLang="en-US" sz="1200" dirty="0"/>
                        <a:t>血栓栓塞史</a:t>
                      </a:r>
                      <a:r>
                        <a:rPr kumimoji="0" lang="zh-CN" altLang="en-US" sz="1200" b="0" i="0" u="none" strike="noStrike" cap="none" normalizeH="0" baseline="0" dirty="0">
                          <a:ln>
                            <a:noFill/>
                          </a:ln>
                          <a:solidFill>
                            <a:schemeClr val="tx1"/>
                          </a:solidFill>
                          <a:effectLst/>
                          <a:latin typeface="+mn-ea"/>
                          <a:ea typeface="+mn-ea"/>
                        </a:rPr>
                        <a:t>（</a:t>
                      </a:r>
                      <a:r>
                        <a:rPr kumimoji="0" lang="en-US" altLang="zh-CN" sz="1200" b="0" i="0" u="none" strike="noStrike" cap="none" normalizeH="0" baseline="0" dirty="0">
                          <a:ln>
                            <a:noFill/>
                          </a:ln>
                          <a:solidFill>
                            <a:schemeClr val="tx1"/>
                          </a:solidFill>
                          <a:effectLst/>
                          <a:latin typeface="+mn-ea"/>
                          <a:ea typeface="+mn-ea"/>
                        </a:rPr>
                        <a:t>S</a:t>
                      </a:r>
                      <a:r>
                        <a:rPr kumimoji="0" lang="zh-CN" altLang="en-US" sz="1200" b="0" i="0" u="none" strike="noStrike" cap="none" normalizeH="0" baseline="0" dirty="0">
                          <a:ln>
                            <a:noFill/>
                          </a:ln>
                          <a:solidFill>
                            <a:schemeClr val="tx1"/>
                          </a:solidFill>
                          <a:effectLst/>
                          <a:latin typeface="+mn-ea"/>
                          <a:ea typeface="+mn-ea"/>
                        </a:rPr>
                        <a:t>）</a:t>
                      </a:r>
                      <a:endParaRPr kumimoji="0" lang="en-US" altLang="zh-CN" sz="1200" b="0" i="0" u="none" strike="noStrike" cap="none" normalizeH="0" baseline="0" dirty="0">
                        <a:ln>
                          <a:noFill/>
                        </a:ln>
                        <a:solidFill>
                          <a:schemeClr val="tx1"/>
                        </a:solidFill>
                        <a:effectLst/>
                        <a:latin typeface="+mn-ea"/>
                        <a:ea typeface="+mn-ea"/>
                      </a:endParaRPr>
                    </a:p>
                  </a:txBody>
                  <a:tcPr marL="68580" marR="68580" marT="34290" marB="34290">
                    <a:noFill/>
                  </a:tcPr>
                </a:tc>
                <a:tc>
                  <a:txBody>
                    <a:bodyPr/>
                    <a:lstStyle/>
                    <a:p>
                      <a:pPr algn="ctr"/>
                      <a:r>
                        <a:rPr lang="en-US" altLang="zh-CN" sz="1200" b="0" dirty="0"/>
                        <a:t>2</a:t>
                      </a:r>
                      <a:endParaRPr lang="en-US" altLang="zh-CN" sz="1200" b="0" dirty="0"/>
                    </a:p>
                  </a:txBody>
                  <a:tcPr marL="68580" marR="68580" marT="34290" marB="34290">
                    <a:noFill/>
                  </a:tcPr>
                </a:tc>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cap="none" normalizeH="0" baseline="0" dirty="0">
                          <a:ln>
                            <a:noFill/>
                          </a:ln>
                          <a:solidFill>
                            <a:schemeClr val="tx1"/>
                          </a:solidFill>
                          <a:effectLst/>
                          <a:latin typeface="+mn-ea"/>
                          <a:ea typeface="+mn-ea"/>
                        </a:rPr>
                        <a:t>血管疾病（</a:t>
                      </a:r>
                      <a:r>
                        <a:rPr kumimoji="0" lang="en-US" altLang="zh-CN" sz="1200" b="0" i="0" u="none" strike="noStrike" cap="none" normalizeH="0" baseline="0" dirty="0">
                          <a:ln>
                            <a:noFill/>
                          </a:ln>
                          <a:solidFill>
                            <a:schemeClr val="tx1"/>
                          </a:solidFill>
                          <a:effectLst/>
                          <a:latin typeface="+mn-ea"/>
                          <a:ea typeface="+mn-ea"/>
                        </a:rPr>
                        <a:t>V</a:t>
                      </a:r>
                      <a:r>
                        <a:rPr kumimoji="0" lang="zh-CN" altLang="en-US" sz="1200" b="0" i="0" u="none" strike="noStrike" cap="none" normalizeH="0" baseline="0" dirty="0">
                          <a:ln>
                            <a:noFill/>
                          </a:ln>
                          <a:solidFill>
                            <a:schemeClr val="tx1"/>
                          </a:solidFill>
                          <a:effectLst/>
                          <a:latin typeface="+mn-ea"/>
                          <a:ea typeface="+mn-ea"/>
                        </a:rPr>
                        <a:t>）</a:t>
                      </a:r>
                      <a:endParaRPr kumimoji="0" lang="zh-CN" altLang="en-US" sz="1200" b="0" i="0" u="none" strike="noStrike" cap="none" normalizeH="0" baseline="0" dirty="0">
                        <a:ln>
                          <a:noFill/>
                        </a:ln>
                        <a:solidFill>
                          <a:schemeClr val="tx1"/>
                        </a:solidFill>
                        <a:effectLst/>
                        <a:latin typeface="+mn-ea"/>
                        <a:ea typeface="+mn-ea"/>
                      </a:endParaRPr>
                    </a:p>
                  </a:txBody>
                  <a:tcPr marL="68580" marR="68580" marT="34290" marB="34290">
                    <a:noFill/>
                  </a:tcPr>
                </a:tc>
                <a:tc>
                  <a:txBody>
                    <a:bodyPr/>
                    <a:lstStyle/>
                    <a:p>
                      <a:pPr algn="ctr"/>
                      <a:r>
                        <a:rPr lang="en-US" altLang="zh-CN" sz="1200" b="0" dirty="0"/>
                        <a:t>1</a:t>
                      </a:r>
                      <a:endParaRPr lang="en-US" altLang="zh-CN" sz="1200" b="0" dirty="0"/>
                    </a:p>
                  </a:txBody>
                  <a:tcPr marL="68580" marR="68580" marT="34290" marB="34290">
                    <a:noFill/>
                  </a:tcPr>
                </a:tc>
              </a:tr>
              <a:tr h="278130">
                <a:tc>
                  <a:txBody>
                    <a:bodyPr/>
                    <a:lstStyle/>
                    <a:p>
                      <a:pPr algn="l"/>
                      <a:r>
                        <a:rPr kumimoji="0" lang="zh-CN" altLang="en-US" sz="1200" b="0" i="0" u="none" strike="noStrike" cap="none" normalizeH="0" baseline="0" dirty="0">
                          <a:ln>
                            <a:noFill/>
                          </a:ln>
                          <a:solidFill>
                            <a:schemeClr val="tx1"/>
                          </a:solidFill>
                          <a:effectLst/>
                          <a:latin typeface="+mn-ea"/>
                          <a:ea typeface="+mn-ea"/>
                        </a:rPr>
                        <a:t>年龄</a:t>
                      </a:r>
                      <a:r>
                        <a:rPr kumimoji="0" lang="en-US" altLang="zh-CN" sz="1200" b="0" i="0" u="none" strike="noStrike" cap="none" normalizeH="0" baseline="0" dirty="0">
                          <a:ln>
                            <a:noFill/>
                          </a:ln>
                          <a:solidFill>
                            <a:schemeClr val="tx1"/>
                          </a:solidFill>
                          <a:effectLst/>
                          <a:latin typeface="+mn-ea"/>
                          <a:ea typeface="+mn-ea"/>
                        </a:rPr>
                        <a:t>65</a:t>
                      </a:r>
                      <a:r>
                        <a:rPr kumimoji="0" lang="zh-CN" altLang="en-US" sz="1200" b="0" i="0" u="none" strike="noStrike" cap="none" normalizeH="0" baseline="0" dirty="0">
                          <a:ln>
                            <a:noFill/>
                          </a:ln>
                          <a:solidFill>
                            <a:schemeClr val="tx1"/>
                          </a:solidFill>
                          <a:effectLst/>
                          <a:latin typeface="+mn-ea"/>
                          <a:ea typeface="+mn-ea"/>
                        </a:rPr>
                        <a:t>～</a:t>
                      </a:r>
                      <a:r>
                        <a:rPr kumimoji="0" lang="en-US" altLang="zh-CN" sz="1200" b="0" i="0" u="none" strike="noStrike" cap="none" normalizeH="0" baseline="0" dirty="0">
                          <a:ln>
                            <a:noFill/>
                          </a:ln>
                          <a:solidFill>
                            <a:schemeClr val="tx1"/>
                          </a:solidFill>
                          <a:effectLst/>
                          <a:latin typeface="+mn-ea"/>
                          <a:ea typeface="+mn-ea"/>
                        </a:rPr>
                        <a:t>74</a:t>
                      </a:r>
                      <a:r>
                        <a:rPr kumimoji="0" lang="zh-CN" altLang="en-US" sz="1200" b="0" i="0" u="none" strike="noStrike" cap="none" normalizeH="0" baseline="0" dirty="0">
                          <a:ln>
                            <a:noFill/>
                          </a:ln>
                          <a:solidFill>
                            <a:schemeClr val="tx1"/>
                          </a:solidFill>
                          <a:effectLst/>
                          <a:latin typeface="+mn-ea"/>
                          <a:ea typeface="+mn-ea"/>
                        </a:rPr>
                        <a:t>岁（</a:t>
                      </a:r>
                      <a:r>
                        <a:rPr kumimoji="0" lang="en-US" altLang="zh-CN" sz="1200" b="0" i="0" u="none" strike="noStrike" cap="none" normalizeH="0" baseline="0" dirty="0">
                          <a:ln>
                            <a:noFill/>
                          </a:ln>
                          <a:solidFill>
                            <a:schemeClr val="tx1"/>
                          </a:solidFill>
                          <a:effectLst/>
                          <a:latin typeface="+mn-ea"/>
                          <a:ea typeface="+mn-ea"/>
                        </a:rPr>
                        <a:t>A</a:t>
                      </a:r>
                      <a:r>
                        <a:rPr kumimoji="0" lang="zh-CN" altLang="en-US" sz="1200" b="0" i="0" u="none" strike="noStrike" cap="none" normalizeH="0" baseline="0" dirty="0">
                          <a:ln>
                            <a:noFill/>
                          </a:ln>
                          <a:solidFill>
                            <a:schemeClr val="tx1"/>
                          </a:solidFill>
                          <a:effectLst/>
                          <a:latin typeface="+mn-ea"/>
                          <a:ea typeface="+mn-ea"/>
                        </a:rPr>
                        <a:t>）</a:t>
                      </a:r>
                      <a:endParaRPr kumimoji="0" lang="zh-CN" altLang="en-US" sz="1200" b="0" i="0" u="none" strike="noStrike" cap="none" normalizeH="0" baseline="0" dirty="0">
                        <a:ln>
                          <a:noFill/>
                        </a:ln>
                        <a:solidFill>
                          <a:schemeClr val="tx1"/>
                        </a:solidFill>
                        <a:effectLst/>
                        <a:latin typeface="+mn-ea"/>
                        <a:ea typeface="+mn-ea"/>
                      </a:endParaRPr>
                    </a:p>
                  </a:txBody>
                  <a:tcPr marL="68580" marR="68580" marT="34290" marB="34290">
                    <a:noFill/>
                  </a:tcPr>
                </a:tc>
                <a:tc>
                  <a:txBody>
                    <a:bodyPr/>
                    <a:lstStyle/>
                    <a:p>
                      <a:pPr algn="ctr"/>
                      <a:r>
                        <a:rPr lang="en-US" altLang="zh-CN" sz="1200" b="0" dirty="0"/>
                        <a:t>1</a:t>
                      </a:r>
                      <a:endParaRPr lang="en-US" altLang="zh-CN" sz="1200" b="0" dirty="0"/>
                    </a:p>
                  </a:txBody>
                  <a:tcPr marL="68580" marR="68580" marT="34290" marB="34290">
                    <a:noFill/>
                  </a:tcPr>
                </a:tc>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50" b="1" i="0" u="none" strike="noStrike" cap="none" normalizeH="0" baseline="0" dirty="0">
                          <a:ln>
                            <a:noFill/>
                          </a:ln>
                          <a:solidFill>
                            <a:schemeClr val="tx1"/>
                          </a:solidFill>
                          <a:effectLst/>
                          <a:latin typeface="+mn-ea"/>
                          <a:ea typeface="+mn-ea"/>
                        </a:rPr>
                        <a:t>总分</a:t>
                      </a:r>
                      <a:endParaRPr kumimoji="0" lang="zh-CN" altLang="en-US" sz="1350" b="1" i="0" u="none" strike="noStrike" cap="none" normalizeH="0" baseline="0" dirty="0">
                        <a:ln>
                          <a:noFill/>
                        </a:ln>
                        <a:solidFill>
                          <a:schemeClr val="tx1"/>
                        </a:solidFill>
                        <a:effectLst/>
                        <a:latin typeface="+mn-ea"/>
                        <a:ea typeface="+mn-ea"/>
                      </a:endParaRPr>
                    </a:p>
                  </a:txBody>
                  <a:tcPr marL="68580" marR="68580" marT="34290" marB="34290">
                    <a:lnB w="3175" cap="flat" cmpd="sng" algn="ctr">
                      <a:solidFill>
                        <a:schemeClr val="tx1"/>
                      </a:solidFill>
                      <a:prstDash val="solid"/>
                      <a:round/>
                      <a:headEnd type="none" w="med" len="med"/>
                      <a:tailEnd type="none" w="med" len="med"/>
                    </a:lnB>
                    <a:noFill/>
                  </a:tcPr>
                </a:tc>
                <a:tc>
                  <a:txBody>
                    <a:bodyPr/>
                    <a:lstStyle/>
                    <a:p>
                      <a:pPr algn="ctr"/>
                      <a:r>
                        <a:rPr lang="en-US" altLang="zh-CN" sz="1350" b="1" dirty="0">
                          <a:latin typeface="+mn-ea"/>
                          <a:ea typeface="+mn-ea"/>
                        </a:rPr>
                        <a:t>8</a:t>
                      </a:r>
                      <a:endParaRPr lang="zh-CN" altLang="en-US" sz="1350" b="1" dirty="0">
                        <a:latin typeface="+mn-ea"/>
                        <a:ea typeface="+mn-ea"/>
                      </a:endParaRPr>
                    </a:p>
                  </a:txBody>
                  <a:tcPr marL="68580" marR="68580" marT="34290" marB="34290">
                    <a:lnB w="3175" cap="flat" cmpd="sng" algn="ctr">
                      <a:solidFill>
                        <a:schemeClr val="tx1"/>
                      </a:solidFill>
                      <a:prstDash val="solid"/>
                      <a:round/>
                      <a:headEnd type="none" w="med" len="med"/>
                      <a:tailEnd type="none" w="med" len="med"/>
                    </a:lnB>
                    <a:noFill/>
                  </a:tcPr>
                </a:tc>
              </a:tr>
            </a:tbl>
          </a:graphicData>
        </a:graphic>
      </p:graphicFrame>
      <p:sp>
        <p:nvSpPr>
          <p:cNvPr id="15" name="文本框 14"/>
          <p:cNvSpPr txBox="1"/>
          <p:nvPr/>
        </p:nvSpPr>
        <p:spPr>
          <a:xfrm>
            <a:off x="1169622" y="5043941"/>
            <a:ext cx="6264696" cy="368300"/>
          </a:xfrm>
          <a:prstGeom prst="rect">
            <a:avLst/>
          </a:prstGeom>
          <a:noFill/>
        </p:spPr>
        <p:txBody>
          <a:bodyPr wrap="square" rtlCol="0">
            <a:spAutoFit/>
          </a:bodyPr>
          <a:lstStyle/>
          <a:p>
            <a:pPr algn="ctr" fontAlgn="base">
              <a:lnSpc>
                <a:spcPct val="120000"/>
              </a:lnSpc>
            </a:pPr>
            <a:r>
              <a:rPr lang="zh-CN" altLang="en-US" sz="1500" dirty="0">
                <a:solidFill>
                  <a:srgbClr val="C00000"/>
                </a:solidFill>
                <a:latin typeface="Garamond" charset="0"/>
                <a:ea typeface="仿宋" panose="02010609060101010101" charset="-122"/>
                <a:sym typeface="+mn-ea"/>
              </a:rPr>
              <a:t>≥</a:t>
            </a:r>
            <a:r>
              <a:rPr lang="en-US" altLang="zh-CN" sz="1500" dirty="0">
                <a:solidFill>
                  <a:srgbClr val="C00000"/>
                </a:solidFill>
                <a:latin typeface="Garamond" charset="0"/>
                <a:ea typeface="仿宋" panose="02010609060101010101" charset="-122"/>
                <a:sym typeface="+mn-ea"/>
              </a:rPr>
              <a:t>2</a:t>
            </a:r>
            <a:r>
              <a:rPr lang="zh-CN" altLang="en-US" sz="1500" dirty="0">
                <a:solidFill>
                  <a:srgbClr val="C00000"/>
                </a:solidFill>
                <a:latin typeface="Garamond" charset="0"/>
                <a:ea typeface="仿宋" panose="02010609060101010101" charset="-122"/>
                <a:sym typeface="+mn-ea"/>
              </a:rPr>
              <a:t>分</a:t>
            </a:r>
            <a:r>
              <a:rPr lang="zh-CN" altLang="en-US" sz="1500" dirty="0">
                <a:latin typeface="Garamond" charset="0"/>
                <a:ea typeface="仿宋" panose="02010609060101010101" charset="-122"/>
                <a:sym typeface="+mn-ea"/>
              </a:rPr>
              <a:t>提示血栓风险高，推荐抗凝治疗</a:t>
            </a:r>
            <a:r>
              <a:rPr lang="en-US" altLang="zh-CN" sz="1500" b="1" dirty="0">
                <a:latin typeface="Garamond" charset="0"/>
                <a:ea typeface="仿宋" panose="02010609060101010101" charset="-122"/>
                <a:sym typeface="+mn-ea"/>
              </a:rPr>
              <a:t> </a:t>
            </a:r>
            <a:endParaRPr lang="en-US" altLang="zh-CN" sz="1500" b="1" dirty="0">
              <a:latin typeface="Garamond" charset="0"/>
              <a:ea typeface="仿宋" panose="02010609060101010101" charset="-122"/>
              <a:sym typeface="+mn-ea"/>
            </a:endParaRPr>
          </a:p>
        </p:txBody>
      </p:sp>
      <p:sp>
        <p:nvSpPr>
          <p:cNvPr id="20" name="文本框 19"/>
          <p:cNvSpPr txBox="1"/>
          <p:nvPr/>
        </p:nvSpPr>
        <p:spPr>
          <a:xfrm>
            <a:off x="497205" y="1646873"/>
            <a:ext cx="7741444" cy="423545"/>
          </a:xfrm>
          <a:prstGeom prst="rect">
            <a:avLst/>
          </a:prstGeom>
          <a:noFill/>
        </p:spPr>
        <p:txBody>
          <a:bodyPr wrap="square" rtlCol="0" anchor="t">
            <a:spAutoFit/>
          </a:bodyPr>
          <a:lstStyle/>
          <a:p>
            <a:pPr indent="457200" fontAlgn="base">
              <a:lnSpc>
                <a:spcPct val="120000"/>
              </a:lnSpc>
            </a:pPr>
            <a:r>
              <a:rPr lang="zh-CN" altLang="en-US" sz="1800" dirty="0">
                <a:solidFill>
                  <a:srgbClr val="000000"/>
                </a:solidFill>
                <a:latin typeface="Garamond" charset="0"/>
                <a:ea typeface="仿宋" panose="02010609060101010101" charset="-122"/>
                <a:sym typeface="+mn-ea"/>
              </a:rPr>
              <a:t>在</a:t>
            </a:r>
            <a:r>
              <a:rPr lang="zh-CN" altLang="en-US" sz="1800" b="1" dirty="0">
                <a:solidFill>
                  <a:srgbClr val="C00000"/>
                </a:solidFill>
                <a:latin typeface="Garamond" charset="0"/>
                <a:ea typeface="仿宋" panose="02010609060101010101" charset="-122"/>
                <a:sym typeface="+mn-ea"/>
              </a:rPr>
              <a:t>血栓栓塞危险较高</a:t>
            </a:r>
            <a:r>
              <a:rPr lang="zh-CN" altLang="en-US" sz="1800" dirty="0">
                <a:solidFill>
                  <a:srgbClr val="000000"/>
                </a:solidFill>
                <a:latin typeface="Garamond" charset="0"/>
                <a:ea typeface="仿宋" panose="02010609060101010101" charset="-122"/>
                <a:sym typeface="+mn-ea"/>
              </a:rPr>
              <a:t>的房颤患者中，采取</a:t>
            </a:r>
            <a:r>
              <a:rPr lang="zh-CN" altLang="en-US" sz="1800" b="1" dirty="0">
                <a:solidFill>
                  <a:srgbClr val="C00000"/>
                </a:solidFill>
                <a:latin typeface="Garamond" charset="0"/>
                <a:ea typeface="仿宋" panose="02010609060101010101" charset="-122"/>
                <a:sym typeface="+mn-ea"/>
              </a:rPr>
              <a:t>抗凝治疗以</a:t>
            </a:r>
            <a:r>
              <a:rPr lang="zh-CN" altLang="en-US" sz="1800" dirty="0">
                <a:solidFill>
                  <a:srgbClr val="000000"/>
                </a:solidFill>
                <a:latin typeface="Garamond" charset="0"/>
                <a:ea typeface="仿宋" panose="02010609060101010101" charset="-122"/>
                <a:sym typeface="+mn-ea"/>
              </a:rPr>
              <a:t>减少血栓栓塞</a:t>
            </a:r>
            <a:endParaRPr lang="zh-CN" altLang="en-US" sz="1800" b="1" dirty="0">
              <a:solidFill>
                <a:srgbClr val="000000"/>
              </a:solidFill>
              <a:latin typeface="Garamond" charset="0"/>
              <a:ea typeface="仿宋" panose="02010609060101010101" charset="-122"/>
              <a:sym typeface="+mn-ea"/>
            </a:endParaRPr>
          </a:p>
        </p:txBody>
      </p:sp>
      <p:sp>
        <p:nvSpPr>
          <p:cNvPr id="10" name="矩形 9"/>
          <p:cNvSpPr/>
          <p:nvPr>
            <p:custDataLst>
              <p:tags r:id="rId2"/>
            </p:custDataLst>
          </p:nvPr>
        </p:nvSpPr>
        <p:spPr>
          <a:xfrm>
            <a:off x="497205" y="944880"/>
            <a:ext cx="3129439" cy="691515"/>
          </a:xfrm>
          <a:prstGeom prst="rect">
            <a:avLst/>
          </a:prstGeom>
          <a:noFill/>
          <a:ln>
            <a:noFill/>
          </a:ln>
          <a:extLst>
            <a:ext uri="{909E8E84-426E-40DD-AFC4-6F175D3DCCD1}">
              <a14:hiddenFill xmlns:a14="http://schemas.microsoft.com/office/drawing/2010/main">
                <a:gradFill>
                  <a:gsLst>
                    <a:gs pos="0">
                      <a:srgbClr val="FFFFFF"/>
                    </a:gs>
                    <a:gs pos="100000">
                      <a:srgbClr val="A3D5A8"/>
                    </a:gs>
                  </a:gsLst>
                  <a:lin ang="10800000" scaled="0"/>
                </a:gra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base"/>
            <a:r>
              <a:rPr lang="zh-CN" altLang="en-US" sz="2400" b="1" dirty="0">
                <a:solidFill>
                  <a:schemeClr val="tx1"/>
                </a:solidFill>
                <a:latin typeface="仿宋" panose="02010609060101010101" charset="-122"/>
                <a:ea typeface="仿宋" panose="02010609060101010101" charset="-122"/>
                <a:cs typeface="仿宋" panose="02010609060101010101" charset="-122"/>
              </a:rPr>
              <a:t>房颤治疗</a:t>
            </a:r>
            <a:r>
              <a:rPr lang="en-US" altLang="zh-CN" sz="2400" b="1" dirty="0">
                <a:solidFill>
                  <a:schemeClr val="tx1"/>
                </a:solidFill>
                <a:latin typeface="仿宋" panose="02010609060101010101" charset="-122"/>
                <a:ea typeface="仿宋" panose="02010609060101010101" charset="-122"/>
                <a:cs typeface="仿宋" panose="02010609060101010101" charset="-122"/>
              </a:rPr>
              <a:t>-</a:t>
            </a:r>
            <a:r>
              <a:rPr lang="zh-CN" altLang="en-US" sz="2400" b="1" dirty="0">
                <a:solidFill>
                  <a:schemeClr val="tx1"/>
                </a:solidFill>
                <a:latin typeface="仿宋" panose="02010609060101010101" charset="-122"/>
                <a:ea typeface="仿宋" panose="02010609060101010101" charset="-122"/>
                <a:cs typeface="仿宋" panose="02010609060101010101" charset="-122"/>
              </a:rPr>
              <a:t>抗凝评分</a:t>
            </a:r>
            <a:endParaRPr lang="zh-CN" altLang="en-US" sz="2400" b="1" dirty="0">
              <a:solidFill>
                <a:schemeClr val="tx1"/>
              </a:solidFill>
              <a:latin typeface="仿宋" panose="02010609060101010101" charset="-122"/>
              <a:ea typeface="仿宋" panose="02010609060101010101" charset="-122"/>
              <a:cs typeface="仿宋" panose="02010609060101010101" charset="-122"/>
            </a:endParaRPr>
          </a:p>
        </p:txBody>
      </p:sp>
    </p:spTree>
    <p:custDataLst>
      <p:tags r:id="rId3"/>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noAutofit/>
          </a:bodyPr>
          <a:p>
            <a:r>
              <a:rPr sz="2000" b="1">
                <a:solidFill>
                  <a:srgbClr val="000000"/>
                </a:solidFill>
                <a:latin typeface="仿宋" panose="02010609060101010101" charset="-122"/>
                <a:ea typeface="仿宋" panose="02010609060101010101" charset="-122"/>
                <a:cs typeface="仿宋" panose="02010609060101010101" charset="-122"/>
                <a:sym typeface="+mn-ea"/>
              </a:rPr>
              <a:t>生活方式调整</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戒烟限酒</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吸烟和过量饮酒是房颤的危险因素。戒烟限酒有助于降低房颤风险，吸烟者戒烟后，心血管疾病风险可降低约50%。</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合理饮食</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均衡饮食有助于控制体重和血压，减少房颤风险。建议多吃蔬菜、水果和全谷物，限制高盐、高脂肪和高糖食物的摄入。</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适度运动</a:t>
            </a:r>
            <a:endParaRPr sz="2000" b="1">
              <a:solidFill>
                <a:srgbClr val="17B9E1"/>
              </a:solidFill>
              <a:latin typeface="仿宋" panose="02010609060101010101" charset="-122"/>
              <a:ea typeface="仿宋" panose="02010609060101010101" charset="-122"/>
              <a:cs typeface="仿宋" panose="02010609060101010101" charset="-122"/>
            </a:endParaRPr>
          </a:p>
          <a:p>
            <a:r>
              <a:rPr sz="2000" b="1">
                <a:solidFill>
                  <a:srgbClr val="000000"/>
                </a:solidFill>
                <a:latin typeface="仿宋" panose="02010609060101010101" charset="-122"/>
                <a:ea typeface="仿宋" panose="02010609060101010101" charset="-122"/>
                <a:cs typeface="仿宋" panose="02010609060101010101" charset="-122"/>
                <a:sym typeface="+mn-ea"/>
              </a:rPr>
              <a:t>定期进行适量的体育活动，</a:t>
            </a:r>
            <a:r>
              <a:rPr kumimoji="1" lang="zh-CN" altLang="en-US" sz="2000" b="1" dirty="0">
                <a:solidFill>
                  <a:schemeClr val="tx2"/>
                </a:solidFill>
                <a:latin typeface="仿宋" panose="02010609060101010101" charset="-122"/>
                <a:ea typeface="仿宋" panose="02010609060101010101" charset="-122"/>
                <a:sym typeface="+mn-ea"/>
              </a:rPr>
              <a:t>结合自身情况，适当参加有氧运动，如慢跑、散步、打太极。</a:t>
            </a:r>
            <a:r>
              <a:rPr sz="2000" b="1">
                <a:solidFill>
                  <a:srgbClr val="000000"/>
                </a:solidFill>
                <a:latin typeface="仿宋" panose="02010609060101010101" charset="-122"/>
                <a:ea typeface="仿宋" panose="02010609060101010101" charset="-122"/>
                <a:cs typeface="仿宋" panose="02010609060101010101" charset="-122"/>
                <a:sym typeface="+mn-ea"/>
              </a:rPr>
              <a:t>有助于改善心脏功能和整体健康。每周至少150分钟的中等强度运动或75分钟的高强度运动是推荐的。</a:t>
            </a:r>
            <a:endParaRPr lang="zh-CN" altLang="en-US" sz="2000" b="1">
              <a:solidFill>
                <a:srgbClr val="000000"/>
              </a:solidFill>
              <a:latin typeface="仿宋" panose="02010609060101010101" charset="-122"/>
              <a:ea typeface="仿宋" panose="02010609060101010101" charset="-122"/>
              <a:cs typeface="仿宋" panose="02010609060101010101" charset="-122"/>
              <a:sym typeface="+mn-ea"/>
            </a:endParaRPr>
          </a:p>
        </p:txBody>
      </p:sp>
      <p:sp>
        <p:nvSpPr>
          <p:cNvPr id="3" name="标题 2"/>
          <p:cNvSpPr>
            <a:spLocks noGrp="1"/>
          </p:cNvSpPr>
          <p:nvPr>
            <p:ph type="title"/>
          </p:nvPr>
        </p:nvSpPr>
        <p:spPr/>
        <p:txBody>
          <a:bodyPr/>
          <a:p>
            <a:r>
              <a:rPr lang="zh-CN" altLang="en-US">
                <a:latin typeface="Garamond" charset="0"/>
                <a:ea typeface="仿宋" panose="02010609060101010101" charset="-122"/>
              </a:rPr>
              <a:t>五，</a:t>
            </a:r>
            <a:r>
              <a:rPr>
                <a:solidFill>
                  <a:srgbClr val="000000"/>
                </a:solidFill>
                <a:latin typeface="Garamond" charset="0"/>
                <a:ea typeface="仿宋" panose="02010609060101010101" charset="-122"/>
                <a:cs typeface="+mn-cs"/>
                <a:sym typeface="+mn-ea"/>
              </a:rPr>
              <a:t>房颤的预防措施
</a:t>
            </a:r>
            <a:endParaRPr lang="zh-CN" altLang="en-US">
              <a:latin typeface="Garamond" charset="0"/>
              <a:ea typeface="仿宋" panose="02010609060101010101" charset="-122"/>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标题 2"/>
          <p:cNvSpPr>
            <a:spLocks noGrp="1"/>
          </p:cNvSpPr>
          <p:nvPr>
            <p:custDataLst>
              <p:tags r:id="rId1"/>
            </p:custDataLst>
          </p:nvPr>
        </p:nvSpPr>
        <p:spPr>
          <a:xfrm>
            <a:off x="467708" y="1106902"/>
            <a:ext cx="7830000" cy="430530"/>
          </a:xfrm>
          <a:prstGeom prst="rect">
            <a:avLst/>
          </a:prstGeom>
        </p:spPr>
        <p:txBody>
          <a:bodyPr vert="horz" lIns="68580" tIns="34290" rIns="68580" bIns="34290" rtlCol="0" anchor="ctr" anchorCtr="0">
            <a:noAutofit/>
          </a:bodyPr>
          <a:lstStyle>
            <a:lvl1pPr algn="l" defTabSz="914400" rtl="0" eaLnBrk="1" latinLnBrk="0" hangingPunct="1">
              <a:lnSpc>
                <a:spcPct val="90000"/>
              </a:lnSpc>
              <a:spcBef>
                <a:spcPct val="0"/>
              </a:spcBef>
              <a:buNone/>
              <a:defRPr sz="3200" b="1" kern="1200" cap="none" spc="0" baseline="0">
                <a:solidFill>
                  <a:schemeClr val="tx1"/>
                </a:solidFill>
                <a:latin typeface="+mn-lt"/>
                <a:ea typeface="+mj-ea"/>
                <a:cs typeface="+mj-cs"/>
              </a:defRPr>
            </a:lvl1pPr>
          </a:lstStyle>
          <a:p>
            <a:pPr algn="l" fontAlgn="base">
              <a:buClrTx/>
              <a:buSzTx/>
              <a:buFontTx/>
            </a:pPr>
            <a:r>
              <a:rPr lang="zh-CN" altLang="en-US" sz="2100">
                <a:solidFill>
                  <a:schemeClr val="tx1"/>
                </a:solidFill>
                <a:latin typeface="Garamond" charset="0"/>
                <a:ea typeface="仿宋" panose="02010609060101010101" charset="-122"/>
                <a:cs typeface="+mn-cs"/>
                <a:sym typeface="+mn-ea"/>
              </a:rPr>
              <a:t>房颤可改变危险因素控制目标</a:t>
            </a:r>
            <a:endParaRPr lang="zh-CN" altLang="en-US" sz="2100">
              <a:solidFill>
                <a:schemeClr val="tx1"/>
              </a:solidFill>
              <a:latin typeface="Garamond" charset="0"/>
              <a:ea typeface="仿宋" panose="02010609060101010101" charset="-122"/>
              <a:cs typeface="+mn-cs"/>
              <a:sym typeface="+mn-ea"/>
            </a:endParaRPr>
          </a:p>
        </p:txBody>
      </p:sp>
      <p:sp>
        <p:nvSpPr>
          <p:cNvPr id="23" name="文本框 22"/>
          <p:cNvSpPr txBox="1"/>
          <p:nvPr>
            <p:custDataLst>
              <p:tags r:id="rId2"/>
            </p:custDataLst>
          </p:nvPr>
        </p:nvSpPr>
        <p:spPr>
          <a:xfrm>
            <a:off x="521494" y="1646396"/>
            <a:ext cx="7795736" cy="450850"/>
          </a:xfrm>
          <a:prstGeom prst="rect">
            <a:avLst/>
          </a:prstGeom>
          <a:noFill/>
        </p:spPr>
        <p:txBody>
          <a:bodyPr wrap="square" rtlCol="0" anchor="t">
            <a:spAutoFit/>
          </a:bodyPr>
          <a:lstStyle/>
          <a:p>
            <a:pPr fontAlgn="base">
              <a:lnSpc>
                <a:spcPct val="130000"/>
              </a:lnSpc>
              <a:buFont typeface="Wingdings" panose="05000000000000000000" charset="0"/>
            </a:pPr>
            <a:r>
              <a:rPr lang="zh-CN" altLang="en-US" sz="1800" b="1" dirty="0">
                <a:latin typeface="Garamond" charset="0"/>
                <a:ea typeface="仿宋" panose="02010609060101010101" charset="-122"/>
              </a:rPr>
              <a:t>目的：</a:t>
            </a:r>
            <a:r>
              <a:rPr lang="zh-CN" altLang="en-US" sz="1800" b="1" dirty="0">
                <a:latin typeface="Garamond" charset="0"/>
                <a:ea typeface="仿宋" panose="02010609060101010101" charset="-122"/>
                <a:sym typeface="+mn-ea"/>
              </a:rPr>
              <a:t>减少房颤复发、减轻房颤症状，改善房颤的预后</a:t>
            </a:r>
            <a:endParaRPr lang="zh-CN" altLang="en-US" sz="1800" b="1" dirty="0">
              <a:latin typeface="Garamond" charset="0"/>
              <a:ea typeface="仿宋" panose="02010609060101010101" charset="-122"/>
              <a:sym typeface="+mn-ea"/>
            </a:endParaRPr>
          </a:p>
        </p:txBody>
      </p:sp>
      <p:sp>
        <p:nvSpPr>
          <p:cNvPr id="3" name="椭圆 2"/>
          <p:cNvSpPr/>
          <p:nvPr>
            <p:custDataLst>
              <p:tags r:id="rId3"/>
            </p:custDataLst>
          </p:nvPr>
        </p:nvSpPr>
        <p:spPr>
          <a:xfrm>
            <a:off x="2088356" y="2892266"/>
            <a:ext cx="1187500" cy="261938"/>
          </a:xfrm>
          <a:prstGeom prst="ellipse">
            <a:avLst/>
          </a:prstGeom>
          <a:noFill/>
          <a:ln>
            <a:solidFill>
              <a:schemeClr val="accent6">
                <a:lumMod val="60000"/>
                <a:lumOff val="4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350">
                <a:solidFill>
                  <a:schemeClr val="tx1"/>
                </a:solidFill>
              </a:rPr>
              <a:t>高血压</a:t>
            </a:r>
            <a:endParaRPr lang="zh-CN" altLang="en-US" sz="1350">
              <a:solidFill>
                <a:schemeClr val="tx1"/>
              </a:solidFill>
            </a:endParaRPr>
          </a:p>
        </p:txBody>
      </p:sp>
      <p:sp>
        <p:nvSpPr>
          <p:cNvPr id="7" name="椭圆 6"/>
          <p:cNvSpPr/>
          <p:nvPr>
            <p:custDataLst>
              <p:tags r:id="rId4"/>
            </p:custDataLst>
          </p:nvPr>
        </p:nvSpPr>
        <p:spPr>
          <a:xfrm>
            <a:off x="2087880" y="3234214"/>
            <a:ext cx="1187976" cy="270034"/>
          </a:xfrm>
          <a:prstGeom prst="ellipse">
            <a:avLst/>
          </a:prstGeom>
          <a:noFill/>
          <a:ln>
            <a:solidFill>
              <a:schemeClr val="accent6">
                <a:lumMod val="60000"/>
                <a:lumOff val="4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350">
                <a:solidFill>
                  <a:schemeClr val="tx1"/>
                </a:solidFill>
              </a:rPr>
              <a:t>糖尿病</a:t>
            </a:r>
            <a:endParaRPr lang="zh-CN" altLang="en-US" sz="1350">
              <a:solidFill>
                <a:schemeClr val="tx1"/>
              </a:solidFill>
            </a:endParaRPr>
          </a:p>
        </p:txBody>
      </p:sp>
      <p:sp>
        <p:nvSpPr>
          <p:cNvPr id="8" name="椭圆 7"/>
          <p:cNvSpPr/>
          <p:nvPr>
            <p:custDataLst>
              <p:tags r:id="rId5"/>
            </p:custDataLst>
          </p:nvPr>
        </p:nvSpPr>
        <p:spPr>
          <a:xfrm>
            <a:off x="2087880" y="3588068"/>
            <a:ext cx="1187976" cy="270034"/>
          </a:xfrm>
          <a:prstGeom prst="ellipse">
            <a:avLst/>
          </a:prstGeom>
          <a:noFill/>
          <a:ln>
            <a:solidFill>
              <a:schemeClr val="accent6">
                <a:lumMod val="60000"/>
                <a:lumOff val="4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350">
                <a:solidFill>
                  <a:schemeClr val="tx1"/>
                </a:solidFill>
              </a:rPr>
              <a:t>肥胖</a:t>
            </a:r>
            <a:endParaRPr lang="zh-CN" altLang="en-US" sz="1350">
              <a:solidFill>
                <a:schemeClr val="tx1"/>
              </a:solidFill>
            </a:endParaRPr>
          </a:p>
        </p:txBody>
      </p:sp>
      <p:sp>
        <p:nvSpPr>
          <p:cNvPr id="10" name="椭圆 9"/>
          <p:cNvSpPr/>
          <p:nvPr>
            <p:custDataLst>
              <p:tags r:id="rId6"/>
            </p:custDataLst>
          </p:nvPr>
        </p:nvSpPr>
        <p:spPr>
          <a:xfrm>
            <a:off x="2087880" y="3934301"/>
            <a:ext cx="1187976" cy="270034"/>
          </a:xfrm>
          <a:prstGeom prst="ellipse">
            <a:avLst/>
          </a:prstGeom>
          <a:noFill/>
          <a:ln>
            <a:solidFill>
              <a:schemeClr val="accent6">
                <a:lumMod val="60000"/>
                <a:lumOff val="4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350">
                <a:solidFill>
                  <a:schemeClr val="tx1"/>
                </a:solidFill>
              </a:rPr>
              <a:t>酒精</a:t>
            </a:r>
            <a:endParaRPr lang="zh-CN" altLang="en-US" sz="1350">
              <a:solidFill>
                <a:schemeClr val="tx1"/>
              </a:solidFill>
            </a:endParaRPr>
          </a:p>
        </p:txBody>
      </p:sp>
      <p:sp>
        <p:nvSpPr>
          <p:cNvPr id="11" name="椭圆 10"/>
          <p:cNvSpPr/>
          <p:nvPr>
            <p:custDataLst>
              <p:tags r:id="rId7"/>
            </p:custDataLst>
          </p:nvPr>
        </p:nvSpPr>
        <p:spPr>
          <a:xfrm>
            <a:off x="2087880" y="4285298"/>
            <a:ext cx="1187976" cy="270034"/>
          </a:xfrm>
          <a:prstGeom prst="ellipse">
            <a:avLst/>
          </a:prstGeom>
          <a:noFill/>
          <a:ln>
            <a:solidFill>
              <a:schemeClr val="accent6">
                <a:lumMod val="60000"/>
                <a:lumOff val="4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350">
                <a:solidFill>
                  <a:schemeClr val="tx1"/>
                </a:solidFill>
              </a:rPr>
              <a:t>血脂异常</a:t>
            </a:r>
            <a:endParaRPr lang="zh-CN" altLang="en-US" sz="1350">
              <a:solidFill>
                <a:schemeClr val="tx1"/>
              </a:solidFill>
            </a:endParaRPr>
          </a:p>
        </p:txBody>
      </p:sp>
      <p:sp>
        <p:nvSpPr>
          <p:cNvPr id="5" name="椭圆 4"/>
          <p:cNvSpPr/>
          <p:nvPr>
            <p:custDataLst>
              <p:tags r:id="rId8"/>
            </p:custDataLst>
          </p:nvPr>
        </p:nvSpPr>
        <p:spPr>
          <a:xfrm>
            <a:off x="2087879" y="4634389"/>
            <a:ext cx="1187975" cy="270034"/>
          </a:xfrm>
          <a:prstGeom prst="ellipse">
            <a:avLst/>
          </a:prstGeom>
          <a:noFill/>
          <a:ln>
            <a:solidFill>
              <a:schemeClr val="accent6">
                <a:lumMod val="60000"/>
                <a:lumOff val="4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350">
                <a:solidFill>
                  <a:schemeClr val="tx1"/>
                </a:solidFill>
              </a:rPr>
              <a:t>运动</a:t>
            </a:r>
            <a:endParaRPr lang="zh-CN" altLang="en-US" sz="1350">
              <a:solidFill>
                <a:schemeClr val="tx1"/>
              </a:solidFill>
            </a:endParaRPr>
          </a:p>
        </p:txBody>
      </p:sp>
      <p:sp>
        <p:nvSpPr>
          <p:cNvPr id="17" name="椭圆 16"/>
          <p:cNvSpPr/>
          <p:nvPr>
            <p:custDataLst>
              <p:tags r:id="rId9"/>
            </p:custDataLst>
          </p:nvPr>
        </p:nvSpPr>
        <p:spPr>
          <a:xfrm>
            <a:off x="2087880" y="4981575"/>
            <a:ext cx="1187975" cy="270034"/>
          </a:xfrm>
          <a:prstGeom prst="ellipse">
            <a:avLst/>
          </a:prstGeom>
          <a:noFill/>
          <a:ln>
            <a:solidFill>
              <a:schemeClr val="accent6">
                <a:lumMod val="60000"/>
                <a:lumOff val="4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350">
                <a:solidFill>
                  <a:schemeClr val="tx1"/>
                </a:solidFill>
              </a:rPr>
              <a:t>吸烟</a:t>
            </a:r>
            <a:endParaRPr lang="zh-CN" altLang="en-US" sz="1350">
              <a:solidFill>
                <a:schemeClr val="tx1"/>
              </a:solidFill>
            </a:endParaRPr>
          </a:p>
        </p:txBody>
      </p:sp>
      <p:sp>
        <p:nvSpPr>
          <p:cNvPr id="27" name="文本框 26"/>
          <p:cNvSpPr txBox="1"/>
          <p:nvPr>
            <p:custDataLst>
              <p:tags r:id="rId10"/>
            </p:custDataLst>
          </p:nvPr>
        </p:nvSpPr>
        <p:spPr>
          <a:xfrm>
            <a:off x="1817846" y="2442210"/>
            <a:ext cx="1763554" cy="321945"/>
          </a:xfrm>
          <a:prstGeom prst="rect">
            <a:avLst/>
          </a:prstGeom>
          <a:noFill/>
        </p:spPr>
        <p:txBody>
          <a:bodyPr wrap="square" rtlCol="0">
            <a:spAutoFit/>
          </a:bodyPr>
          <a:lstStyle/>
          <a:p>
            <a:pPr algn="ctr" fontAlgn="base"/>
            <a:r>
              <a:rPr lang="zh-CN" altLang="en-US" sz="1500" b="1">
                <a:latin typeface="Garamond" charset="0"/>
                <a:ea typeface="仿宋" panose="02010609060101010101" charset="-122"/>
              </a:rPr>
              <a:t>可改变危险因素</a:t>
            </a:r>
            <a:endParaRPr lang="zh-CN" altLang="en-US" sz="1500" b="1">
              <a:latin typeface="Garamond" charset="0"/>
              <a:ea typeface="仿宋" panose="02010609060101010101" charset="-122"/>
            </a:endParaRPr>
          </a:p>
        </p:txBody>
      </p:sp>
      <p:sp>
        <p:nvSpPr>
          <p:cNvPr id="2" name="文本框 1"/>
          <p:cNvSpPr txBox="1"/>
          <p:nvPr>
            <p:custDataLst>
              <p:tags r:id="rId11"/>
            </p:custDataLst>
          </p:nvPr>
        </p:nvSpPr>
        <p:spPr>
          <a:xfrm>
            <a:off x="4680108" y="2442210"/>
            <a:ext cx="1458065" cy="321945"/>
          </a:xfrm>
          <a:prstGeom prst="rect">
            <a:avLst/>
          </a:prstGeom>
          <a:noFill/>
        </p:spPr>
        <p:txBody>
          <a:bodyPr wrap="square" rtlCol="0">
            <a:spAutoFit/>
          </a:bodyPr>
          <a:lstStyle/>
          <a:p>
            <a:pPr fontAlgn="base"/>
            <a:r>
              <a:rPr lang="zh-CN" altLang="en-US" sz="1500" b="1">
                <a:latin typeface="Garamond" charset="0"/>
                <a:ea typeface="仿宋" panose="02010609060101010101" charset="-122"/>
              </a:rPr>
              <a:t>控制目标</a:t>
            </a:r>
            <a:endParaRPr lang="zh-CN" altLang="en-US" sz="1500" b="1">
              <a:latin typeface="Garamond" charset="0"/>
              <a:ea typeface="仿宋" panose="02010609060101010101" charset="-122"/>
            </a:endParaRPr>
          </a:p>
        </p:txBody>
      </p:sp>
      <p:sp>
        <p:nvSpPr>
          <p:cNvPr id="12" name="文本框 11"/>
          <p:cNvSpPr txBox="1"/>
          <p:nvPr>
            <p:custDataLst>
              <p:tags r:id="rId12"/>
            </p:custDataLst>
          </p:nvPr>
        </p:nvSpPr>
        <p:spPr>
          <a:xfrm>
            <a:off x="3383756" y="2900363"/>
            <a:ext cx="4132421" cy="319405"/>
          </a:xfrm>
          <a:prstGeom prst="rect">
            <a:avLst/>
          </a:prstGeom>
          <a:solidFill>
            <a:srgbClr val="5DC1B7"/>
          </a:solidFill>
        </p:spPr>
        <p:txBody>
          <a:bodyPr wrap="square" rtlCol="0" anchor="t">
            <a:spAutoFit/>
          </a:bodyPr>
          <a:lstStyle/>
          <a:p>
            <a:pPr algn="l" fontAlgn="base">
              <a:lnSpc>
                <a:spcPct val="110000"/>
              </a:lnSpc>
            </a:pPr>
            <a:r>
              <a:rPr lang="en-US" altLang="zh-CN" sz="1350" dirty="0">
                <a:solidFill>
                  <a:schemeClr val="bg1"/>
                </a:solidFill>
                <a:latin typeface="Garamond" charset="0"/>
                <a:ea typeface="仿宋" panose="02010609060101010101" charset="-122"/>
                <a:sym typeface="+mn-ea"/>
              </a:rPr>
              <a:t>&lt;130/80mmHg(</a:t>
            </a:r>
            <a:r>
              <a:rPr lang="zh-CN" altLang="en-US" sz="1350" dirty="0">
                <a:solidFill>
                  <a:schemeClr val="bg1"/>
                </a:solidFill>
                <a:latin typeface="Garamond" charset="0"/>
                <a:ea typeface="仿宋" panose="02010609060101010101" charset="-122"/>
                <a:sym typeface="+mn-ea"/>
              </a:rPr>
              <a:t>休息</a:t>
            </a:r>
            <a:r>
              <a:rPr lang="en-US" altLang="zh-CN" sz="1350" dirty="0">
                <a:solidFill>
                  <a:schemeClr val="bg1"/>
                </a:solidFill>
                <a:latin typeface="Garamond" charset="0"/>
                <a:ea typeface="仿宋" panose="02010609060101010101" charset="-122"/>
                <a:sym typeface="+mn-ea"/>
              </a:rPr>
              <a:t>)</a:t>
            </a:r>
            <a:r>
              <a:rPr lang="zh-CN" altLang="en-US" sz="1350" dirty="0">
                <a:solidFill>
                  <a:schemeClr val="bg1"/>
                </a:solidFill>
                <a:latin typeface="Garamond" charset="0"/>
                <a:ea typeface="仿宋" panose="02010609060101010101" charset="-122"/>
                <a:sym typeface="+mn-ea"/>
              </a:rPr>
              <a:t>、</a:t>
            </a:r>
            <a:r>
              <a:rPr lang="en-US" altLang="zh-CN" sz="1350" dirty="0">
                <a:solidFill>
                  <a:schemeClr val="bg1"/>
                </a:solidFill>
                <a:latin typeface="Garamond" charset="0"/>
                <a:ea typeface="仿宋" panose="02010609060101010101" charset="-122"/>
                <a:sym typeface="+mn-ea"/>
              </a:rPr>
              <a:t>&lt;200/100mmHg(</a:t>
            </a:r>
            <a:r>
              <a:rPr lang="zh-CN" altLang="en-US" sz="1350" dirty="0">
                <a:solidFill>
                  <a:schemeClr val="bg1"/>
                </a:solidFill>
                <a:latin typeface="Garamond" charset="0"/>
                <a:ea typeface="仿宋" panose="02010609060101010101" charset="-122"/>
                <a:sym typeface="+mn-ea"/>
              </a:rPr>
              <a:t>运动）</a:t>
            </a:r>
            <a:endParaRPr lang="zh-CN" altLang="en-US" sz="1350" dirty="0">
              <a:solidFill>
                <a:schemeClr val="bg1"/>
              </a:solidFill>
              <a:latin typeface="Garamond" charset="0"/>
              <a:ea typeface="仿宋" panose="02010609060101010101" charset="-122"/>
              <a:sym typeface="+mn-ea"/>
            </a:endParaRPr>
          </a:p>
        </p:txBody>
      </p:sp>
      <p:sp>
        <p:nvSpPr>
          <p:cNvPr id="13" name="文本框 12"/>
          <p:cNvSpPr txBox="1"/>
          <p:nvPr>
            <p:custDataLst>
              <p:tags r:id="rId13"/>
            </p:custDataLst>
          </p:nvPr>
        </p:nvSpPr>
        <p:spPr>
          <a:xfrm>
            <a:off x="3383756" y="3246120"/>
            <a:ext cx="4131945" cy="319405"/>
          </a:xfrm>
          <a:prstGeom prst="rect">
            <a:avLst/>
          </a:prstGeom>
          <a:solidFill>
            <a:srgbClr val="5DC1B7"/>
          </a:solidFill>
        </p:spPr>
        <p:txBody>
          <a:bodyPr wrap="square" rtlCol="0" anchor="t">
            <a:spAutoFit/>
          </a:bodyPr>
          <a:lstStyle/>
          <a:p>
            <a:pPr algn="l" fontAlgn="base">
              <a:lnSpc>
                <a:spcPct val="110000"/>
              </a:lnSpc>
            </a:pPr>
            <a:r>
              <a:rPr lang="zh-CN" sz="1350" dirty="0">
                <a:solidFill>
                  <a:schemeClr val="bg1"/>
                </a:solidFill>
                <a:latin typeface="Garamond" charset="0"/>
                <a:ea typeface="仿宋" panose="02010609060101010101" charset="-122"/>
                <a:sym typeface="+mn-ea"/>
              </a:rPr>
              <a:t>按照糖尿病诊疗指南目标</a:t>
            </a:r>
            <a:endParaRPr lang="zh-CN" sz="1350" dirty="0">
              <a:solidFill>
                <a:schemeClr val="bg1"/>
              </a:solidFill>
              <a:latin typeface="Garamond" charset="0"/>
              <a:ea typeface="仿宋" panose="02010609060101010101" charset="-122"/>
              <a:sym typeface="+mn-ea"/>
            </a:endParaRPr>
          </a:p>
        </p:txBody>
      </p:sp>
      <p:sp>
        <p:nvSpPr>
          <p:cNvPr id="14" name="文本框 13"/>
          <p:cNvSpPr txBox="1"/>
          <p:nvPr>
            <p:custDataLst>
              <p:tags r:id="rId14"/>
            </p:custDataLst>
          </p:nvPr>
        </p:nvSpPr>
        <p:spPr>
          <a:xfrm>
            <a:off x="3383756" y="3600450"/>
            <a:ext cx="4132421" cy="319405"/>
          </a:xfrm>
          <a:prstGeom prst="rect">
            <a:avLst/>
          </a:prstGeom>
          <a:solidFill>
            <a:srgbClr val="5DC1B7"/>
          </a:solidFill>
        </p:spPr>
        <p:txBody>
          <a:bodyPr wrap="square" rtlCol="0" anchor="t">
            <a:spAutoFit/>
          </a:bodyPr>
          <a:lstStyle/>
          <a:p>
            <a:pPr algn="l" fontAlgn="base">
              <a:lnSpc>
                <a:spcPct val="110000"/>
              </a:lnSpc>
            </a:pPr>
            <a:r>
              <a:rPr lang="en-US" altLang="zh-CN" sz="1350" dirty="0">
                <a:solidFill>
                  <a:schemeClr val="bg1"/>
                </a:solidFill>
                <a:latin typeface="Garamond" charset="0"/>
                <a:ea typeface="仿宋" panose="02010609060101010101" charset="-122"/>
                <a:sym typeface="+mn-ea"/>
              </a:rPr>
              <a:t>BMI&lt;24kg/m</a:t>
            </a:r>
            <a:r>
              <a:rPr lang="en-US" altLang="zh-CN" sz="1350" baseline="30000" dirty="0">
                <a:solidFill>
                  <a:schemeClr val="bg1"/>
                </a:solidFill>
                <a:latin typeface="Garamond" charset="0"/>
                <a:ea typeface="仿宋" panose="02010609060101010101" charset="-122"/>
                <a:sym typeface="+mn-ea"/>
              </a:rPr>
              <a:t>2</a:t>
            </a:r>
            <a:endParaRPr lang="en-US" altLang="zh-CN" sz="1350" baseline="30000" dirty="0">
              <a:solidFill>
                <a:schemeClr val="bg1"/>
              </a:solidFill>
              <a:latin typeface="Garamond" charset="0"/>
              <a:ea typeface="仿宋" panose="02010609060101010101" charset="-122"/>
              <a:sym typeface="+mn-ea"/>
            </a:endParaRPr>
          </a:p>
        </p:txBody>
      </p:sp>
      <p:sp>
        <p:nvSpPr>
          <p:cNvPr id="15" name="文本框 14"/>
          <p:cNvSpPr txBox="1"/>
          <p:nvPr>
            <p:custDataLst>
              <p:tags r:id="rId15"/>
            </p:custDataLst>
          </p:nvPr>
        </p:nvSpPr>
        <p:spPr>
          <a:xfrm>
            <a:off x="3383756" y="3946208"/>
            <a:ext cx="4131945" cy="319405"/>
          </a:xfrm>
          <a:prstGeom prst="rect">
            <a:avLst/>
          </a:prstGeom>
          <a:solidFill>
            <a:srgbClr val="5DC1B7"/>
          </a:solidFill>
        </p:spPr>
        <p:txBody>
          <a:bodyPr wrap="square" rtlCol="0" anchor="t">
            <a:spAutoFit/>
          </a:bodyPr>
          <a:lstStyle/>
          <a:p>
            <a:pPr algn="l" fontAlgn="base">
              <a:lnSpc>
                <a:spcPct val="110000"/>
              </a:lnSpc>
            </a:pPr>
            <a:r>
              <a:rPr lang="zh-CN" sz="1350" dirty="0">
                <a:solidFill>
                  <a:schemeClr val="bg1"/>
                </a:solidFill>
                <a:latin typeface="Garamond" charset="0"/>
                <a:ea typeface="仿宋" panose="02010609060101010101" charset="-122"/>
                <a:sym typeface="+mn-ea"/>
              </a:rPr>
              <a:t>减至</a:t>
            </a:r>
            <a:r>
              <a:rPr lang="en-US" altLang="zh-CN" sz="1350" dirty="0">
                <a:solidFill>
                  <a:schemeClr val="bg1"/>
                </a:solidFill>
                <a:latin typeface="Garamond" charset="0"/>
                <a:ea typeface="仿宋" panose="02010609060101010101" charset="-122"/>
                <a:sym typeface="+mn-ea"/>
              </a:rPr>
              <a:t>≤30g/</a:t>
            </a:r>
            <a:r>
              <a:rPr lang="zh-CN" altLang="en-US" sz="1350" dirty="0">
                <a:solidFill>
                  <a:schemeClr val="bg1"/>
                </a:solidFill>
                <a:latin typeface="Garamond" charset="0"/>
                <a:ea typeface="仿宋" panose="02010609060101010101" charset="-122"/>
                <a:sym typeface="+mn-ea"/>
              </a:rPr>
              <a:t>周，完全戒酒</a:t>
            </a:r>
            <a:endParaRPr lang="zh-CN" altLang="en-US" sz="1350" dirty="0">
              <a:solidFill>
                <a:schemeClr val="bg1"/>
              </a:solidFill>
              <a:latin typeface="Garamond" charset="0"/>
              <a:ea typeface="仿宋" panose="02010609060101010101" charset="-122"/>
              <a:sym typeface="+mn-ea"/>
            </a:endParaRPr>
          </a:p>
        </p:txBody>
      </p:sp>
      <p:sp>
        <p:nvSpPr>
          <p:cNvPr id="16" name="文本框 15"/>
          <p:cNvSpPr txBox="1"/>
          <p:nvPr>
            <p:custDataLst>
              <p:tags r:id="rId16"/>
            </p:custDataLst>
          </p:nvPr>
        </p:nvSpPr>
        <p:spPr>
          <a:xfrm>
            <a:off x="3383756" y="4297680"/>
            <a:ext cx="4132421" cy="319405"/>
          </a:xfrm>
          <a:prstGeom prst="rect">
            <a:avLst/>
          </a:prstGeom>
          <a:solidFill>
            <a:srgbClr val="5DC1B7"/>
          </a:solidFill>
        </p:spPr>
        <p:txBody>
          <a:bodyPr wrap="square" rtlCol="0" anchor="t">
            <a:spAutoFit/>
          </a:bodyPr>
          <a:lstStyle/>
          <a:p>
            <a:pPr algn="l" fontAlgn="base">
              <a:lnSpc>
                <a:spcPct val="110000"/>
              </a:lnSpc>
            </a:pPr>
            <a:r>
              <a:rPr lang="zh-CN" sz="1350" dirty="0">
                <a:solidFill>
                  <a:schemeClr val="bg1"/>
                </a:solidFill>
                <a:latin typeface="Garamond" charset="0"/>
                <a:ea typeface="仿宋" panose="02010609060101010101" charset="-122"/>
                <a:sym typeface="+mn-ea"/>
              </a:rPr>
              <a:t>参考血脂相关指南目标</a:t>
            </a:r>
            <a:endParaRPr lang="zh-CN" sz="1350" dirty="0">
              <a:solidFill>
                <a:schemeClr val="bg1"/>
              </a:solidFill>
              <a:latin typeface="Garamond" charset="0"/>
              <a:ea typeface="仿宋" panose="02010609060101010101" charset="-122"/>
              <a:sym typeface="+mn-ea"/>
            </a:endParaRPr>
          </a:p>
        </p:txBody>
      </p:sp>
      <p:sp>
        <p:nvSpPr>
          <p:cNvPr id="18" name="文本框 17"/>
          <p:cNvSpPr txBox="1"/>
          <p:nvPr>
            <p:custDataLst>
              <p:tags r:id="rId17"/>
            </p:custDataLst>
          </p:nvPr>
        </p:nvSpPr>
        <p:spPr>
          <a:xfrm>
            <a:off x="3383756" y="4646295"/>
            <a:ext cx="4132421" cy="319405"/>
          </a:xfrm>
          <a:prstGeom prst="rect">
            <a:avLst/>
          </a:prstGeom>
          <a:solidFill>
            <a:srgbClr val="5DC1B7"/>
          </a:solidFill>
        </p:spPr>
        <p:txBody>
          <a:bodyPr wrap="square" rtlCol="0" anchor="t">
            <a:spAutoFit/>
          </a:bodyPr>
          <a:lstStyle/>
          <a:p>
            <a:pPr algn="l" fontAlgn="base">
              <a:lnSpc>
                <a:spcPct val="110000"/>
              </a:lnSpc>
            </a:pPr>
            <a:r>
              <a:rPr lang="zh-CN" altLang="en-US" sz="1350" dirty="0">
                <a:solidFill>
                  <a:schemeClr val="bg1"/>
                </a:solidFill>
                <a:latin typeface="Garamond" charset="0"/>
                <a:ea typeface="仿宋" panose="02010609060101010101" charset="-122"/>
                <a:sym typeface="+mn-ea"/>
              </a:rPr>
              <a:t>每周</a:t>
            </a:r>
            <a:r>
              <a:rPr lang="en-US" altLang="zh-CN" sz="1350" dirty="0">
                <a:solidFill>
                  <a:schemeClr val="bg1"/>
                </a:solidFill>
                <a:latin typeface="Garamond" charset="0"/>
                <a:ea typeface="仿宋" panose="02010609060101010101" charset="-122"/>
                <a:sym typeface="+mn-ea"/>
              </a:rPr>
              <a:t>200min</a:t>
            </a:r>
            <a:r>
              <a:rPr lang="zh-CN" altLang="en-US" sz="1350" dirty="0">
                <a:solidFill>
                  <a:schemeClr val="bg1"/>
                </a:solidFill>
                <a:latin typeface="Garamond" charset="0"/>
                <a:ea typeface="仿宋" panose="02010609060101010101" charset="-122"/>
                <a:sym typeface="+mn-ea"/>
              </a:rPr>
              <a:t>运动</a:t>
            </a:r>
            <a:endParaRPr lang="zh-CN" altLang="en-US" sz="1350" dirty="0">
              <a:solidFill>
                <a:schemeClr val="bg1"/>
              </a:solidFill>
              <a:latin typeface="Garamond" charset="0"/>
              <a:ea typeface="仿宋" panose="02010609060101010101" charset="-122"/>
              <a:sym typeface="+mn-ea"/>
            </a:endParaRPr>
          </a:p>
        </p:txBody>
      </p:sp>
      <p:sp>
        <p:nvSpPr>
          <p:cNvPr id="19" name="文本框 18"/>
          <p:cNvSpPr txBox="1"/>
          <p:nvPr>
            <p:custDataLst>
              <p:tags r:id="rId18"/>
            </p:custDataLst>
          </p:nvPr>
        </p:nvSpPr>
        <p:spPr>
          <a:xfrm>
            <a:off x="3383756" y="4993958"/>
            <a:ext cx="4132421" cy="319405"/>
          </a:xfrm>
          <a:prstGeom prst="rect">
            <a:avLst/>
          </a:prstGeom>
          <a:solidFill>
            <a:srgbClr val="5DC1B7"/>
          </a:solidFill>
        </p:spPr>
        <p:txBody>
          <a:bodyPr wrap="square" rtlCol="0" anchor="t">
            <a:spAutoFit/>
          </a:bodyPr>
          <a:lstStyle/>
          <a:p>
            <a:pPr algn="l" fontAlgn="base">
              <a:lnSpc>
                <a:spcPct val="110000"/>
              </a:lnSpc>
            </a:pPr>
            <a:r>
              <a:rPr lang="zh-CN" sz="1350" dirty="0">
                <a:solidFill>
                  <a:schemeClr val="bg1"/>
                </a:solidFill>
                <a:latin typeface="Garamond" charset="0"/>
                <a:ea typeface="仿宋" panose="02010609060101010101" charset="-122"/>
                <a:sym typeface="+mn-ea"/>
              </a:rPr>
              <a:t>戒烟</a:t>
            </a:r>
            <a:endParaRPr lang="zh-CN" sz="1350" dirty="0">
              <a:solidFill>
                <a:schemeClr val="bg1"/>
              </a:solidFill>
              <a:latin typeface="Garamond" charset="0"/>
              <a:ea typeface="仿宋" panose="02010609060101010101" charset="-122"/>
              <a:sym typeface="+mn-ea"/>
            </a:endParaRPr>
          </a:p>
        </p:txBody>
      </p:sp>
    </p:spTree>
    <p:custDataLst>
      <p:tags r:id="rId19"/>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pback.jpg"/>
          <p:cNvPicPr>
            <a:picLocks noChangeAspect="1"/>
          </p:cNvPicPr>
          <p:nvPr/>
        </p:nvPicPr>
        <p:blipFill>
          <a:blip r:embed="rId1"/>
          <a:stretch>
            <a:fillRect/>
          </a:stretch>
        </p:blipFill>
        <p:spPr>
          <a:xfrm>
            <a:off x="0" y="857250"/>
            <a:ext cx="9144000" cy="5143500"/>
          </a:xfrm>
          <a:prstGeom prst="rect">
            <a:avLst/>
          </a:prstGeom>
        </p:spPr>
      </p:pic>
      <p:pic>
        <p:nvPicPr>
          <p:cNvPr id="3" name="Picture 2" descr="p-3-3-3.jpg"/>
          <p:cNvPicPr>
            <a:picLocks noChangeAspect="1"/>
          </p:cNvPicPr>
          <p:nvPr/>
        </p:nvPicPr>
        <p:blipFill>
          <a:blip r:embed="rId2"/>
          <a:stretch>
            <a:fillRect/>
          </a:stretch>
        </p:blipFill>
        <p:spPr>
          <a:xfrm>
            <a:off x="6047433" y="1628672"/>
            <a:ext cx="2414578" cy="1790086"/>
          </a:xfrm>
          <a:prstGeom prst="rect">
            <a:avLst/>
          </a:prstGeom>
        </p:spPr>
      </p:pic>
      <p:pic>
        <p:nvPicPr>
          <p:cNvPr id="4" name="Picture 3" descr="p-3-3-2.jpg"/>
          <p:cNvPicPr>
            <a:picLocks noChangeAspect="1"/>
          </p:cNvPicPr>
          <p:nvPr/>
        </p:nvPicPr>
        <p:blipFill>
          <a:blip r:embed="rId3"/>
          <a:stretch>
            <a:fillRect/>
          </a:stretch>
        </p:blipFill>
        <p:spPr>
          <a:xfrm>
            <a:off x="3304386" y="1628672"/>
            <a:ext cx="2414578" cy="1790086"/>
          </a:xfrm>
          <a:prstGeom prst="rect">
            <a:avLst/>
          </a:prstGeom>
        </p:spPr>
      </p:pic>
      <p:pic>
        <p:nvPicPr>
          <p:cNvPr id="5" name="Picture 4" descr="p-3-3-1.jpg"/>
          <p:cNvPicPr>
            <a:picLocks noChangeAspect="1"/>
          </p:cNvPicPr>
          <p:nvPr/>
        </p:nvPicPr>
        <p:blipFill>
          <a:blip r:embed="rId4"/>
          <a:stretch>
            <a:fillRect/>
          </a:stretch>
        </p:blipFill>
        <p:spPr>
          <a:xfrm>
            <a:off x="539749" y="1556917"/>
            <a:ext cx="2414578" cy="1790086"/>
          </a:xfrm>
          <a:prstGeom prst="rect">
            <a:avLst/>
          </a:prstGeom>
        </p:spPr>
      </p:pic>
      <p:sp>
        <p:nvSpPr>
          <p:cNvPr id="6" name="TextBox 5"/>
          <p:cNvSpPr txBox="1"/>
          <p:nvPr/>
        </p:nvSpPr>
        <p:spPr>
          <a:xfrm>
            <a:off x="357017" y="1056246"/>
            <a:ext cx="8429625" cy="437515"/>
          </a:xfrm>
          <a:prstGeom prst="rect">
            <a:avLst/>
          </a:prstGeom>
          <a:noFill/>
        </p:spPr>
        <p:txBody>
          <a:bodyPr wrap="square">
            <a:spAutoFit/>
          </a:bodyPr>
          <a:lstStyle/>
          <a:p>
            <a:pPr algn="l" fontAlgn="base">
              <a:lnSpc>
                <a:spcPct val="100000"/>
              </a:lnSpc>
            </a:pPr>
            <a:r>
              <a:rPr sz="2250" b="1">
                <a:solidFill>
                  <a:srgbClr val="000000"/>
                </a:solidFill>
                <a:latin typeface="Garamond" charset="0"/>
                <a:ea typeface="仿宋" panose="02010609060101010101" charset="-122"/>
              </a:rPr>
              <a:t>定期体检</a:t>
            </a:r>
            <a:endParaRPr sz="2250" b="1">
              <a:solidFill>
                <a:srgbClr val="000000"/>
              </a:solidFill>
              <a:latin typeface="Garamond" charset="0"/>
              <a:ea typeface="仿宋" panose="02010609060101010101" charset="-122"/>
            </a:endParaRPr>
          </a:p>
        </p:txBody>
      </p:sp>
      <p:sp>
        <p:nvSpPr>
          <p:cNvPr id="7" name="TextBox 6"/>
          <p:cNvSpPr txBox="1"/>
          <p:nvPr/>
        </p:nvSpPr>
        <p:spPr>
          <a:xfrm>
            <a:off x="899948" y="3655145"/>
            <a:ext cx="2286000" cy="368300"/>
          </a:xfrm>
          <a:prstGeom prst="rect">
            <a:avLst/>
          </a:prstGeom>
          <a:noFill/>
        </p:spPr>
        <p:txBody>
          <a:bodyPr wrap="square">
            <a:spAutoFit/>
          </a:bodyPr>
          <a:lstStyle/>
          <a:p>
            <a:pPr algn="l" fontAlgn="base">
              <a:lnSpc>
                <a:spcPct val="100000"/>
              </a:lnSpc>
            </a:pPr>
            <a:r>
              <a:rPr sz="1800" b="1">
                <a:solidFill>
                  <a:srgbClr val="17B9E1"/>
                </a:solidFill>
                <a:latin typeface="Garamond" charset="0"/>
                <a:ea typeface="仿宋" panose="02010609060101010101" charset="-122"/>
              </a:rPr>
              <a:t>血压监测</a:t>
            </a:r>
            <a:endParaRPr sz="1800" b="1">
              <a:solidFill>
                <a:srgbClr val="17B9E1"/>
              </a:solidFill>
              <a:latin typeface="Garamond" charset="0"/>
              <a:ea typeface="仿宋" panose="02010609060101010101" charset="-122"/>
            </a:endParaRPr>
          </a:p>
        </p:txBody>
      </p:sp>
      <p:sp>
        <p:nvSpPr>
          <p:cNvPr id="8" name="TextBox 7"/>
          <p:cNvSpPr txBox="1"/>
          <p:nvPr/>
        </p:nvSpPr>
        <p:spPr>
          <a:xfrm>
            <a:off x="673735" y="4104640"/>
            <a:ext cx="2286000" cy="2463800"/>
          </a:xfrm>
          <a:prstGeom prst="rect">
            <a:avLst/>
          </a:prstGeom>
          <a:noFill/>
        </p:spPr>
        <p:txBody>
          <a:bodyPr wrap="square">
            <a:noAutofit/>
          </a:bodyPr>
          <a:lstStyle/>
          <a:p>
            <a:pPr algn="l" fontAlgn="base">
              <a:lnSpc>
                <a:spcPct val="150000"/>
              </a:lnSpc>
            </a:pPr>
            <a:r>
              <a:rPr sz="1600" b="1">
                <a:solidFill>
                  <a:srgbClr val="000000"/>
                </a:solidFill>
                <a:latin typeface="仿宋" panose="02010609060101010101" charset="-122"/>
                <a:ea typeface="仿宋" panose="02010609060101010101" charset="-122"/>
              </a:rPr>
              <a:t>定期监测血压是预防房颤的重要措施。高血压是房颤的危险因素之一，控制血压有助于降低房颤风险。建议成年人每年至少测量一次血压。</a:t>
            </a:r>
            <a:endParaRPr sz="1600" b="1">
              <a:solidFill>
                <a:srgbClr val="000000"/>
              </a:solidFill>
              <a:latin typeface="仿宋" panose="02010609060101010101" charset="-122"/>
              <a:ea typeface="仿宋" panose="02010609060101010101" charset="-122"/>
            </a:endParaRPr>
          </a:p>
        </p:txBody>
      </p:sp>
      <p:sp>
        <p:nvSpPr>
          <p:cNvPr id="9" name="TextBox 8"/>
          <p:cNvSpPr txBox="1"/>
          <p:nvPr/>
        </p:nvSpPr>
        <p:spPr>
          <a:xfrm>
            <a:off x="3432810" y="3644985"/>
            <a:ext cx="2286000" cy="368300"/>
          </a:xfrm>
          <a:prstGeom prst="rect">
            <a:avLst/>
          </a:prstGeom>
          <a:noFill/>
        </p:spPr>
        <p:txBody>
          <a:bodyPr wrap="square">
            <a:spAutoFit/>
          </a:bodyPr>
          <a:lstStyle/>
          <a:p>
            <a:pPr algn="l" fontAlgn="base">
              <a:lnSpc>
                <a:spcPct val="100000"/>
              </a:lnSpc>
            </a:pPr>
            <a:r>
              <a:rPr sz="1800" b="1">
                <a:solidFill>
                  <a:srgbClr val="17B9E1"/>
                </a:solidFill>
                <a:latin typeface="Garamond" charset="0"/>
                <a:ea typeface="仿宋" panose="02010609060101010101" charset="-122"/>
              </a:rPr>
              <a:t>心电图检查</a:t>
            </a:r>
            <a:endParaRPr sz="1800" b="1">
              <a:solidFill>
                <a:srgbClr val="17B9E1"/>
              </a:solidFill>
              <a:latin typeface="Garamond" charset="0"/>
              <a:ea typeface="仿宋" panose="02010609060101010101" charset="-122"/>
            </a:endParaRPr>
          </a:p>
        </p:txBody>
      </p:sp>
      <p:sp>
        <p:nvSpPr>
          <p:cNvPr id="10" name="TextBox 9"/>
          <p:cNvSpPr txBox="1"/>
          <p:nvPr/>
        </p:nvSpPr>
        <p:spPr>
          <a:xfrm>
            <a:off x="3288030" y="4105275"/>
            <a:ext cx="2555875" cy="1825625"/>
          </a:xfrm>
          <a:prstGeom prst="rect">
            <a:avLst/>
          </a:prstGeom>
          <a:noFill/>
        </p:spPr>
        <p:txBody>
          <a:bodyPr wrap="square">
            <a:noAutofit/>
          </a:bodyPr>
          <a:lstStyle/>
          <a:p>
            <a:pPr algn="l" fontAlgn="base">
              <a:lnSpc>
                <a:spcPct val="150000"/>
              </a:lnSpc>
            </a:pPr>
            <a:r>
              <a:rPr sz="1600" b="1">
                <a:solidFill>
                  <a:srgbClr val="000000"/>
                </a:solidFill>
                <a:latin typeface="仿宋" panose="02010609060101010101" charset="-122"/>
                <a:ea typeface="仿宋" panose="02010609060101010101" charset="-122"/>
              </a:rPr>
              <a:t>心电图是检测心律失常的常用方法。对于有房颤家族史或症状的人群，定期进行心电图检查有助于早期发现房颤。建议每半年至一年进行一次心电图检查。</a:t>
            </a:r>
            <a:endParaRPr sz="1600" b="1">
              <a:solidFill>
                <a:srgbClr val="000000"/>
              </a:solidFill>
              <a:latin typeface="仿宋" panose="02010609060101010101" charset="-122"/>
              <a:ea typeface="仿宋" panose="02010609060101010101" charset="-122"/>
            </a:endParaRPr>
          </a:p>
        </p:txBody>
      </p:sp>
      <p:sp>
        <p:nvSpPr>
          <p:cNvPr id="11" name="TextBox 10"/>
          <p:cNvSpPr txBox="1"/>
          <p:nvPr/>
        </p:nvSpPr>
        <p:spPr>
          <a:xfrm>
            <a:off x="6227927" y="3644985"/>
            <a:ext cx="2286000" cy="368300"/>
          </a:xfrm>
          <a:prstGeom prst="rect">
            <a:avLst/>
          </a:prstGeom>
          <a:noFill/>
        </p:spPr>
        <p:txBody>
          <a:bodyPr wrap="square">
            <a:spAutoFit/>
          </a:bodyPr>
          <a:lstStyle/>
          <a:p>
            <a:pPr algn="l" fontAlgn="base">
              <a:lnSpc>
                <a:spcPct val="100000"/>
              </a:lnSpc>
            </a:pPr>
            <a:r>
              <a:rPr sz="1800" b="1">
                <a:solidFill>
                  <a:srgbClr val="17B9E1"/>
                </a:solidFill>
                <a:latin typeface="Garamond" charset="0"/>
                <a:ea typeface="仿宋" panose="02010609060101010101" charset="-122"/>
              </a:rPr>
              <a:t>血脂血糖检查</a:t>
            </a:r>
            <a:endParaRPr sz="1800" b="1">
              <a:solidFill>
                <a:srgbClr val="17B9E1"/>
              </a:solidFill>
              <a:latin typeface="Garamond" charset="0"/>
              <a:ea typeface="仿宋" panose="02010609060101010101" charset="-122"/>
            </a:endParaRPr>
          </a:p>
        </p:txBody>
      </p:sp>
      <p:sp>
        <p:nvSpPr>
          <p:cNvPr id="12" name="TextBox 11"/>
          <p:cNvSpPr txBox="1"/>
          <p:nvPr/>
        </p:nvSpPr>
        <p:spPr>
          <a:xfrm>
            <a:off x="6047740" y="4105275"/>
            <a:ext cx="2590800" cy="2085975"/>
          </a:xfrm>
          <a:prstGeom prst="rect">
            <a:avLst/>
          </a:prstGeom>
          <a:noFill/>
        </p:spPr>
        <p:txBody>
          <a:bodyPr wrap="square">
            <a:noAutofit/>
          </a:bodyPr>
          <a:lstStyle/>
          <a:p>
            <a:pPr algn="l" fontAlgn="base">
              <a:lnSpc>
                <a:spcPct val="150000"/>
              </a:lnSpc>
            </a:pPr>
            <a:r>
              <a:rPr sz="1600" b="1">
                <a:solidFill>
                  <a:srgbClr val="000000"/>
                </a:solidFill>
                <a:latin typeface="仿宋" panose="02010609060101010101" charset="-122"/>
                <a:ea typeface="仿宋" panose="02010609060101010101" charset="-122"/>
              </a:rPr>
              <a:t>高血脂、高血糖是心血管疾病的风险因素，也与房颤的发生有关。定期检查血脂和血糖，有助于控制相关疾病，预防房颤。建议成年人每年至少进行一次血脂和血糖检查。</a:t>
            </a:r>
            <a:endParaRPr sz="1600" b="1">
              <a:solidFill>
                <a:srgbClr val="000000"/>
              </a:solidFill>
              <a:latin typeface="仿宋" panose="02010609060101010101" charset="-122"/>
              <a:ea typeface="仿宋" panose="02010609060101010101" charset="-122"/>
            </a:endParaRPr>
          </a:p>
        </p:txBody>
      </p:sp>
    </p:spTree>
    <p:custDataLst>
      <p:tags r:id="rId5"/>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noAutofit/>
          </a:bodyPr>
          <a:p>
            <a:r>
              <a:rPr lang="en-US" altLang="zh-CN" sz="2000">
                <a:latin typeface="仿宋" panose="02010609060101010101" charset="-122"/>
                <a:ea typeface="仿宋" panose="02010609060101010101" charset="-122"/>
                <a:cs typeface="仿宋" panose="02010609060101010101" charset="-122"/>
              </a:rPr>
              <a:t>1.</a:t>
            </a:r>
            <a:r>
              <a:rPr sz="2000" b="1">
                <a:solidFill>
                  <a:srgbClr val="000000"/>
                </a:solidFill>
                <a:latin typeface="仿宋" panose="02010609060101010101" charset="-122"/>
                <a:ea typeface="仿宋" panose="02010609060101010101" charset="-122"/>
                <a:cs typeface="仿宋" panose="02010609060101010101" charset="-122"/>
                <a:sym typeface="+mn-ea"/>
              </a:rPr>
              <a:t>生活护理</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休息充足</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房颤患者应保证充足的休息，避免过度劳累。每晚保证7-8小时的高质量睡眠，有助于身体恢复和病情控制。</a:t>
            </a:r>
            <a:endParaRPr sz="2000" b="1">
              <a:solidFill>
                <a:srgbClr val="000000"/>
              </a:solidFill>
              <a:latin typeface="仿宋" panose="02010609060101010101" charset="-122"/>
              <a:ea typeface="仿宋" panose="02010609060101010101" charset="-122"/>
              <a:cs typeface="仿宋" panose="02010609060101010101" charset="-122"/>
            </a:endParaRPr>
          </a:p>
          <a:p>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饮食调养</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饮食应以清淡、易消化为主，避免高脂肪、高糖食物。多吃蔬菜、水果和全谷物，保持营养均衡，有助于增强体质。</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情绪管理</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保持良好的心态对房颤患者至关重要。避免情绪波动，学会放松心情，进行适当的情绪宣泄，有助于减轻心理压力，提高生活质量。</a:t>
            </a:r>
            <a:endParaRPr lang="en-US" altLang="zh-CN" sz="2000" b="1">
              <a:solidFill>
                <a:srgbClr val="000000"/>
              </a:solidFill>
              <a:latin typeface="仿宋" panose="02010609060101010101" charset="-122"/>
              <a:ea typeface="仿宋" panose="02010609060101010101" charset="-122"/>
              <a:cs typeface="仿宋" panose="02010609060101010101" charset="-122"/>
              <a:sym typeface="+mn-ea"/>
            </a:endParaRPr>
          </a:p>
        </p:txBody>
      </p:sp>
      <p:sp>
        <p:nvSpPr>
          <p:cNvPr id="3" name="标题 2"/>
          <p:cNvSpPr>
            <a:spLocks noGrp="1"/>
          </p:cNvSpPr>
          <p:nvPr>
            <p:ph type="title"/>
          </p:nvPr>
        </p:nvSpPr>
        <p:spPr/>
        <p:txBody>
          <a:bodyPr/>
          <a:p>
            <a:r>
              <a:rPr lang="zh-CN" altLang="en-US"/>
              <a:t>六，</a:t>
            </a:r>
            <a:r>
              <a:rPr>
                <a:solidFill>
                  <a:srgbClr val="07122F"/>
                </a:solidFill>
                <a:latin typeface="微软雅黑" panose="020B0503020204020204" charset="-122"/>
                <a:sym typeface="+mn-ea"/>
              </a:rPr>
              <a:t>房颤患者的护理</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normAutofit/>
          </a:bodyPr>
          <a:p>
            <a:r>
              <a:rPr lang="en-US" altLang="zh-CN" sz="2000">
                <a:latin typeface="仿宋" panose="02010609060101010101" charset="-122"/>
                <a:ea typeface="仿宋" panose="02010609060101010101" charset="-122"/>
                <a:cs typeface="仿宋" panose="02010609060101010101" charset="-122"/>
              </a:rPr>
              <a:t>2.</a:t>
            </a:r>
            <a:r>
              <a:rPr sz="2000" b="1">
                <a:solidFill>
                  <a:srgbClr val="000000"/>
                </a:solidFill>
                <a:latin typeface="仿宋" panose="02010609060101010101" charset="-122"/>
                <a:ea typeface="仿宋" panose="02010609060101010101" charset="-122"/>
                <a:cs typeface="仿宋" panose="02010609060101010101" charset="-122"/>
                <a:sym typeface="+mn-ea"/>
              </a:rPr>
              <a:t>心理护理</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心理支持</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房颤患者常担心病情加重，心理压力较大。医护人员应给予患者心理支持，耐心倾听他们的担忧，提供疾病知识，帮助他们树立信心。</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情绪疏导</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通过谈话、心理咨询等方式，帮助患者疏导负面情绪，如焦虑、抑郁等。研究表明，心理疏导有助于改善患者的生活质量。</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家庭支持</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家庭是患者重要的支持系统。鼓励家庭成员参与患者的治疗和康复过程，提供情感支持和帮助，共同面对疾病挑战。</a:t>
            </a:r>
            <a:endParaRPr lang="en-US" altLang="zh-CN" sz="2000">
              <a:latin typeface="仿宋" panose="02010609060101010101" charset="-122"/>
              <a:ea typeface="仿宋" panose="02010609060101010101" charset="-122"/>
              <a:cs typeface="仿宋" panose="02010609060101010101"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normAutofit/>
          </a:bodyPr>
          <a:p>
            <a:r>
              <a:rPr lang="en-US" altLang="zh-CN" sz="2000">
                <a:latin typeface="仿宋" panose="02010609060101010101" charset="-122"/>
                <a:ea typeface="仿宋" panose="02010609060101010101" charset="-122"/>
                <a:cs typeface="仿宋" panose="02010609060101010101" charset="-122"/>
              </a:rPr>
              <a:t>3.</a:t>
            </a:r>
            <a:r>
              <a:rPr sz="2000" b="1">
                <a:solidFill>
                  <a:srgbClr val="000000"/>
                </a:solidFill>
                <a:latin typeface="仿宋" panose="02010609060101010101" charset="-122"/>
                <a:ea typeface="仿宋" panose="02010609060101010101" charset="-122"/>
                <a:cs typeface="仿宋" panose="02010609060101010101" charset="-122"/>
                <a:sym typeface="+mn-ea"/>
              </a:rPr>
              <a:t>药物护理</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用药指导</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患者需严格按照医嘱用药，了解药物的作用、剂量和副作用。特别是抗凝药物，需定期监测凝血功能，调整药物剂量，确保安全有效。</a:t>
            </a:r>
            <a:endParaRPr sz="2000" b="1">
              <a:solidFill>
                <a:srgbClr val="000000"/>
              </a:solidFill>
              <a:latin typeface="仿宋" panose="02010609060101010101" charset="-122"/>
              <a:ea typeface="仿宋" panose="02010609060101010101" charset="-122"/>
              <a:cs typeface="仿宋" panose="02010609060101010101" charset="-122"/>
            </a:endParaRPr>
          </a:p>
          <a:p>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药物观察</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密切观察药物疗效和不良反应。如出现出血、皮疹、恶心等异常情况，应及时就医。了解药物的最佳服用时间和方法，如饭前饭后等。</a:t>
            </a:r>
            <a:endParaRPr sz="2000" b="1">
              <a:solidFill>
                <a:srgbClr val="000000"/>
              </a:solidFill>
              <a:latin typeface="仿宋" panose="02010609060101010101" charset="-122"/>
              <a:ea typeface="仿宋" panose="02010609060101010101" charset="-122"/>
              <a:cs typeface="仿宋" panose="02010609060101010101" charset="-122"/>
            </a:endParaRPr>
          </a:p>
          <a:p>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药物保存</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药物应存放在干燥、阴凉处，避免阳光直射和高温。确保药物在有效期内使用，避免过期药物带来的风险。</a:t>
            </a:r>
            <a:endParaRPr lang="en-US" altLang="zh-CN" sz="2000">
              <a:latin typeface="仿宋" panose="02010609060101010101" charset="-122"/>
              <a:ea typeface="仿宋" panose="02010609060101010101" charset="-122"/>
              <a:cs typeface="仿宋" panose="02010609060101010101"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noAutofit/>
          </a:bodyPr>
          <a:p>
            <a:r>
              <a:rPr sz="2000" b="1">
                <a:solidFill>
                  <a:srgbClr val="000000"/>
                </a:solidFill>
                <a:latin typeface="仿宋" panose="02010609060101010101" charset="-122"/>
                <a:ea typeface="仿宋" panose="02010609060101010101" charset="-122"/>
                <a:cs typeface="仿宋" panose="02010609060101010101" charset="-122"/>
                <a:sym typeface="+mn-ea"/>
              </a:rPr>
              <a:t>症状监测</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心率监测</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房颤患者应定期监测心率，了解心率的波动情况。如心率超过每分钟100次，应立即就医。监测频率可根据病情和医生建议调整。</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血压监测</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血压的波动也可能与房颤有关。患者应定期监测血压，如血压持续升高，应及时调整治疗方案。血压监测通常建议每日进行1-2次。</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症状记录</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患者应记录日常症状，如心慌、气短、头晕等。这些信息有助于医生评估病情变化和治疗效果。建议使用症状日记，详细记录症状出现的时间、频率和严重程度。</a:t>
            </a:r>
            <a:endParaRPr sz="2000" b="1">
              <a:solidFill>
                <a:srgbClr val="000000"/>
              </a:solidFill>
              <a:latin typeface="仿宋" panose="02010609060101010101" charset="-122"/>
              <a:ea typeface="仿宋" panose="02010609060101010101" charset="-122"/>
              <a:cs typeface="仿宋" panose="02010609060101010101" charset="-122"/>
            </a:endParaRPr>
          </a:p>
          <a:p>
            <a:endParaRPr lang="zh-CN" altLang="en-US" sz="2000" b="1">
              <a:solidFill>
                <a:srgbClr val="000000"/>
              </a:solidFill>
              <a:latin typeface="仿宋" panose="02010609060101010101" charset="-122"/>
              <a:ea typeface="仿宋" panose="02010609060101010101" charset="-122"/>
              <a:cs typeface="仿宋" panose="02010609060101010101" charset="-122"/>
            </a:endParaRPr>
          </a:p>
        </p:txBody>
      </p:sp>
      <p:sp>
        <p:nvSpPr>
          <p:cNvPr id="3" name="标题 2"/>
          <p:cNvSpPr>
            <a:spLocks noGrp="1"/>
          </p:cNvSpPr>
          <p:nvPr>
            <p:ph type="title"/>
          </p:nvPr>
        </p:nvSpPr>
        <p:spPr/>
        <p:txBody>
          <a:bodyPr/>
          <a:p>
            <a:r>
              <a:rPr lang="zh-CN" altLang="en-US"/>
              <a:t>七，</a:t>
            </a:r>
            <a:r>
              <a:rPr>
                <a:solidFill>
                  <a:srgbClr val="07122F"/>
                </a:solidFill>
                <a:latin typeface="微软雅黑" panose="020B0503020204020204" charset="-122"/>
                <a:sym typeface="+mn-ea"/>
              </a:rPr>
              <a:t>房颤患者的自我管理</a:t>
            </a: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normAutofit/>
          </a:bodyPr>
          <a:p>
            <a:r>
              <a:rPr sz="2000" b="1">
                <a:solidFill>
                  <a:srgbClr val="17B9E1"/>
                </a:solidFill>
                <a:latin typeface="仿宋" panose="02010609060101010101" charset="-122"/>
                <a:ea typeface="仿宋" panose="02010609060101010101" charset="-122"/>
                <a:cs typeface="仿宋" panose="02010609060101010101" charset="-122"/>
                <a:sym typeface="+mn-ea"/>
              </a:rPr>
              <a:t>药物选择</a:t>
            </a:r>
            <a:endParaRPr sz="2000" b="1">
              <a:solidFill>
                <a:srgbClr val="17B9E1"/>
              </a:solidFill>
              <a:latin typeface="仿宋" panose="02010609060101010101" charset="-122"/>
              <a:ea typeface="仿宋" panose="02010609060101010101" charset="-122"/>
              <a:cs typeface="仿宋" panose="02010609060101010101" charset="-122"/>
            </a:endParaRPr>
          </a:p>
          <a:p>
            <a:r>
              <a:rPr sz="2000" b="1">
                <a:solidFill>
                  <a:srgbClr val="000000"/>
                </a:solidFill>
                <a:latin typeface="仿宋" panose="02010609060101010101" charset="-122"/>
                <a:ea typeface="仿宋" panose="02010609060101010101" charset="-122"/>
                <a:cs typeface="仿宋" panose="02010609060101010101" charset="-122"/>
                <a:sym typeface="+mn-ea"/>
              </a:rPr>
              <a:t>根据房颤的类型、严重程度和患者的个体情况，医生会选择合适的药物治疗。抗凝药物、心律控制药物和复律药物是常见的治疗选择。</a:t>
            </a:r>
            <a:endParaRPr sz="2000" b="1">
              <a:solidFill>
                <a:srgbClr val="000000"/>
              </a:solidFill>
              <a:latin typeface="仿宋" panose="02010609060101010101" charset="-122"/>
              <a:ea typeface="仿宋" panose="02010609060101010101" charset="-122"/>
              <a:cs typeface="仿宋" panose="02010609060101010101" charset="-122"/>
            </a:endParaRPr>
          </a:p>
          <a:p>
            <a:r>
              <a:rPr sz="2000" b="1">
                <a:solidFill>
                  <a:srgbClr val="17B9E1"/>
                </a:solidFill>
                <a:latin typeface="仿宋" panose="02010609060101010101" charset="-122"/>
                <a:ea typeface="仿宋" panose="02010609060101010101" charset="-122"/>
                <a:cs typeface="仿宋" panose="02010609060101010101" charset="-122"/>
                <a:sym typeface="+mn-ea"/>
              </a:rPr>
              <a:t>剂量调整</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药物剂量可能需要根据患者的病情变化进行调整。例如，抗凝药物需根据凝血酶原时间（PT）或国际标准化比值（INR）来调整剂量，以确保安全有效。</a:t>
            </a:r>
            <a:endParaRPr sz="2000" b="1">
              <a:solidFill>
                <a:srgbClr val="000000"/>
              </a:solidFill>
              <a:latin typeface="仿宋" panose="02010609060101010101" charset="-122"/>
              <a:ea typeface="仿宋" panose="02010609060101010101" charset="-122"/>
              <a:cs typeface="仿宋" panose="02010609060101010101" charset="-122"/>
            </a:endParaRPr>
          </a:p>
          <a:p>
            <a:r>
              <a:rPr sz="2000" b="1">
                <a:solidFill>
                  <a:srgbClr val="17B9E1"/>
                </a:solidFill>
                <a:latin typeface="仿宋" panose="02010609060101010101" charset="-122"/>
                <a:ea typeface="仿宋" panose="02010609060101010101" charset="-122"/>
                <a:cs typeface="仿宋" panose="02010609060101010101" charset="-122"/>
                <a:sym typeface="+mn-ea"/>
              </a:rPr>
              <a:t>用药依从性</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患者应严格遵守医嘱，按时按量服用药物，提高用药依从性。不随意停药或更改剂量，以免影响治疗效果和病情稳定。</a:t>
            </a:r>
            <a:endParaRPr sz="2000" b="1">
              <a:solidFill>
                <a:srgbClr val="000000"/>
              </a:solidFill>
              <a:latin typeface="仿宋" panose="02010609060101010101" charset="-122"/>
              <a:ea typeface="仿宋" panose="02010609060101010101" charset="-122"/>
              <a:cs typeface="仿宋" panose="02010609060101010101" charset="-122"/>
            </a:endParaRPr>
          </a:p>
          <a:p>
            <a:endParaRPr lang="zh-CN" altLang="en-US" sz="2000">
              <a:latin typeface="仿宋" panose="02010609060101010101" charset="-122"/>
              <a:ea typeface="仿宋" panose="02010609060101010101" charset="-122"/>
              <a:cs typeface="仿宋" panose="02010609060101010101" charset="-122"/>
            </a:endParaRPr>
          </a:p>
        </p:txBody>
      </p:sp>
      <p:sp>
        <p:nvSpPr>
          <p:cNvPr id="3" name="标题 2"/>
          <p:cNvSpPr>
            <a:spLocks noGrp="1"/>
          </p:cNvSpPr>
          <p:nvPr>
            <p:ph type="title"/>
          </p:nvPr>
        </p:nvSpPr>
        <p:spPr/>
        <p:txBody>
          <a:bodyPr/>
          <a:p>
            <a:r>
              <a:rPr>
                <a:solidFill>
                  <a:srgbClr val="000000"/>
                </a:solidFill>
                <a:latin typeface="微软雅黑" panose="020B0503020204020204" charset="-122"/>
                <a:sym typeface="+mn-ea"/>
              </a:rPr>
              <a:t>药物治疗管理</a:t>
            </a: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内容占位符 4"/>
          <p:cNvSpPr>
            <a:spLocks noGrp="1"/>
          </p:cNvSpPr>
          <p:nvPr>
            <p:ph sz="half" idx="4294967295"/>
            <p:custDataLst>
              <p:tags r:id="rId1"/>
            </p:custDataLst>
          </p:nvPr>
        </p:nvSpPr>
        <p:spPr>
          <a:xfrm>
            <a:off x="3395980" y="615950"/>
            <a:ext cx="4514850" cy="5320665"/>
          </a:xfrm>
        </p:spPr>
        <p:txBody>
          <a:bodyPr>
            <a:normAutofit/>
          </a:bodyPr>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sz="28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1. 什么是房颤
2. </a:t>
            </a:r>
            <a:r>
              <a:rPr kumimoji="0" sz="2800" b="1" i="0" u="none" strike="noStrike" kern="1200" cap="none" spc="0" normalizeH="0" baseline="0" noProof="1">
                <a:solidFill>
                  <a:schemeClr val="bg2">
                    <a:lumMod val="50000"/>
                  </a:schemeClr>
                </a:solidFill>
                <a:latin typeface="仿宋" panose="02010609060101010101" charset="-122"/>
                <a:ea typeface="仿宋" panose="02010609060101010101" charset="-122"/>
                <a:cs typeface="仿宋" panose="02010609060101010101" charset="-122"/>
                <a:sym typeface="+mn-ea"/>
              </a:rPr>
              <a:t>房颤的危害</a:t>
            </a:r>
            <a:r>
              <a:rPr kumimoji="0" sz="28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
3. 房颤的诊断
4. </a:t>
            </a:r>
            <a:r>
              <a:rPr kumimoji="0" sz="2800" b="1" i="0" u="none" strike="noStrike" kern="1200" cap="none" spc="0" normalizeH="0" baseline="0" noProof="1">
                <a:solidFill>
                  <a:schemeClr val="bg2">
                    <a:lumMod val="50000"/>
                  </a:schemeClr>
                </a:solidFill>
                <a:latin typeface="仿宋" panose="02010609060101010101" charset="-122"/>
                <a:ea typeface="仿宋" panose="02010609060101010101" charset="-122"/>
                <a:cs typeface="仿宋" panose="02010609060101010101" charset="-122"/>
                <a:sym typeface="+mn-ea"/>
              </a:rPr>
              <a:t>房颤的治疗</a:t>
            </a:r>
            <a:r>
              <a:rPr kumimoji="0" sz="28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
5. 房颤的预防措施
6. 房颤患者的护理
7. </a:t>
            </a:r>
            <a:r>
              <a:rPr kumimoji="0" sz="2800" b="1" i="0" u="none" strike="noStrike" kern="1200" cap="none" spc="0" normalizeH="0" baseline="0" noProof="1">
                <a:solidFill>
                  <a:schemeClr val="bg2">
                    <a:lumMod val="50000"/>
                  </a:schemeClr>
                </a:solidFill>
                <a:latin typeface="仿宋" panose="02010609060101010101" charset="-122"/>
                <a:ea typeface="仿宋" panose="02010609060101010101" charset="-122"/>
                <a:cs typeface="仿宋" panose="02010609060101010101" charset="-122"/>
                <a:sym typeface="+mn-ea"/>
              </a:rPr>
              <a:t>房颤患者的自我管理</a:t>
            </a:r>
            <a:r>
              <a:rPr kumimoji="0" sz="28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
8. 房颤的预后</a:t>
            </a:r>
            <a:r>
              <a:rPr kumimoji="0" sz="2400" b="1" i="0" u="none" strike="noStrike" kern="1200" cap="none" spc="0" normalizeH="0" baseline="0" noProof="1">
                <a:solidFill>
                  <a:srgbClr val="000000"/>
                </a:solidFill>
                <a:latin typeface="+mn-ea"/>
                <a:cs typeface="+mn-ea"/>
                <a:sym typeface="+mn-ea"/>
              </a:rPr>
              <a:t>
</a:t>
            </a:r>
            <a:endParaRPr kumimoji="0" lang="zh-CN" altLang="en-US" sz="2400" b="0" i="0" u="none" strike="noStrike" kern="1200" cap="none" spc="0" normalizeH="0" baseline="0" noProof="1">
              <a:solidFill>
                <a:schemeClr val="tx2"/>
              </a:solidFill>
              <a:latin typeface="+mn-ea"/>
              <a:cs typeface="+mn-ea"/>
            </a:endParaRPr>
          </a:p>
        </p:txBody>
      </p:sp>
      <p:sp>
        <p:nvSpPr>
          <p:cNvPr id="7" name="标题 6"/>
          <p:cNvSpPr>
            <a:spLocks noGrp="1"/>
          </p:cNvSpPr>
          <p:nvPr>
            <p:ph type="title" hasCustomPrompt="1"/>
            <p:custDataLst>
              <p:tags r:id="rId2"/>
            </p:custDataLst>
          </p:nvPr>
        </p:nvSpPr>
        <p:spPr>
          <a:xfrm>
            <a:off x="1409700" y="2971800"/>
            <a:ext cx="1241425" cy="914400"/>
          </a:xfrm>
        </p:spPr>
        <p:txBody>
          <a:bodyPr wrap="square" anchor="ctr" anchorCtr="1">
            <a:normAutofit fontScale="90000"/>
          </a:bodyPr>
          <a:p>
            <a:pPr marL="0" marR="0" indent="0" algn="ctr" defTabSz="914400" rtl="0" eaLnBrk="1" fontAlgn="auto" latinLnBrk="0" hangingPunct="1">
              <a:lnSpc>
                <a:spcPct val="100000"/>
              </a:lnSpc>
              <a:spcBef>
                <a:spcPct val="0"/>
              </a:spcBef>
              <a:spcAft>
                <a:spcPct val="0"/>
              </a:spcAft>
              <a:buClrTx/>
              <a:buSzTx/>
              <a:buFontTx/>
              <a:buNone/>
            </a:pPr>
            <a:r>
              <a:rPr kumimoji="0" lang="zh-CN" altLang="en-US" sz="5400" b="1" i="0" u="none" strike="noStrike" kern="1200" cap="none" spc="0" normalizeH="0" baseline="0" noProof="1">
                <a:solidFill>
                  <a:srgbClr val="FFFFFF"/>
                </a:solidFill>
                <a:latin typeface="+mj-lt"/>
                <a:ea typeface="+mj-ea"/>
                <a:cs typeface="+mj-cs"/>
              </a:rPr>
              <a:t>目录</a:t>
            </a:r>
            <a:endParaRPr kumimoji="0" lang="zh-CN" altLang="en-US" sz="5400" b="1" i="0" u="none" strike="noStrike" kern="1200" cap="none" spc="0" normalizeH="0" baseline="0" noProof="1">
              <a:solidFill>
                <a:srgbClr val="FFFFFF"/>
              </a:solidFill>
              <a:latin typeface="+mj-lt"/>
              <a:ea typeface="+mj-ea"/>
              <a:cs typeface="+mj-cs"/>
            </a:endParaRPr>
          </a:p>
        </p:txBody>
      </p:sp>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normAutofit/>
          </a:bodyPr>
          <a:p>
            <a:r>
              <a:rPr sz="2000" b="1">
                <a:solidFill>
                  <a:srgbClr val="17B9E1"/>
                </a:solidFill>
                <a:latin typeface="仿宋" panose="02010609060101010101" charset="-122"/>
                <a:ea typeface="仿宋" panose="02010609060101010101" charset="-122"/>
                <a:cs typeface="仿宋" panose="02010609060101010101" charset="-122"/>
                <a:sym typeface="+mn-ea"/>
              </a:rPr>
              <a:t>复查频率</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房颤患者通常需定期复查，复查频率取决于病情和治疗方案。一般建议每</a:t>
            </a:r>
            <a:r>
              <a:rPr sz="2000" b="1">
                <a:solidFill>
                  <a:schemeClr val="accent1"/>
                </a:solidFill>
                <a:latin typeface="仿宋" panose="02010609060101010101" charset="-122"/>
                <a:ea typeface="仿宋" panose="02010609060101010101" charset="-122"/>
                <a:cs typeface="仿宋" panose="02010609060101010101" charset="-122"/>
                <a:sym typeface="+mn-ea"/>
              </a:rPr>
              <a:t>3-6</a:t>
            </a:r>
            <a:r>
              <a:rPr sz="2000" b="1">
                <a:solidFill>
                  <a:srgbClr val="000000"/>
                </a:solidFill>
                <a:latin typeface="仿宋" panose="02010609060101010101" charset="-122"/>
                <a:ea typeface="仿宋" panose="02010609060101010101" charset="-122"/>
                <a:cs typeface="仿宋" panose="02010609060101010101" charset="-122"/>
                <a:sym typeface="+mn-ea"/>
              </a:rPr>
              <a:t>个月复查一次，包括心电图、超声心动图等检查。</a:t>
            </a:r>
            <a:endParaRPr sz="2000" b="1">
              <a:solidFill>
                <a:srgbClr val="000000"/>
              </a:solidFill>
              <a:latin typeface="仿宋" panose="02010609060101010101" charset="-122"/>
              <a:ea typeface="仿宋" panose="02010609060101010101" charset="-122"/>
              <a:cs typeface="仿宋" panose="02010609060101010101" charset="-122"/>
              <a:sym typeface="+mn-ea"/>
            </a:endParaRPr>
          </a:p>
          <a:p>
            <a:r>
              <a:rPr sz="2000" b="1">
                <a:solidFill>
                  <a:srgbClr val="17B9E1"/>
                </a:solidFill>
                <a:latin typeface="仿宋" panose="02010609060101010101" charset="-122"/>
                <a:ea typeface="仿宋" panose="02010609060101010101" charset="-122"/>
                <a:cs typeface="仿宋" panose="02010609060101010101" charset="-122"/>
                <a:sym typeface="+mn-ea"/>
              </a:rPr>
              <a:t>病情评估</a:t>
            </a:r>
            <a:endParaRPr sz="2000" b="1">
              <a:solidFill>
                <a:srgbClr val="17B9E1"/>
              </a:solidFill>
              <a:latin typeface="仿宋" panose="02010609060101010101" charset="-122"/>
              <a:ea typeface="仿宋" panose="02010609060101010101" charset="-122"/>
              <a:cs typeface="仿宋" panose="02010609060101010101" charset="-122"/>
              <a:sym typeface="+mn-ea"/>
            </a:endParaRPr>
          </a:p>
          <a:p>
            <a:r>
              <a:rPr sz="2000" b="1">
                <a:solidFill>
                  <a:srgbClr val="000000"/>
                </a:solidFill>
                <a:latin typeface="仿宋" panose="02010609060101010101" charset="-122"/>
                <a:ea typeface="仿宋" panose="02010609060101010101" charset="-122"/>
                <a:cs typeface="仿宋" panose="02010609060101010101" charset="-122"/>
                <a:sym typeface="+mn-ea"/>
              </a:rPr>
              <a:t>复查的主要目的是评估病情变化和治疗效果。医生会根据检查结果调整治疗方案，如药物剂量、治疗方法等。</a:t>
            </a:r>
            <a:endParaRPr sz="2000" b="1">
              <a:solidFill>
                <a:srgbClr val="000000"/>
              </a:solidFill>
              <a:latin typeface="仿宋" panose="02010609060101010101" charset="-122"/>
              <a:ea typeface="仿宋" panose="02010609060101010101" charset="-122"/>
              <a:cs typeface="仿宋" panose="02010609060101010101" charset="-122"/>
            </a:endParaRPr>
          </a:p>
          <a:p>
            <a:r>
              <a:rPr sz="2000" b="1">
                <a:solidFill>
                  <a:srgbClr val="17B9E1"/>
                </a:solidFill>
                <a:latin typeface="仿宋" panose="02010609060101010101" charset="-122"/>
                <a:ea typeface="仿宋" panose="02010609060101010101" charset="-122"/>
                <a:cs typeface="仿宋" panose="02010609060101010101" charset="-122"/>
                <a:sym typeface="+mn-ea"/>
              </a:rPr>
              <a:t>生活方式调整</a:t>
            </a:r>
            <a:endParaRPr sz="2000" b="1">
              <a:solidFill>
                <a:srgbClr val="17B9E1"/>
              </a:solidFill>
              <a:latin typeface="仿宋" panose="02010609060101010101" charset="-122"/>
              <a:ea typeface="仿宋" panose="02010609060101010101" charset="-122"/>
              <a:cs typeface="仿宋" panose="02010609060101010101" charset="-122"/>
            </a:endParaRPr>
          </a:p>
          <a:p>
            <a:r>
              <a:rPr sz="2000" b="1">
                <a:solidFill>
                  <a:srgbClr val="000000"/>
                </a:solidFill>
                <a:latin typeface="仿宋" panose="02010609060101010101" charset="-122"/>
                <a:ea typeface="仿宋" panose="02010609060101010101" charset="-122"/>
                <a:cs typeface="仿宋" panose="02010609060101010101" charset="-122"/>
                <a:sym typeface="+mn-ea"/>
              </a:rPr>
              <a:t>复查也是了解患者生活方式调整情况的好机会。医生会根据患者的生活方式给予建议，如饮食、运动、戒烟限酒等，以帮助患者更好地控制病情。</a:t>
            </a:r>
            <a:endParaRPr sz="2000" b="1">
              <a:solidFill>
                <a:srgbClr val="000000"/>
              </a:solidFill>
              <a:latin typeface="仿宋" panose="02010609060101010101" charset="-122"/>
              <a:ea typeface="仿宋" panose="02010609060101010101" charset="-122"/>
              <a:cs typeface="仿宋" panose="02010609060101010101" charset="-122"/>
            </a:endParaRPr>
          </a:p>
          <a:p>
            <a:endParaRPr lang="zh-CN" altLang="en-US" sz="2000">
              <a:latin typeface="仿宋" panose="02010609060101010101" charset="-122"/>
              <a:ea typeface="仿宋" panose="02010609060101010101" charset="-122"/>
              <a:cs typeface="仿宋" panose="02010609060101010101" charset="-122"/>
            </a:endParaRPr>
          </a:p>
        </p:txBody>
      </p:sp>
      <p:sp>
        <p:nvSpPr>
          <p:cNvPr id="3" name="标题 2"/>
          <p:cNvSpPr>
            <a:spLocks noGrp="1"/>
          </p:cNvSpPr>
          <p:nvPr>
            <p:ph type="title"/>
          </p:nvPr>
        </p:nvSpPr>
        <p:spPr/>
        <p:txBody>
          <a:bodyPr/>
          <a:p>
            <a:r>
              <a:rPr>
                <a:solidFill>
                  <a:srgbClr val="000000"/>
                </a:solidFill>
                <a:latin typeface="微软雅黑" panose="020B0503020204020204" charset="-122"/>
                <a:sym typeface="+mn-ea"/>
              </a:rPr>
              <a:t>定期复查</a:t>
            </a: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sz="half" idx="1"/>
          </p:nvPr>
        </p:nvSpPr>
        <p:spPr/>
        <p:txBody>
          <a:bodyPr>
            <a:normAutofit/>
          </a:bodyPr>
          <a:p>
            <a:r>
              <a:rPr sz="2400" b="1">
                <a:solidFill>
                  <a:srgbClr val="000000"/>
                </a:solidFill>
                <a:latin typeface="仿宋" panose="02010609060101010101" charset="-122"/>
                <a:ea typeface="仿宋" panose="02010609060101010101" charset="-122"/>
                <a:sym typeface="+mn-ea"/>
              </a:rPr>
              <a:t>预后影响因素</a:t>
            </a:r>
            <a:endParaRPr sz="2400" b="1">
              <a:solidFill>
                <a:srgbClr val="000000"/>
              </a:solidFill>
              <a:latin typeface="仿宋" panose="02010609060101010101" charset="-122"/>
              <a:ea typeface="仿宋" panose="02010609060101010101" charset="-122"/>
              <a:sym typeface="+mn-ea"/>
            </a:endParaRPr>
          </a:p>
          <a:p>
            <a:r>
              <a:rPr sz="2400" b="1">
                <a:solidFill>
                  <a:srgbClr val="17B9E1"/>
                </a:solidFill>
                <a:latin typeface="仿宋" panose="02010609060101010101" charset="-122"/>
                <a:ea typeface="仿宋" panose="02010609060101010101" charset="-122"/>
                <a:sym typeface="+mn-ea"/>
              </a:rPr>
              <a:t>病情严重程度</a:t>
            </a:r>
            <a:endParaRPr sz="2400" b="1">
              <a:solidFill>
                <a:srgbClr val="17B9E1"/>
              </a:solidFill>
              <a:latin typeface="仿宋" panose="02010609060101010101" charset="-122"/>
              <a:ea typeface="仿宋" panose="02010609060101010101" charset="-122"/>
            </a:endParaRPr>
          </a:p>
          <a:p>
            <a:r>
              <a:rPr sz="2400" b="1">
                <a:solidFill>
                  <a:srgbClr val="17B9E1"/>
                </a:solidFill>
                <a:latin typeface="仿宋" panose="02010609060101010101" charset="-122"/>
                <a:ea typeface="仿宋" panose="02010609060101010101" charset="-122"/>
                <a:sym typeface="+mn-ea"/>
              </a:rPr>
              <a:t>年龄与性别</a:t>
            </a:r>
            <a:endParaRPr sz="2400" b="1">
              <a:solidFill>
                <a:srgbClr val="17B9E1"/>
              </a:solidFill>
              <a:latin typeface="仿宋" panose="02010609060101010101" charset="-122"/>
              <a:ea typeface="仿宋" panose="02010609060101010101" charset="-122"/>
              <a:sym typeface="+mn-ea"/>
            </a:endParaRPr>
          </a:p>
          <a:p>
            <a:r>
              <a:rPr sz="2400" b="1">
                <a:solidFill>
                  <a:srgbClr val="000000"/>
                </a:solidFill>
                <a:latin typeface="仿宋" panose="02010609060101010101" charset="-122"/>
                <a:ea typeface="仿宋" panose="02010609060101010101" charset="-122"/>
                <a:sym typeface="+mn-ea"/>
              </a:rPr>
              <a:t>年龄和性别也会影响房颤的预后。一般来说，年龄越大，预后越差。女性患者相比男性患者，发生脑卒中的风险更高。</a:t>
            </a:r>
            <a:endParaRPr sz="2400" b="1">
              <a:solidFill>
                <a:srgbClr val="17B9E1"/>
              </a:solidFill>
              <a:latin typeface="仿宋" panose="02010609060101010101" charset="-122"/>
              <a:ea typeface="仿宋" panose="02010609060101010101" charset="-122"/>
              <a:sym typeface="+mn-ea"/>
            </a:endParaRPr>
          </a:p>
          <a:p>
            <a:r>
              <a:rPr sz="2400" b="1">
                <a:solidFill>
                  <a:srgbClr val="17B9E1"/>
                </a:solidFill>
                <a:latin typeface="仿宋" panose="02010609060101010101" charset="-122"/>
                <a:ea typeface="仿宋" panose="02010609060101010101" charset="-122"/>
                <a:sym typeface="+mn-ea"/>
              </a:rPr>
              <a:t>生活方式与心理状态</a:t>
            </a:r>
            <a:endParaRPr lang="zh-CN" altLang="en-US" sz="2400">
              <a:latin typeface="仿宋" panose="02010609060101010101" charset="-122"/>
              <a:ea typeface="仿宋" panose="02010609060101010101" charset="-122"/>
            </a:endParaRPr>
          </a:p>
        </p:txBody>
      </p:sp>
      <p:pic>
        <p:nvPicPr>
          <p:cNvPr id="5" name="内容占位符 4"/>
          <p:cNvPicPr>
            <a:picLocks noChangeAspect="1"/>
          </p:cNvPicPr>
          <p:nvPr>
            <p:ph sz="half" idx="2"/>
            <p:custDataLst>
              <p:tags r:id="rId1"/>
            </p:custDataLst>
          </p:nvPr>
        </p:nvPicPr>
        <p:blipFill>
          <a:blip r:embed="rId2"/>
          <a:stretch>
            <a:fillRect/>
          </a:stretch>
        </p:blipFill>
        <p:spPr>
          <a:xfrm>
            <a:off x="4999355" y="1301750"/>
            <a:ext cx="3622675" cy="4469130"/>
          </a:xfrm>
          <a:prstGeom prst="rect">
            <a:avLst/>
          </a:prstGeom>
        </p:spPr>
      </p:pic>
      <p:sp>
        <p:nvSpPr>
          <p:cNvPr id="4" name="标题 3"/>
          <p:cNvSpPr>
            <a:spLocks noGrp="1"/>
          </p:cNvSpPr>
          <p:nvPr>
            <p:ph type="title"/>
          </p:nvPr>
        </p:nvSpPr>
        <p:spPr/>
        <p:txBody>
          <a:bodyPr/>
          <a:p>
            <a:r>
              <a:rPr lang="zh-CN" altLang="en-US"/>
              <a:t>八，</a:t>
            </a:r>
            <a:r>
              <a:rPr>
                <a:solidFill>
                  <a:srgbClr val="07122F"/>
                </a:solidFill>
                <a:latin typeface="微软雅黑" panose="020B0503020204020204" charset="-122"/>
                <a:sym typeface="+mn-ea"/>
              </a:rPr>
              <a:t>房颤的预后</a:t>
            </a:r>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sz="half" idx="1"/>
          </p:nvPr>
        </p:nvSpPr>
        <p:spPr>
          <a:xfrm>
            <a:off x="233680" y="1301750"/>
            <a:ext cx="5053965" cy="4876165"/>
          </a:xfrm>
        </p:spPr>
        <p:txBody>
          <a:bodyPr>
            <a:noAutofit/>
          </a:bodyPr>
          <a:p>
            <a:r>
              <a:rPr sz="2000" b="1">
                <a:solidFill>
                  <a:srgbClr val="17B9E1"/>
                </a:solidFill>
                <a:latin typeface="仿宋" panose="02010609060101010101" charset="-122"/>
                <a:ea typeface="仿宋" panose="02010609060101010101" charset="-122"/>
                <a:sym typeface="+mn-ea"/>
              </a:rPr>
              <a:t>积极治疗</a:t>
            </a:r>
            <a:endParaRPr sz="2000" b="1">
              <a:solidFill>
                <a:srgbClr val="17B9E1"/>
              </a:solidFill>
              <a:latin typeface="仿宋" panose="02010609060101010101" charset="-122"/>
              <a:ea typeface="仿宋" panose="02010609060101010101" charset="-122"/>
              <a:sym typeface="+mn-ea"/>
            </a:endParaRPr>
          </a:p>
          <a:p>
            <a:r>
              <a:rPr sz="2000" b="1">
                <a:solidFill>
                  <a:srgbClr val="000000"/>
                </a:solidFill>
                <a:latin typeface="仿宋" panose="02010609060101010101" charset="-122"/>
                <a:ea typeface="仿宋" panose="02010609060101010101" charset="-122"/>
                <a:sym typeface="+mn-ea"/>
              </a:rPr>
              <a:t>积极接受药物治疗、电生理治疗或手术治疗，可以有效控制房颤，减少并发症风险。治疗越及时，预后越好。</a:t>
            </a:r>
            <a:endParaRPr sz="2000" b="1">
              <a:solidFill>
                <a:srgbClr val="17B9E1"/>
              </a:solidFill>
              <a:latin typeface="仿宋" panose="02010609060101010101" charset="-122"/>
              <a:ea typeface="仿宋" panose="02010609060101010101" charset="-122"/>
              <a:sym typeface="+mn-ea"/>
            </a:endParaRPr>
          </a:p>
          <a:p>
            <a:r>
              <a:rPr sz="2000" b="1">
                <a:solidFill>
                  <a:srgbClr val="17B9E1"/>
                </a:solidFill>
                <a:latin typeface="仿宋" panose="02010609060101010101" charset="-122"/>
                <a:ea typeface="仿宋" panose="02010609060101010101" charset="-122"/>
                <a:sym typeface="+mn-ea"/>
              </a:rPr>
              <a:t>生活方式调整</a:t>
            </a:r>
            <a:endParaRPr sz="2000" b="1">
              <a:solidFill>
                <a:srgbClr val="17B9E1"/>
              </a:solidFill>
              <a:latin typeface="仿宋" panose="02010609060101010101" charset="-122"/>
              <a:ea typeface="仿宋" panose="02010609060101010101" charset="-122"/>
              <a:sym typeface="+mn-ea"/>
            </a:endParaRPr>
          </a:p>
          <a:p>
            <a:r>
              <a:rPr sz="2000" b="1">
                <a:solidFill>
                  <a:srgbClr val="000000"/>
                </a:solidFill>
                <a:latin typeface="仿宋" panose="02010609060101010101" charset="-122"/>
                <a:ea typeface="仿宋" panose="02010609060101010101" charset="-122"/>
                <a:sym typeface="+mn-ea"/>
              </a:rPr>
              <a:t>改变不良生活习惯，如戒烟限酒、合理饮食、适量运动等，有助于改善心脏功能和整体健康，从而提高预后。</a:t>
            </a:r>
            <a:endParaRPr sz="2000" b="1">
              <a:solidFill>
                <a:srgbClr val="17B9E1"/>
              </a:solidFill>
              <a:latin typeface="仿宋" panose="02010609060101010101" charset="-122"/>
              <a:ea typeface="仿宋" panose="02010609060101010101" charset="-122"/>
              <a:sym typeface="+mn-ea"/>
            </a:endParaRPr>
          </a:p>
          <a:p>
            <a:r>
              <a:rPr sz="2000" b="1">
                <a:solidFill>
                  <a:srgbClr val="17B9E1"/>
                </a:solidFill>
                <a:latin typeface="仿宋" panose="02010609060101010101" charset="-122"/>
                <a:ea typeface="仿宋" panose="02010609060101010101" charset="-122"/>
                <a:sym typeface="+mn-ea"/>
              </a:rPr>
              <a:t>心理支持</a:t>
            </a:r>
            <a:endParaRPr sz="2000" b="1">
              <a:solidFill>
                <a:srgbClr val="17B9E1"/>
              </a:solidFill>
              <a:latin typeface="仿宋" panose="02010609060101010101" charset="-122"/>
              <a:ea typeface="仿宋" panose="02010609060101010101" charset="-122"/>
              <a:sym typeface="+mn-ea"/>
            </a:endParaRPr>
          </a:p>
          <a:p>
            <a:r>
              <a:rPr sz="2000" b="1">
                <a:solidFill>
                  <a:srgbClr val="000000"/>
                </a:solidFill>
                <a:latin typeface="仿宋" panose="02010609060101010101" charset="-122"/>
                <a:ea typeface="仿宋" panose="02010609060101010101" charset="-122"/>
                <a:sym typeface="+mn-ea"/>
              </a:rPr>
              <a:t>心理支持和家庭关爱对房颤患者的预后至关重要。良好的心理状态有助于患者更好地应对疾病，提高生活质量。</a:t>
            </a:r>
            <a:endParaRPr lang="zh-CN" altLang="en-US" sz="2000" b="1">
              <a:solidFill>
                <a:srgbClr val="000000"/>
              </a:solidFill>
              <a:latin typeface="仿宋" panose="02010609060101010101" charset="-122"/>
              <a:ea typeface="仿宋" panose="02010609060101010101" charset="-122"/>
              <a:sym typeface="+mn-ea"/>
            </a:endParaRPr>
          </a:p>
        </p:txBody>
      </p:sp>
      <p:sp>
        <p:nvSpPr>
          <p:cNvPr id="3" name="内容占位符 2"/>
          <p:cNvSpPr>
            <a:spLocks noGrp="1"/>
          </p:cNvSpPr>
          <p:nvPr>
            <p:ph sz="half" idx="2"/>
          </p:nvPr>
        </p:nvSpPr>
        <p:spPr>
          <a:xfrm>
            <a:off x="5533390" y="1301750"/>
            <a:ext cx="3088640" cy="4876165"/>
          </a:xfrm>
        </p:spPr>
        <p:txBody>
          <a:bodyPr/>
          <a:p>
            <a:endParaRPr lang="zh-CN" altLang="en-US"/>
          </a:p>
        </p:txBody>
      </p:sp>
      <p:sp>
        <p:nvSpPr>
          <p:cNvPr id="4" name="标题 3"/>
          <p:cNvSpPr>
            <a:spLocks noGrp="1"/>
          </p:cNvSpPr>
          <p:nvPr>
            <p:ph type="title"/>
          </p:nvPr>
        </p:nvSpPr>
        <p:spPr/>
        <p:txBody>
          <a:bodyPr/>
          <a:p>
            <a:r>
              <a:rPr>
                <a:solidFill>
                  <a:srgbClr val="000000"/>
                </a:solidFill>
                <a:latin typeface="微软雅黑" panose="020B0503020204020204" charset="-122"/>
                <a:sym typeface="+mn-ea"/>
              </a:rPr>
              <a:t>改善预后的方法</a:t>
            </a:r>
            <a:endParaRPr lang="zh-CN" altLang="en-US"/>
          </a:p>
        </p:txBody>
      </p:sp>
      <p:pic>
        <p:nvPicPr>
          <p:cNvPr id="5" name="图片 4"/>
          <p:cNvPicPr/>
          <p:nvPr/>
        </p:nvPicPr>
        <p:blipFill>
          <a:blip r:embed="rId1"/>
          <a:stretch>
            <a:fillRect/>
          </a:stretch>
        </p:blipFill>
        <p:spPr>
          <a:xfrm>
            <a:off x="5501640" y="1331595"/>
            <a:ext cx="3337560" cy="45389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1"/>
            </p:custDataLst>
          </p:nvPr>
        </p:nvSpPr>
        <p:spPr/>
        <p:txBody>
          <a:bodyPr/>
          <a:lstStyle/>
          <a:p>
            <a:r>
              <a:rPr lang="zh-CN" altLang="en-US"/>
              <a:t>感谢您的观看</a:t>
            </a:r>
            <a:endParaRPr lang="zh-CN" altLang="en-US"/>
          </a:p>
        </p:txBody>
      </p:sp>
      <p:sp>
        <p:nvSpPr>
          <p:cNvPr id="5" name="副标题"/>
          <p:cNvSpPr>
            <a:spLocks noGrp="1"/>
          </p:cNvSpPr>
          <p:nvPr>
            <p:ph type="subTitle" idx="1"/>
            <p:custDataLst>
              <p:tags r:id="rId2"/>
            </p:custDataLst>
          </p:nvPr>
        </p:nvSpPr>
        <p:spPr/>
        <p:txBody>
          <a:bodyPr/>
          <a:lstStyle/>
          <a:p>
            <a:r>
              <a:rPr lang="en-US" altLang="zh-CN"/>
              <a:t>Thank you</a:t>
            </a:r>
            <a:endParaRPr lang="en-US" altLang="zh-CN"/>
          </a:p>
        </p:txBody>
      </p:sp>
      <p:sp>
        <p:nvSpPr>
          <p:cNvPr id="10" name="署名"/>
          <p:cNvSpPr>
            <a:spLocks noGrp="1"/>
          </p:cNvSpPr>
          <p:nvPr>
            <p:ph type="body" sz="quarter" idx="17"/>
            <p:custDataLst>
              <p:tags r:id="rId3"/>
            </p:custDataLst>
          </p:nvPr>
        </p:nvSpPr>
        <p:spPr/>
        <p:txBody>
          <a:bodyPr/>
          <a:lstStyle/>
          <a:p>
            <a:r>
              <a:rPr lang="zh-CN" altLang="en-US"/>
              <a:t>汇报人：</a:t>
            </a:r>
            <a:r>
              <a:rPr lang="zh-CN" altLang="en-US"/>
              <a:t>方先毅</a:t>
            </a:r>
            <a:endParaRPr lang="zh-CN" altLang="en-US"/>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a:spLocks noGrp="1"/>
          </p:cNvSpPr>
          <p:nvPr>
            <p:ph type="title"/>
            <p:custDataLst>
              <p:tags r:id="rId1"/>
            </p:custDataLst>
          </p:nvPr>
        </p:nvSpPr>
        <p:spPr>
          <a:xfrm>
            <a:off x="3563938" y="693738"/>
            <a:ext cx="4362450" cy="1671638"/>
          </a:xfrm>
        </p:spPr>
        <p:txBody>
          <a:bodyPr wrap="square" anchor="t" anchorCtr="0">
            <a:normAutofit fontScale="90000"/>
          </a:bodyPr>
          <a:p>
            <a:pPr marL="0" marR="0" indent="0" algn="r" defTabSz="914400" rtl="0" eaLnBrk="1" fontAlgn="auto" latinLnBrk="0" hangingPunct="1">
              <a:lnSpc>
                <a:spcPct val="100000"/>
              </a:lnSpc>
              <a:spcBef>
                <a:spcPct val="0"/>
              </a:spcBef>
              <a:spcAft>
                <a:spcPct val="0"/>
              </a:spcAft>
              <a:buClrTx/>
              <a:buSzTx/>
              <a:buFontTx/>
              <a:buNone/>
            </a:pPr>
            <a:r>
              <a:rPr kumimoji="0" lang="zh-CN" sz="5400" b="0" i="0" u="none" strike="noStrike" kern="1200" cap="none" spc="0" normalizeH="0" baseline="0" noProof="1">
                <a:solidFill>
                  <a:srgbClr val="07122F"/>
                </a:solidFill>
                <a:latin typeface="微软雅黑" panose="020B0503020204020204" charset="-122"/>
                <a:ea typeface="+mj-ea"/>
                <a:cs typeface="+mj-cs"/>
                <a:sym typeface="+mn-ea"/>
              </a:rPr>
              <a:t>一，</a:t>
            </a:r>
            <a:r>
              <a:rPr kumimoji="0" sz="5400" b="0" i="0" u="none" strike="noStrike" kern="1200" cap="none" spc="0" normalizeH="0" baseline="0" noProof="1">
                <a:solidFill>
                  <a:srgbClr val="07122F"/>
                </a:solidFill>
                <a:latin typeface="微软雅黑" panose="020B0503020204020204" charset="-122"/>
                <a:ea typeface="+mj-ea"/>
                <a:cs typeface="+mj-cs"/>
                <a:sym typeface="+mn-ea"/>
              </a:rPr>
              <a:t>什么是房颤</a:t>
            </a:r>
            <a:endParaRPr kumimoji="0" lang="zh-CN" altLang="en-US" sz="5400" b="0" i="0" u="none" strike="noStrike" kern="1200" cap="none" spc="0" normalizeH="0" baseline="0" noProof="1">
              <a:solidFill>
                <a:schemeClr val="tx2"/>
              </a:solidFill>
              <a:latin typeface="+mj-lt"/>
              <a:ea typeface="+mj-ea"/>
              <a:cs typeface="+mj-cs"/>
            </a:endParaRPr>
          </a:p>
        </p:txBody>
      </p:sp>
      <p:sp>
        <p:nvSpPr>
          <p:cNvPr id="30722" name="文本占位符 4"/>
          <p:cNvSpPr>
            <a:spLocks noGrp="1"/>
          </p:cNvSpPr>
          <p:nvPr>
            <p:ph type="body" sz="quarter" idx="13" hasCustomPrompt="1"/>
            <p:custDataLst>
              <p:tags r:id="rId2"/>
            </p:custDataLst>
          </p:nvPr>
        </p:nvSpPr>
        <p:spPr>
          <a:xfrm>
            <a:off x="3640138" y="4160838"/>
            <a:ext cx="4360862" cy="1735137"/>
          </a:xfrm>
        </p:spPr>
        <p:txBody>
          <a:bodyPr vert="horz" wrap="none" lIns="0" tIns="0" rIns="0" bIns="0" anchor="b" anchorCtr="0"/>
          <a:p>
            <a:pPr defTabSz="914400">
              <a:buClrTx/>
              <a:buSzTx/>
            </a:pPr>
            <a:r>
              <a:rPr lang="zh-CN" altLang="en-US" sz="2000" kern="1200">
                <a:latin typeface="Garamond" charset="0"/>
                <a:ea typeface="仿宋" panose="02010609060101010101" charset="-122"/>
                <a:cs typeface="+mn-cs"/>
              </a:rPr>
              <a:t>节编号</a:t>
            </a:r>
            <a:endParaRPr lang="zh-CN" altLang="en-US" sz="2000" kern="1200">
              <a:latin typeface="Garamond" charset="0"/>
              <a:ea typeface="仿宋" panose="02010609060101010101" charset="-122"/>
              <a:cs typeface="+mn-cs"/>
            </a:endParaRPr>
          </a:p>
        </p:txBody>
      </p:sp>
      <p:sp>
        <p:nvSpPr>
          <p:cNvPr id="30723" name="文本框 6"/>
          <p:cNvSpPr txBox="1"/>
          <p:nvPr/>
        </p:nvSpPr>
        <p:spPr>
          <a:xfrm>
            <a:off x="3592830" y="1782445"/>
            <a:ext cx="4654550" cy="4113530"/>
          </a:xfrm>
          <a:prstGeom prst="rect">
            <a:avLst/>
          </a:prstGeom>
          <a:noFill/>
          <a:ln w="9525">
            <a:noFill/>
          </a:ln>
        </p:spPr>
        <p:txBody>
          <a:bodyPr wrap="square" anchor="t" anchorCtr="0"/>
          <a:p>
            <a:pPr algn="l" fontAlgn="base"/>
            <a:r>
              <a:rPr lang="en-US" altLang="zh-CN" sz="2800">
                <a:solidFill>
                  <a:srgbClr val="000000"/>
                </a:solidFill>
                <a:latin typeface="仿宋" panose="02010609060101010101" charset="-122"/>
                <a:ea typeface="仿宋" panose="02010609060101010101" charset="-122"/>
                <a:cs typeface="仿宋" panose="02010609060101010101" charset="-122"/>
                <a:sym typeface="汉仪正圆 55简" panose="00020600040101010101" charset="-122"/>
              </a:rPr>
              <a:t>1.</a:t>
            </a:r>
            <a:r>
              <a:rPr lang="zh-CN" altLang="en-US" sz="2800">
                <a:solidFill>
                  <a:srgbClr val="000000"/>
                </a:solidFill>
                <a:latin typeface="仿宋" panose="02010609060101010101" charset="-122"/>
                <a:ea typeface="仿宋" panose="02010609060101010101" charset="-122"/>
                <a:cs typeface="仿宋" panose="02010609060101010101" charset="-122"/>
                <a:sym typeface="汉仪正圆 55简" panose="00020600040101010101" charset="-122"/>
              </a:rPr>
              <a:t>房颤的概述：</a:t>
            </a:r>
            <a:r>
              <a:rPr lang="zh-CN" altLang="zh-CN" sz="2800">
                <a:solidFill>
                  <a:srgbClr val="000000"/>
                </a:solidFill>
                <a:latin typeface="仿宋" panose="02010609060101010101" charset="-122"/>
                <a:ea typeface="仿宋" panose="02010609060101010101" charset="-122"/>
                <a:cs typeface="仿宋" panose="02010609060101010101" charset="-122"/>
                <a:sym typeface="汉仪正圆 55简" panose="00020600040101010101" charset="-122"/>
              </a:rPr>
              <a:t>房颤，全称为心房颤动，是一种常见的心律失常。患者心房内电信号无规律，导致心跳过快，心房收缩不协调。据统计，我国房颤患者约1000万人，其中60岁以上人群发病率较高。</a:t>
            </a:r>
            <a:endParaRPr lang="zh-CN" altLang="en-US" sz="2800" dirty="0">
              <a:solidFill>
                <a:srgbClr val="000000"/>
              </a:solidFill>
              <a:latin typeface="仿宋" panose="02010609060101010101" charset="-122"/>
              <a:ea typeface="仿宋" panose="02010609060101010101" charset="-122"/>
              <a:cs typeface="仿宋" panose="02010609060101010101" charset="-122"/>
              <a:sym typeface="汉仪正圆 55简" panose="00020600040101010101" charset="-122"/>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sz="half" idx="1"/>
            <p:custDataLst>
              <p:tags r:id="rId1"/>
            </p:custDataLst>
          </p:nvPr>
        </p:nvSpPr>
        <p:spPr>
          <a:xfrm>
            <a:off x="218440" y="1240155"/>
            <a:ext cx="2337435" cy="5300980"/>
          </a:xfrm>
        </p:spPr>
        <p:txBody>
          <a:bodyPr wrap="square">
            <a:noAutofit/>
          </a:bodyPr>
          <a:p>
            <a:pPr marL="171450" marR="0" indent="457200" algn="l" defTabSz="685800" rtl="0" eaLnBrk="1" fontAlgn="auto" latinLnBrk="0" hangingPunct="1">
              <a:lnSpc>
                <a:spcPct val="150000"/>
              </a:lnSpc>
              <a:spcBef>
                <a:spcPts val="750"/>
              </a:spcBef>
              <a:spcAft>
                <a:spcPct val="0"/>
              </a:spcAft>
              <a:buClrTx/>
              <a:buSzTx/>
              <a:buFont typeface="Arial" panose="020B0604020202020204" pitchFamily="34" charset="0"/>
              <a:buChar char="•"/>
            </a:pPr>
            <a:r>
              <a:rPr kumimoji="0" lang="zh-CN" altLang="en-US" sz="2000" b="0" i="0" u="none" strike="noStrike" kern="1200" cap="none" spc="0" normalizeH="0" baseline="0" noProof="1" dirty="0">
                <a:solidFill>
                  <a:schemeClr val="tx2"/>
                </a:solidFill>
                <a:latin typeface="+mn-ea"/>
                <a:ea typeface="+mn-ea"/>
                <a:cs typeface="+mn-cs"/>
                <a:sym typeface="+mn-ea"/>
              </a:rPr>
              <a:t>房颤危险因素分为</a:t>
            </a:r>
            <a:r>
              <a:rPr kumimoji="0" lang="en-US" altLang="zh-CN" sz="2000" b="0" i="0" u="none" strike="noStrike" kern="1200" cap="none" spc="0" normalizeH="0" baseline="0" noProof="1" dirty="0">
                <a:solidFill>
                  <a:schemeClr val="tx2"/>
                </a:solidFill>
                <a:latin typeface="+mn-ea"/>
                <a:ea typeface="+mn-ea"/>
                <a:cs typeface="+mn-cs"/>
                <a:sym typeface="+mn-ea"/>
              </a:rPr>
              <a:t>3</a:t>
            </a:r>
            <a:r>
              <a:rPr kumimoji="0" lang="zh-CN" altLang="en-US" sz="2000" b="0" i="0" u="none" strike="noStrike" kern="1200" cap="none" spc="0" normalizeH="0" baseline="0" noProof="1" dirty="0">
                <a:solidFill>
                  <a:schemeClr val="tx2"/>
                </a:solidFill>
                <a:latin typeface="+mn-ea"/>
                <a:ea typeface="+mn-ea"/>
                <a:cs typeface="+mn-cs"/>
                <a:sym typeface="+mn-ea"/>
              </a:rPr>
              <a:t>种，其中可改变因素和心血管疾病均可通过医疗或生活方式干预将危险指数降到最低</a:t>
            </a:r>
            <a:endParaRPr kumimoji="0" lang="zh-CN" altLang="en-US" sz="2000" b="0" i="0" u="none" strike="noStrike" kern="1200" cap="none" spc="0" normalizeH="0" baseline="0" noProof="1" dirty="0">
              <a:solidFill>
                <a:schemeClr val="tx2"/>
              </a:solidFill>
              <a:latin typeface="+mn-ea"/>
              <a:ea typeface="+mn-ea"/>
              <a:cs typeface="+mn-cs"/>
              <a:sym typeface="+mn-ea"/>
            </a:endParaRPr>
          </a:p>
          <a:p>
            <a:pPr marL="171450" marR="0" indent="457200" algn="l" defTabSz="685800" rtl="0" eaLnBrk="1" fontAlgn="auto" latinLnBrk="0" hangingPunct="1">
              <a:lnSpc>
                <a:spcPct val="150000"/>
              </a:lnSpc>
              <a:spcBef>
                <a:spcPts val="750"/>
              </a:spcBef>
              <a:spcAft>
                <a:spcPct val="0"/>
              </a:spcAft>
              <a:buClrTx/>
              <a:buSzTx/>
              <a:buFont typeface="Arial" panose="020B0604020202020204" pitchFamily="34" charset="0"/>
              <a:buChar char="•"/>
            </a:pPr>
            <a:r>
              <a:rPr kumimoji="0" lang="zh-CN" altLang="en-US" sz="2000" b="0" i="0" u="none" strike="noStrike" kern="1200" cap="none" spc="0" normalizeH="0" baseline="0" noProof="1" dirty="0">
                <a:solidFill>
                  <a:schemeClr val="tx2"/>
                </a:solidFill>
                <a:latin typeface="+mn-ea"/>
                <a:ea typeface="+mn-ea"/>
                <a:cs typeface="+mn-cs"/>
                <a:sym typeface="+mn-ea"/>
              </a:rPr>
              <a:t>房颤终生风险取决于年龄、遗传以及（亚）临床因素</a:t>
            </a:r>
            <a:endParaRPr kumimoji="0" lang="zh-CN" altLang="en-US" sz="1900" b="0" i="0" u="none" strike="noStrike" kern="1200" cap="none" spc="0" normalizeH="0" baseline="0" noProof="1" dirty="0">
              <a:solidFill>
                <a:schemeClr val="tx2"/>
              </a:solidFill>
              <a:latin typeface="+mn-ea"/>
              <a:ea typeface="+mn-ea"/>
              <a:cs typeface="+mn-cs"/>
              <a:sym typeface="+mn-ea"/>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endParaRPr kumimoji="0" lang="zh-CN" altLang="en-US" sz="1700" b="0" i="0" u="none" strike="noStrike" kern="1200" cap="none" spc="0" normalizeH="0" baseline="0" noProof="1" dirty="0">
              <a:solidFill>
                <a:schemeClr val="tx2"/>
              </a:solidFill>
              <a:latin typeface="+mn-ea"/>
              <a:ea typeface="+mn-ea"/>
              <a:cs typeface="+mn-cs"/>
              <a:sym typeface="+mn-ea"/>
            </a:endParaRPr>
          </a:p>
        </p:txBody>
      </p:sp>
      <p:sp>
        <p:nvSpPr>
          <p:cNvPr id="31746" name="内容占位符 3"/>
          <p:cNvSpPr>
            <a:spLocks noGrp="1"/>
          </p:cNvSpPr>
          <p:nvPr>
            <p:ph sz="half" idx="2"/>
            <p:custDataLst>
              <p:tags r:id="rId2"/>
            </p:custDataLst>
          </p:nvPr>
        </p:nvSpPr>
        <p:spPr>
          <a:xfrm>
            <a:off x="4629150" y="1301750"/>
            <a:ext cx="3992563" cy="4875213"/>
          </a:xfrm>
          <a:noFill/>
          <a:ln>
            <a:noFill/>
          </a:ln>
        </p:spPr>
        <p:txBody>
          <a:bodyPr wrap="square" lIns="0" tIns="0" rIns="0" bIns="0" anchor="t" anchorCtr="0"/>
          <a:p>
            <a:pPr defTabSz="685800">
              <a:buClrTx/>
              <a:buSzTx/>
            </a:pPr>
            <a:r>
              <a:rPr lang="zh-CN" altLang="en-US" kern="1200">
                <a:latin typeface="+mn-lt"/>
                <a:ea typeface="+mn-ea"/>
                <a:cs typeface="+mn-cs"/>
              </a:rPr>
              <a:t>单击此处编辑母版文本样式</a:t>
            </a:r>
            <a:endParaRPr lang="zh-CN" altLang="en-US" kern="1200">
              <a:latin typeface="+mn-lt"/>
              <a:ea typeface="+mn-ea"/>
              <a:cs typeface="+mn-cs"/>
            </a:endParaRPr>
          </a:p>
          <a:p>
            <a:pPr defTabSz="685800">
              <a:buClrTx/>
              <a:buSzTx/>
            </a:pPr>
            <a:r>
              <a:rPr lang="zh-CN" altLang="en-US" kern="1200">
                <a:latin typeface="+mn-lt"/>
                <a:ea typeface="+mn-ea"/>
                <a:cs typeface="+mn-cs"/>
              </a:rPr>
              <a:t>第二级</a:t>
            </a:r>
            <a:endParaRPr lang="zh-CN" altLang="en-US" kern="1200">
              <a:latin typeface="+mn-lt"/>
              <a:ea typeface="+mn-ea"/>
              <a:cs typeface="+mn-cs"/>
            </a:endParaRPr>
          </a:p>
          <a:p>
            <a:pPr defTabSz="685800">
              <a:buClrTx/>
              <a:buSzTx/>
            </a:pPr>
            <a:r>
              <a:rPr lang="zh-CN" altLang="en-US" kern="1200">
                <a:latin typeface="+mn-lt"/>
                <a:ea typeface="+mn-ea"/>
                <a:cs typeface="+mn-cs"/>
              </a:rPr>
              <a:t>第三级</a:t>
            </a:r>
            <a:endParaRPr lang="zh-CN" altLang="en-US" kern="1200">
              <a:latin typeface="+mn-lt"/>
              <a:ea typeface="+mn-ea"/>
              <a:cs typeface="+mn-cs"/>
            </a:endParaRPr>
          </a:p>
          <a:p>
            <a:pPr defTabSz="685800">
              <a:buClrTx/>
              <a:buSzTx/>
            </a:pPr>
            <a:r>
              <a:rPr lang="zh-CN" altLang="en-US" kern="1200">
                <a:latin typeface="+mn-lt"/>
                <a:ea typeface="+mn-ea"/>
                <a:cs typeface="+mn-cs"/>
              </a:rPr>
              <a:t>第四级</a:t>
            </a:r>
            <a:endParaRPr lang="zh-CN" altLang="en-US" kern="1200">
              <a:latin typeface="+mn-lt"/>
              <a:ea typeface="+mn-ea"/>
              <a:cs typeface="+mn-cs"/>
            </a:endParaRPr>
          </a:p>
          <a:p>
            <a:pPr defTabSz="685800">
              <a:buClrTx/>
              <a:buSzTx/>
            </a:pPr>
            <a:r>
              <a:rPr lang="zh-CN" altLang="en-US" kern="1200">
                <a:latin typeface="+mn-lt"/>
                <a:ea typeface="+mn-ea"/>
                <a:cs typeface="+mn-cs"/>
              </a:rPr>
              <a:t>第五级</a:t>
            </a:r>
            <a:endParaRPr lang="zh-CN" altLang="en-US" kern="1200">
              <a:latin typeface="+mn-lt"/>
              <a:ea typeface="+mn-ea"/>
              <a:cs typeface="+mn-cs"/>
            </a:endParaRPr>
          </a:p>
        </p:txBody>
      </p:sp>
      <p:sp>
        <p:nvSpPr>
          <p:cNvPr id="31747" name="标题 2"/>
          <p:cNvSpPr>
            <a:spLocks noGrp="1"/>
          </p:cNvSpPr>
          <p:nvPr>
            <p:ph type="title"/>
            <p:custDataLst>
              <p:tags r:id="rId3"/>
            </p:custDataLst>
          </p:nvPr>
        </p:nvSpPr>
        <p:spPr>
          <a:xfrm>
            <a:off x="179388" y="260350"/>
            <a:ext cx="8101012" cy="720725"/>
          </a:xfrm>
        </p:spPr>
        <p:txBody>
          <a:bodyPr vert="horz" wrap="square" lIns="0" tIns="0" rIns="0" bIns="0" anchor="b" anchorCtr="0"/>
          <a:p>
            <a:pPr defTabSz="685800">
              <a:buNone/>
            </a:pPr>
            <a:r>
              <a:rPr lang="en-US" altLang="zh-CN" sz="2800" kern="1200" dirty="0">
                <a:solidFill>
                  <a:schemeClr val="tx1"/>
                </a:solidFill>
                <a:latin typeface="仿宋" panose="02010609060101010101" charset="-122"/>
                <a:ea typeface="仿宋" panose="02010609060101010101" charset="-122"/>
                <a:cs typeface="仿宋" panose="02010609060101010101" charset="-122"/>
              </a:rPr>
              <a:t>2.</a:t>
            </a:r>
            <a:r>
              <a:rPr lang="zh-CN" altLang="en-US" sz="2800" kern="1200" dirty="0">
                <a:solidFill>
                  <a:schemeClr val="tx1"/>
                </a:solidFill>
                <a:latin typeface="仿宋" panose="02010609060101010101" charset="-122"/>
                <a:ea typeface="仿宋" panose="02010609060101010101" charset="-122"/>
                <a:cs typeface="仿宋" panose="02010609060101010101" charset="-122"/>
              </a:rPr>
              <a:t>房颤危险因素</a:t>
            </a:r>
            <a:endParaRPr lang="zh-CN" altLang="en-US" sz="2800" kern="1200">
              <a:latin typeface="仿宋" panose="02010609060101010101" charset="-122"/>
              <a:ea typeface="仿宋" panose="02010609060101010101" charset="-122"/>
              <a:cs typeface="仿宋" panose="02010609060101010101" charset="-122"/>
            </a:endParaRPr>
          </a:p>
        </p:txBody>
      </p:sp>
      <p:grpSp>
        <p:nvGrpSpPr>
          <p:cNvPr id="31748" name="组合 4"/>
          <p:cNvGrpSpPr/>
          <p:nvPr/>
        </p:nvGrpSpPr>
        <p:grpSpPr>
          <a:xfrm>
            <a:off x="2484438" y="1147763"/>
            <a:ext cx="6551612" cy="5584825"/>
            <a:chOff x="5404" y="1658"/>
            <a:chExt cx="10318" cy="8920"/>
          </a:xfrm>
        </p:grpSpPr>
        <p:pic>
          <p:nvPicPr>
            <p:cNvPr id="31749" name="图片 8" descr="图片1"/>
            <p:cNvPicPr>
              <a:picLocks noChangeAspect="1"/>
            </p:cNvPicPr>
            <p:nvPr>
              <p:custDataLst>
                <p:tags r:id="rId4"/>
              </p:custDataLst>
            </p:nvPr>
          </p:nvPicPr>
          <p:blipFill>
            <a:blip r:embed="rId5"/>
            <a:srcRect l="47227"/>
            <a:stretch>
              <a:fillRect/>
            </a:stretch>
          </p:blipFill>
          <p:spPr>
            <a:xfrm>
              <a:off x="10756" y="1658"/>
              <a:ext cx="4967" cy="8921"/>
            </a:xfrm>
            <a:prstGeom prst="rect">
              <a:avLst/>
            </a:prstGeom>
            <a:noFill/>
            <a:ln w="9525">
              <a:noFill/>
            </a:ln>
          </p:spPr>
        </p:pic>
        <p:pic>
          <p:nvPicPr>
            <p:cNvPr id="31750" name="图片 5"/>
            <p:cNvPicPr>
              <a:picLocks noChangeAspect="1"/>
            </p:cNvPicPr>
            <p:nvPr>
              <p:custDataLst>
                <p:tags r:id="rId6"/>
              </p:custDataLst>
            </p:nvPr>
          </p:nvPicPr>
          <p:blipFill>
            <a:blip r:embed="rId7"/>
            <a:stretch>
              <a:fillRect/>
            </a:stretch>
          </p:blipFill>
          <p:spPr>
            <a:xfrm>
              <a:off x="5971" y="8689"/>
              <a:ext cx="4785" cy="1782"/>
            </a:xfrm>
            <a:prstGeom prst="rect">
              <a:avLst/>
            </a:prstGeom>
            <a:noFill/>
            <a:ln w="9525">
              <a:noFill/>
            </a:ln>
          </p:spPr>
        </p:pic>
        <p:pic>
          <p:nvPicPr>
            <p:cNvPr id="31751" name="图片 6"/>
            <p:cNvPicPr>
              <a:picLocks noChangeAspect="1"/>
            </p:cNvPicPr>
            <p:nvPr>
              <p:custDataLst>
                <p:tags r:id="rId8"/>
              </p:custDataLst>
            </p:nvPr>
          </p:nvPicPr>
          <p:blipFill>
            <a:blip r:embed="rId9"/>
            <a:stretch>
              <a:fillRect/>
            </a:stretch>
          </p:blipFill>
          <p:spPr>
            <a:xfrm>
              <a:off x="5672" y="4493"/>
              <a:ext cx="5045" cy="4317"/>
            </a:xfrm>
            <a:prstGeom prst="rect">
              <a:avLst/>
            </a:prstGeom>
            <a:noFill/>
            <a:ln w="9525">
              <a:noFill/>
            </a:ln>
          </p:spPr>
        </p:pic>
        <p:pic>
          <p:nvPicPr>
            <p:cNvPr id="31752" name="图片 14" descr="图片1"/>
            <p:cNvPicPr>
              <a:picLocks noChangeAspect="1"/>
            </p:cNvPicPr>
            <p:nvPr>
              <p:custDataLst>
                <p:tags r:id="rId10"/>
              </p:custDataLst>
            </p:nvPr>
          </p:nvPicPr>
          <p:blipFill>
            <a:blip r:embed="rId5"/>
            <a:srcRect t="11736" r="50308" b="66652"/>
            <a:stretch>
              <a:fillRect/>
            </a:stretch>
          </p:blipFill>
          <p:spPr>
            <a:xfrm>
              <a:off x="5404" y="2074"/>
              <a:ext cx="5870" cy="2420"/>
            </a:xfrm>
            <a:prstGeom prst="rect">
              <a:avLst/>
            </a:prstGeom>
            <a:noFill/>
            <a:ln w="9525">
              <a:noFill/>
            </a:ln>
          </p:spPr>
        </p:pic>
      </p:grpSp>
    </p:spTree>
    <p:custDataLst>
      <p:tags r:id="rId1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custDataLst>
              <p:tags r:id="rId1"/>
            </p:custDataLst>
          </p:nvPr>
        </p:nvSpPr>
        <p:spPr>
          <a:xfrm>
            <a:off x="208280" y="1301750"/>
            <a:ext cx="8636000" cy="4873625"/>
          </a:xfrm>
        </p:spPr>
        <p:txBody>
          <a:bodyPr wrap="square">
            <a:noAutofit/>
          </a:bodyPr>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lang="en-US"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rPr>
              <a:t>1.</a:t>
            </a:r>
            <a:r>
              <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rPr>
              <a:t>心慌不适</a:t>
            </a:r>
            <a:endPar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endParaRPr>
          </a:p>
          <a:p>
            <a:pPr marL="0" marR="0" indent="0" algn="l" defTabSz="685800" rtl="0" eaLnBrk="1" fontAlgn="auto" latinLnBrk="0" hangingPunct="1">
              <a:lnSpc>
                <a:spcPct val="130000"/>
              </a:lnSpc>
              <a:spcBef>
                <a:spcPts val="750"/>
              </a:spcBef>
              <a:spcAft>
                <a:spcPct val="0"/>
              </a:spcAft>
              <a:buClrTx/>
              <a:buSzTx/>
              <a:buFont typeface="Arial" panose="020B0604020202020204" pitchFamily="34" charset="0"/>
              <a:buNone/>
            </a:pPr>
            <a:r>
              <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房颤最常见的症状是心慌、心跳加速，患者常感到心悸不适。据调查，约80%的房颤患者会有心慌感，这种症状可能与心率过快有关，心率可达到每分钟100-160次。</a:t>
            </a:r>
            <a:endPar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lang="en-US" altLang="zh-CN" sz="2000" b="0" i="0" u="none" strike="noStrike" kern="1200" cap="none" spc="0" normalizeH="0" baseline="0" noProof="1">
                <a:solidFill>
                  <a:schemeClr val="tx2"/>
                </a:solidFill>
                <a:latin typeface="仿宋" panose="02010609060101010101" charset="-122"/>
                <a:ea typeface="仿宋" panose="02010609060101010101" charset="-122"/>
                <a:cs typeface="仿宋" panose="02010609060101010101" charset="-122"/>
              </a:rPr>
              <a:t>2.</a:t>
            </a:r>
            <a:r>
              <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rPr>
              <a:t>头晕眼花</a:t>
            </a:r>
            <a:endPar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房颤导致的心率不齐可能影响心脏泵血功能，进而引起脑部供血不足，导致头晕、眼花等症状。严重时，患者可能会出现晕厥。据研究，约30%的房颤患者会有头晕眼花的表现。</a:t>
            </a:r>
            <a:endPar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lang="en-US" altLang="zh-CN" sz="2000" b="0" i="0" u="none" strike="noStrike" kern="1200" cap="none" spc="0" normalizeH="0" baseline="0" noProof="1">
                <a:solidFill>
                  <a:schemeClr val="tx2"/>
                </a:solidFill>
                <a:latin typeface="仿宋" panose="02010609060101010101" charset="-122"/>
                <a:ea typeface="仿宋" panose="02010609060101010101" charset="-122"/>
                <a:cs typeface="仿宋" panose="02010609060101010101" charset="-122"/>
              </a:rPr>
              <a:t>3.</a:t>
            </a:r>
            <a:r>
              <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rPr>
              <a:t>气短乏力</a:t>
            </a:r>
            <a:endPar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由于心房收缩不协调，房颤患者往往会出现气短、乏力等症状。特别是在进行体力活动时，这些症状会更加明显。据统计，约60%的房颤患者会有气短乏力感。</a:t>
            </a:r>
            <a:endParaRPr kumimoji="0" lang="en-US" altLang="zh-CN"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endParaRPr>
          </a:p>
        </p:txBody>
      </p:sp>
      <p:sp>
        <p:nvSpPr>
          <p:cNvPr id="32770" name="标题 2"/>
          <p:cNvSpPr>
            <a:spLocks noGrp="1"/>
          </p:cNvSpPr>
          <p:nvPr>
            <p:ph type="title"/>
            <p:custDataLst>
              <p:tags r:id="rId2"/>
            </p:custDataLst>
          </p:nvPr>
        </p:nvSpPr>
        <p:spPr/>
        <p:txBody>
          <a:bodyPr vert="horz" wrap="square" lIns="0" tIns="0" rIns="0" bIns="0" anchor="b" anchorCtr="0"/>
          <a:p>
            <a:pPr defTabSz="685800">
              <a:buNone/>
            </a:pPr>
            <a:r>
              <a:rPr lang="zh-CN" altLang="zh-CN" sz="2800" kern="1200">
                <a:solidFill>
                  <a:srgbClr val="000000"/>
                </a:solidFill>
                <a:latin typeface="微软雅黑" panose="020B0503020204020204" charset="-122"/>
                <a:ea typeface="+mj-ea"/>
                <a:cs typeface="+mj-cs"/>
              </a:rPr>
              <a:t>房颤的常见症状</a:t>
            </a:r>
            <a:endParaRPr lang="zh-CN" altLang="zh-CN" sz="2800" kern="1200">
              <a:solidFill>
                <a:srgbClr val="000000"/>
              </a:solidFill>
              <a:latin typeface="微软雅黑" panose="020B0503020204020204" charset="-122"/>
              <a:ea typeface="+mj-ea"/>
              <a:cs typeface="+mj-cs"/>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文本占位符 1"/>
          <p:cNvSpPr>
            <a:spLocks noGrp="1"/>
          </p:cNvSpPr>
          <p:nvPr>
            <p:ph type="body" idx="1"/>
          </p:nvPr>
        </p:nvSpPr>
        <p:spPr>
          <a:xfrm>
            <a:off x="522605" y="896620"/>
            <a:ext cx="3992245" cy="511810"/>
          </a:xfrm>
          <a:noFill/>
          <a:ln>
            <a:noFill/>
          </a:ln>
        </p:spPr>
        <p:txBody>
          <a:bodyPr wrap="square" lIns="0" tIns="0" rIns="0" bIns="0" anchor="b" anchorCtr="0"/>
          <a:p>
            <a:pPr defTabSz="685800"/>
            <a:r>
              <a:rPr lang="zh-CN" sz="2000" kern="1200">
                <a:solidFill>
                  <a:srgbClr val="000000"/>
                </a:solidFill>
                <a:latin typeface="微软雅黑" panose="020B0503020204020204" charset="-122"/>
                <a:ea typeface="+mn-ea"/>
                <a:cs typeface="+mn-cs"/>
              </a:rPr>
              <a:t>对心脏的影响</a:t>
            </a:r>
            <a:endParaRPr lang="zh-CN" altLang="en-US" sz="2000" kern="1200">
              <a:latin typeface="+mn-lt"/>
              <a:ea typeface="+mn-ea"/>
              <a:cs typeface="+mn-cs"/>
            </a:endParaRPr>
          </a:p>
        </p:txBody>
      </p:sp>
      <p:sp>
        <p:nvSpPr>
          <p:cNvPr id="3" name="内容占位符 2"/>
          <p:cNvSpPr>
            <a:spLocks noGrp="1"/>
          </p:cNvSpPr>
          <p:nvPr>
            <p:ph sz="half" idx="2"/>
          </p:nvPr>
        </p:nvSpPr>
        <p:spPr>
          <a:xfrm>
            <a:off x="177165" y="1498600"/>
            <a:ext cx="6446520" cy="4677410"/>
          </a:xfrm>
        </p:spPr>
        <p:txBody>
          <a:bodyPr wrap="square">
            <a:noAutofit/>
          </a:bodyPr>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lang="en-US" altLang="zh-CN" sz="2000" b="0" i="0" u="none" strike="noStrike" kern="1200" cap="none" spc="0" normalizeH="0" baseline="0" noProof="1">
                <a:solidFill>
                  <a:schemeClr val="tx2"/>
                </a:solidFill>
                <a:latin typeface="仿宋" panose="02010609060101010101" charset="-122"/>
                <a:ea typeface="仿宋" panose="02010609060101010101" charset="-122"/>
                <a:cs typeface="仿宋" panose="02010609060101010101" charset="-122"/>
              </a:rPr>
              <a:t>1.</a:t>
            </a:r>
            <a:r>
              <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rPr>
              <a:t>心脏负荷增加</a:t>
            </a:r>
            <a:endPar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房颤导致心脏泵血效率下降，长期下去会增加心脏负荷，可能导致心力衰竭。据研究，房颤患者发生心力衰竭的风险是正常人的2-3倍。</a:t>
            </a:r>
            <a:endPar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lang="en-US" altLang="zh-CN" sz="2000" b="0" i="0" u="none" strike="noStrike" kern="1200" cap="none" spc="0" normalizeH="0" baseline="0" noProof="1">
                <a:solidFill>
                  <a:schemeClr val="tx2"/>
                </a:solidFill>
                <a:latin typeface="仿宋" panose="02010609060101010101" charset="-122"/>
                <a:ea typeface="仿宋" panose="02010609060101010101" charset="-122"/>
                <a:cs typeface="仿宋" panose="02010609060101010101" charset="-122"/>
              </a:rPr>
              <a:t>2.</a:t>
            </a:r>
            <a:r>
              <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rPr>
              <a:t>血栓形成风险</a:t>
            </a:r>
            <a:endPar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房颤时，心房内血流缓慢，容易形成血栓。血栓脱落可能引发脑卒中，严重时可致残甚至死亡。房颤患者发生脑卒中的风险是正常人的5倍。</a:t>
            </a:r>
            <a:endPar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lang="en-US" altLang="zh-CN" sz="2000" b="0" i="0" u="none" strike="noStrike" kern="1200" cap="none" spc="0" normalizeH="0" baseline="0" noProof="1">
                <a:solidFill>
                  <a:schemeClr val="tx2"/>
                </a:solidFill>
                <a:latin typeface="仿宋" panose="02010609060101010101" charset="-122"/>
                <a:ea typeface="仿宋" panose="02010609060101010101" charset="-122"/>
                <a:cs typeface="仿宋" panose="02010609060101010101" charset="-122"/>
              </a:rPr>
              <a:t>3.</a:t>
            </a:r>
            <a:r>
              <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rPr>
              <a:t>心律不齐影响</a:t>
            </a:r>
            <a:endParaRPr kumimoji="0" sz="20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房颤导致的心律不齐会影响心脏的正常功能，如心脏泵血不规律，可能导致血压不稳定，引发头晕、胸闷等症状。长期房颤还可能增加心肌梗塞的风险。</a:t>
            </a:r>
            <a:endParaRPr kumimoji="0"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endParaRPr kumimoji="0" lang="en-US" altLang="zh-CN" sz="20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endParaRPr>
          </a:p>
        </p:txBody>
      </p:sp>
      <p:sp>
        <p:nvSpPr>
          <p:cNvPr id="33795" name="文本占位符 3"/>
          <p:cNvSpPr>
            <a:spLocks noGrp="1"/>
          </p:cNvSpPr>
          <p:nvPr>
            <p:ph type="body" sz="quarter" idx="3"/>
          </p:nvPr>
        </p:nvSpPr>
        <p:spPr>
          <a:xfrm>
            <a:off x="6832600" y="1171575"/>
            <a:ext cx="1789430" cy="478790"/>
          </a:xfrm>
          <a:noFill/>
          <a:ln>
            <a:noFill/>
          </a:ln>
        </p:spPr>
        <p:txBody>
          <a:bodyPr wrap="square" lIns="0" tIns="0" rIns="0" bIns="0" anchor="b" anchorCtr="0"/>
          <a:p>
            <a:pPr defTabSz="685800">
              <a:buClrTx/>
              <a:buSzTx/>
            </a:pPr>
            <a:endParaRPr lang="zh-CN" altLang="en-US" kern="1200">
              <a:latin typeface="+mn-lt"/>
              <a:ea typeface="+mn-ea"/>
              <a:cs typeface="+mn-cs"/>
            </a:endParaRPr>
          </a:p>
        </p:txBody>
      </p:sp>
      <p:sp>
        <p:nvSpPr>
          <p:cNvPr id="5" name="内容占位符 4"/>
          <p:cNvSpPr>
            <a:spLocks noGrp="1"/>
          </p:cNvSpPr>
          <p:nvPr>
            <p:ph sz="quarter" idx="4"/>
          </p:nvPr>
        </p:nvSpPr>
        <p:spPr>
          <a:xfrm>
            <a:off x="4629150" y="1874838"/>
            <a:ext cx="3992563" cy="4300538"/>
          </a:xfrm>
        </p:spPr>
        <p:txBody>
          <a:bodyPr wrap="square">
            <a:normAutofit/>
          </a:bodyPr>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endParaRPr kumimoji="0" sz="6400" b="1" i="0" u="none" strike="noStrike" kern="1200" cap="none" spc="0" normalizeH="0" baseline="0" noProof="1">
              <a:solidFill>
                <a:srgbClr val="000000"/>
              </a:solidFill>
              <a:latin typeface="微软雅黑" panose="020B0503020204020204" charset="-122"/>
              <a:ea typeface="+mn-ea"/>
              <a:cs typeface="+mn-cs"/>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endParaRPr kumimoji="0" lang="en-US" altLang="zh-CN" sz="6400" b="0" i="0" u="none" strike="noStrike" kern="1200" cap="none" spc="0" normalizeH="0" baseline="0" noProof="1">
              <a:solidFill>
                <a:schemeClr val="tx2"/>
              </a:solidFill>
              <a:latin typeface="+mn-lt"/>
              <a:ea typeface="+mn-ea"/>
              <a:cs typeface="+mn-cs"/>
            </a:endParaRPr>
          </a:p>
        </p:txBody>
      </p:sp>
      <p:sp>
        <p:nvSpPr>
          <p:cNvPr id="33797" name="标题 5"/>
          <p:cNvSpPr>
            <a:spLocks noGrp="1"/>
          </p:cNvSpPr>
          <p:nvPr>
            <p:ph type="title"/>
          </p:nvPr>
        </p:nvSpPr>
        <p:spPr>
          <a:xfrm>
            <a:off x="522605" y="360680"/>
            <a:ext cx="8099425" cy="480695"/>
          </a:xfrm>
        </p:spPr>
        <p:txBody>
          <a:bodyPr vert="horz" wrap="square" lIns="0" tIns="0" rIns="0" bIns="0" anchor="b" anchorCtr="0"/>
          <a:p>
            <a:pPr defTabSz="685800">
              <a:buNone/>
            </a:pPr>
            <a:r>
              <a:rPr lang="zh-CN" altLang="zh-CN" sz="2800" kern="1200">
                <a:solidFill>
                  <a:srgbClr val="000000"/>
                </a:solidFill>
                <a:latin typeface="Garamond" charset="0"/>
                <a:ea typeface="仿宋" panose="02010609060101010101" charset="-122"/>
                <a:cs typeface="+mj-cs"/>
                <a:sym typeface="汉仪正圆 55简" panose="00020600040101010101" charset="-122"/>
              </a:rPr>
              <a:t>二，</a:t>
            </a:r>
            <a:r>
              <a:rPr lang="zh-CN" sz="2800" kern="1200">
                <a:solidFill>
                  <a:srgbClr val="000000"/>
                </a:solidFill>
                <a:latin typeface="Garamond" charset="0"/>
                <a:ea typeface="仿宋" panose="02010609060101010101" charset="-122"/>
                <a:cs typeface="+mj-cs"/>
                <a:sym typeface="汉仪正圆 55简" panose="00020600040101010101" charset="-122"/>
              </a:rPr>
              <a:t>房颤的危害</a:t>
            </a:r>
            <a:endParaRPr lang="zh-CN" altLang="en-US" sz="2800" kern="1200">
              <a:latin typeface="Garamond" charset="0"/>
              <a:ea typeface="仿宋" panose="02010609060101010101" charset="-122"/>
              <a:cs typeface="+mj-cs"/>
            </a:endParaRPr>
          </a:p>
        </p:txBody>
      </p:sp>
      <p:pic>
        <p:nvPicPr>
          <p:cNvPr id="2" name="图片 1"/>
          <p:cNvPicPr/>
          <p:nvPr/>
        </p:nvPicPr>
        <p:blipFill>
          <a:blip r:embed="rId1"/>
          <a:stretch>
            <a:fillRect/>
          </a:stretch>
        </p:blipFill>
        <p:spPr>
          <a:xfrm>
            <a:off x="6659245" y="956945"/>
            <a:ext cx="2183765" cy="5834380"/>
          </a:xfrm>
          <a:prstGeom prst="rect">
            <a:avLst/>
          </a:prstGeom>
        </p:spPr>
      </p:pic>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sz="half" idx="1"/>
          </p:nvPr>
        </p:nvSpPr>
        <p:spPr>
          <a:xfrm>
            <a:off x="521970" y="941705"/>
            <a:ext cx="5141595" cy="5236210"/>
          </a:xfrm>
        </p:spPr>
        <p:txBody>
          <a:bodyPr>
            <a:noAutofit/>
          </a:bodyPr>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lang="en-US" altLang="zh-CN">
                <a:latin typeface="仿宋" panose="02010609060101010101" charset="-122"/>
                <a:ea typeface="仿宋" panose="02010609060101010101" charset="-122"/>
                <a:cs typeface="仿宋" panose="02010609060101010101" charset="-122"/>
                <a:sym typeface="+mn-ea"/>
              </a:rPr>
              <a:t>1.</a:t>
            </a:r>
            <a:r>
              <a:rPr b="1">
                <a:solidFill>
                  <a:srgbClr val="17B9E1"/>
                </a:solidFill>
                <a:latin typeface="仿宋" panose="02010609060101010101" charset="-122"/>
                <a:ea typeface="仿宋" panose="02010609060101010101" charset="-122"/>
                <a:cs typeface="仿宋" panose="02010609060101010101" charset="-122"/>
                <a:sym typeface="+mn-ea"/>
              </a:rPr>
              <a:t>脑部影响</a:t>
            </a:r>
            <a:endParaRPr kumimoji="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b="1">
                <a:solidFill>
                  <a:srgbClr val="000000"/>
                </a:solidFill>
                <a:latin typeface="仿宋" panose="02010609060101010101" charset="-122"/>
                <a:ea typeface="仿宋" panose="02010609060101010101" charset="-122"/>
                <a:cs typeface="仿宋" panose="02010609060101010101" charset="-122"/>
                <a:sym typeface="+mn-ea"/>
              </a:rPr>
              <a:t>房颤时心房内形成的血栓可能随血流进入脑部血管，导致脑卒中。据统计，房颤患者发生脑卒中的风险比无房颤者高出5倍，严重时可导致偏瘫、失语等后遗症。</a:t>
            </a:r>
            <a:endParaRPr kumimoji="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lang="en-US" altLang="zh-CN">
                <a:latin typeface="仿宋" panose="02010609060101010101" charset="-122"/>
                <a:ea typeface="仿宋" panose="02010609060101010101" charset="-122"/>
                <a:cs typeface="仿宋" panose="02010609060101010101" charset="-122"/>
                <a:sym typeface="+mn-ea"/>
              </a:rPr>
              <a:t>2.</a:t>
            </a:r>
            <a:r>
              <a:rPr b="1">
                <a:solidFill>
                  <a:srgbClr val="17B9E1"/>
                </a:solidFill>
                <a:latin typeface="仿宋" panose="02010609060101010101" charset="-122"/>
                <a:ea typeface="仿宋" panose="02010609060101010101" charset="-122"/>
                <a:cs typeface="仿宋" panose="02010609060101010101" charset="-122"/>
                <a:sym typeface="+mn-ea"/>
              </a:rPr>
              <a:t>肺部影响</a:t>
            </a:r>
            <a:endParaRPr kumimoji="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b="1">
                <a:solidFill>
                  <a:srgbClr val="000000"/>
                </a:solidFill>
                <a:latin typeface="仿宋" panose="02010609060101010101" charset="-122"/>
                <a:ea typeface="仿宋" panose="02010609060101010101" charset="-122"/>
                <a:cs typeface="仿宋" panose="02010609060101010101" charset="-122"/>
                <a:sym typeface="+mn-ea"/>
              </a:rPr>
              <a:t>房颤可能导致肺静脉压力升高，引起肺淤血，严重时可能发展为肺动脉高压。肺动脉高压不仅影响呼吸功能，还可能增加心脏负担，导致心力衰竭。</a:t>
            </a:r>
            <a:endParaRPr kumimoji="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lang="en-US" altLang="zh-CN">
                <a:latin typeface="仿宋" panose="02010609060101010101" charset="-122"/>
                <a:ea typeface="仿宋" panose="02010609060101010101" charset="-122"/>
                <a:cs typeface="仿宋" panose="02010609060101010101" charset="-122"/>
                <a:sym typeface="+mn-ea"/>
              </a:rPr>
              <a:t>3.</a:t>
            </a:r>
            <a:r>
              <a:rPr b="1">
                <a:solidFill>
                  <a:srgbClr val="17B9E1"/>
                </a:solidFill>
                <a:latin typeface="仿宋" panose="02010609060101010101" charset="-122"/>
                <a:ea typeface="仿宋" panose="02010609060101010101" charset="-122"/>
                <a:cs typeface="仿宋" panose="02010609060101010101" charset="-122"/>
                <a:sym typeface="+mn-ea"/>
              </a:rPr>
              <a:t>肾脏影响</a:t>
            </a:r>
            <a:endParaRPr kumimoji="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endParaRPr>
          </a:p>
          <a:p>
            <a:pPr marL="171450" marR="0" indent="-171450" algn="l" defTabSz="685800" rtl="0" eaLnBrk="1" fontAlgn="auto" latinLnBrk="0" hangingPunct="1">
              <a:lnSpc>
                <a:spcPct val="130000"/>
              </a:lnSpc>
              <a:spcBef>
                <a:spcPts val="750"/>
              </a:spcBef>
              <a:spcAft>
                <a:spcPct val="0"/>
              </a:spcAft>
              <a:buClrTx/>
              <a:buSzTx/>
              <a:buFont typeface="Arial" panose="020B0604020202020204" pitchFamily="34" charset="0"/>
              <a:buChar char="•"/>
            </a:pPr>
            <a:r>
              <a:rPr b="1">
                <a:solidFill>
                  <a:srgbClr val="000000"/>
                </a:solidFill>
                <a:latin typeface="仿宋" panose="02010609060101010101" charset="-122"/>
                <a:ea typeface="仿宋" panose="02010609060101010101" charset="-122"/>
                <a:cs typeface="仿宋" panose="02010609060101010101" charset="-122"/>
                <a:sym typeface="+mn-ea"/>
              </a:rPr>
              <a:t>房颤可能导致肾脏血流减少，影响肾功能。长期房颤患者可能出现肾功能减退，严重者可发展为慢性肾脏病。肾脏疾病又会加重心脏负担，形成恶性循环。</a:t>
            </a:r>
            <a:endParaRPr lang="zh-CN" altLang="en-US" sz="1500" b="1">
              <a:solidFill>
                <a:srgbClr val="000000"/>
              </a:solidFill>
              <a:latin typeface="仿宋" panose="02010609060101010101" charset="-122"/>
              <a:ea typeface="仿宋" panose="02010609060101010101" charset="-122"/>
              <a:cs typeface="仿宋" panose="02010609060101010101" charset="-122"/>
              <a:sym typeface="+mn-ea"/>
            </a:endParaRPr>
          </a:p>
        </p:txBody>
      </p:sp>
      <p:pic>
        <p:nvPicPr>
          <p:cNvPr id="7" name="内容占位符 6"/>
          <p:cNvPicPr>
            <a:picLocks noChangeAspect="1"/>
          </p:cNvPicPr>
          <p:nvPr>
            <p:ph sz="half" idx="2"/>
            <p:custDataLst>
              <p:tags r:id="rId1"/>
            </p:custDataLst>
          </p:nvPr>
        </p:nvPicPr>
        <p:blipFill>
          <a:blip r:embed="rId2"/>
          <a:stretch>
            <a:fillRect/>
          </a:stretch>
        </p:blipFill>
        <p:spPr>
          <a:xfrm>
            <a:off x="5710555" y="1663700"/>
            <a:ext cx="2911475" cy="4151630"/>
          </a:xfrm>
          <a:prstGeom prst="rect">
            <a:avLst/>
          </a:prstGeom>
        </p:spPr>
      </p:pic>
      <p:sp>
        <p:nvSpPr>
          <p:cNvPr id="4" name="标题 3"/>
          <p:cNvSpPr>
            <a:spLocks noGrp="1"/>
          </p:cNvSpPr>
          <p:nvPr>
            <p:ph type="title"/>
          </p:nvPr>
        </p:nvSpPr>
        <p:spPr>
          <a:xfrm>
            <a:off x="522605" y="360680"/>
            <a:ext cx="8099425" cy="467360"/>
          </a:xfrm>
        </p:spPr>
        <p:txBody>
          <a:bodyPr/>
          <a:p>
            <a:r>
              <a:rPr lang="zh-CN">
                <a:solidFill>
                  <a:srgbClr val="000000"/>
                </a:solidFill>
                <a:latin typeface="微软雅黑" panose="020B0503020204020204" charset="-122"/>
                <a:ea typeface="+mn-ea"/>
                <a:cs typeface="+mn-cs"/>
                <a:sym typeface="+mn-ea"/>
              </a:rPr>
              <a:t>对其他器官的影响</a:t>
            </a:r>
            <a:endParaRPr lang="zh-CN" altLang="en-US"/>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sz="half" idx="1"/>
          </p:nvPr>
        </p:nvSpPr>
        <p:spPr>
          <a:xfrm>
            <a:off x="254000" y="1188085"/>
            <a:ext cx="5241290" cy="5636895"/>
          </a:xfrm>
        </p:spPr>
        <p:txBody>
          <a:bodyPr wrap="square">
            <a:normAutofit fontScale="70000"/>
          </a:bodyPr>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lang="en-US" altLang="zh-CN" sz="2400" b="0" i="0" u="none" strike="noStrike" kern="1200" cap="none" spc="0" normalizeH="0" baseline="0" noProof="1">
                <a:solidFill>
                  <a:schemeClr val="tx2"/>
                </a:solidFill>
                <a:latin typeface="+mn-lt"/>
                <a:ea typeface="+mn-ea"/>
                <a:cs typeface="+mn-cs"/>
              </a:rPr>
              <a:t>1.</a:t>
            </a:r>
            <a:r>
              <a:rPr kumimoji="0" sz="2400" b="1" i="0" u="none" strike="noStrike" kern="1200" cap="none" spc="0" normalizeH="0" baseline="0" noProof="1">
                <a:solidFill>
                  <a:srgbClr val="17B9E1"/>
                </a:solidFill>
                <a:latin typeface="微软雅黑" panose="020B0503020204020204" charset="-122"/>
                <a:ea typeface="+mn-ea"/>
                <a:cs typeface="+mn-cs"/>
                <a:sym typeface="+mn-ea"/>
              </a:rPr>
              <a:t>脑卒中</a:t>
            </a:r>
            <a:endParaRPr kumimoji="0" sz="2400" b="1" i="0" u="none" strike="noStrike" kern="1200" cap="none" spc="0" normalizeH="0" baseline="0" noProof="1">
              <a:solidFill>
                <a:srgbClr val="17B9E1"/>
              </a:solidFill>
              <a:latin typeface="微软雅黑" panose="020B0503020204020204" charset="-122"/>
              <a:ea typeface="+mn-ea"/>
              <a:cs typeface="+mn-cs"/>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sz="2400" b="1" i="0" u="none" strike="noStrike" kern="1200" cap="none" spc="0" normalizeH="0" baseline="0" noProof="1">
                <a:solidFill>
                  <a:srgbClr val="000000"/>
                </a:solidFill>
                <a:latin typeface="微软雅黑" panose="020B0503020204020204" charset="-122"/>
                <a:ea typeface="+mn-ea"/>
                <a:cs typeface="+mn-cs"/>
                <a:sym typeface="+mn-ea"/>
              </a:rPr>
              <a:t>房颤最常见的并发症是脑卒中，由于心房内血栓脱落，阻塞脑部血管引起。据统计，房颤患者发生脑卒中的风险是无房颤者的5倍，严重时可导致瘫痪、失语等后遗症。</a:t>
            </a:r>
            <a:endParaRPr kumimoji="0" sz="2400" b="1" i="0" u="none" strike="noStrike" kern="1200" cap="none" spc="0" normalizeH="0" baseline="0" noProof="1">
              <a:solidFill>
                <a:srgbClr val="000000"/>
              </a:solidFill>
              <a:latin typeface="微软雅黑" panose="020B0503020204020204" charset="-122"/>
              <a:ea typeface="+mn-ea"/>
              <a:cs typeface="+mn-cs"/>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lang="en-US" altLang="zh-CN" sz="2400" b="0" i="0" u="none" strike="noStrike" kern="1200" cap="none" spc="0" normalizeH="0" baseline="0" noProof="1">
                <a:solidFill>
                  <a:schemeClr val="tx2"/>
                </a:solidFill>
                <a:latin typeface="+mn-lt"/>
                <a:ea typeface="+mn-ea"/>
                <a:cs typeface="+mn-cs"/>
              </a:rPr>
              <a:t>2.</a:t>
            </a:r>
            <a:r>
              <a:rPr kumimoji="0" sz="2400" b="1" i="0" u="none" strike="noStrike" kern="1200" cap="none" spc="0" normalizeH="0" baseline="0" noProof="1">
                <a:solidFill>
                  <a:srgbClr val="17B9E1"/>
                </a:solidFill>
                <a:latin typeface="微软雅黑" panose="020B0503020204020204" charset="-122"/>
                <a:ea typeface="+mn-ea"/>
                <a:cs typeface="+mn-cs"/>
                <a:sym typeface="+mn-ea"/>
              </a:rPr>
              <a:t>心力衰竭</a:t>
            </a:r>
            <a:endParaRPr kumimoji="0" sz="2400" b="1" i="0" u="none" strike="noStrike" kern="1200" cap="none" spc="0" normalizeH="0" baseline="0" noProof="1">
              <a:solidFill>
                <a:srgbClr val="17B9E1"/>
              </a:solidFill>
              <a:latin typeface="微软雅黑" panose="020B0503020204020204" charset="-122"/>
              <a:ea typeface="+mn-ea"/>
              <a:cs typeface="+mn-cs"/>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sz="2400" b="1" i="0" u="none" strike="noStrike" kern="1200" cap="none" spc="0" normalizeH="0" baseline="0" noProof="1">
                <a:solidFill>
                  <a:srgbClr val="000000"/>
                </a:solidFill>
                <a:latin typeface="微软雅黑" panose="020B0503020204020204" charset="-122"/>
                <a:ea typeface="+mn-ea"/>
                <a:cs typeface="+mn-cs"/>
                <a:sym typeface="+mn-ea"/>
              </a:rPr>
              <a:t>房颤导致的心律不齐和心脏负荷增加，可能引发心力衰竭。心力衰竭是房颤的严重并发症，患者出现呼吸困难、水肿等症状，严重影响生活质量。</a:t>
            </a:r>
            <a:endParaRPr kumimoji="0" sz="2400" b="1" i="0" u="none" strike="noStrike" kern="1200" cap="none" spc="0" normalizeH="0" baseline="0" noProof="1">
              <a:solidFill>
                <a:srgbClr val="000000"/>
              </a:solidFill>
              <a:latin typeface="微软雅黑" panose="020B0503020204020204" charset="-122"/>
              <a:ea typeface="+mn-ea"/>
              <a:cs typeface="+mn-cs"/>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lang="en-US" altLang="zh-CN" sz="2400" b="0" i="0" u="none" strike="noStrike" kern="1200" cap="none" spc="0" normalizeH="0" baseline="0" noProof="1">
                <a:solidFill>
                  <a:schemeClr val="tx2"/>
                </a:solidFill>
                <a:latin typeface="+mn-lt"/>
                <a:ea typeface="+mn-ea"/>
                <a:cs typeface="+mn-cs"/>
              </a:rPr>
              <a:t>3.</a:t>
            </a:r>
            <a:r>
              <a:rPr kumimoji="0" sz="2400" b="1" i="0" u="none" strike="noStrike" kern="1200" cap="none" spc="0" normalizeH="0" baseline="0" noProof="1">
                <a:solidFill>
                  <a:srgbClr val="17B9E1"/>
                </a:solidFill>
                <a:latin typeface="微软雅黑" panose="020B0503020204020204" charset="-122"/>
                <a:ea typeface="+mn-ea"/>
                <a:cs typeface="+mn-cs"/>
                <a:sym typeface="+mn-ea"/>
              </a:rPr>
              <a:t>心肌梗塞</a:t>
            </a:r>
            <a:endParaRPr kumimoji="0" sz="2400" b="1" i="0" u="none" strike="noStrike" kern="1200" cap="none" spc="0" normalizeH="0" baseline="0" noProof="1">
              <a:solidFill>
                <a:srgbClr val="17B9E1"/>
              </a:solidFill>
              <a:latin typeface="微软雅黑" panose="020B0503020204020204" charset="-122"/>
              <a:ea typeface="+mn-ea"/>
              <a:cs typeface="+mn-cs"/>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sz="2400" b="1" i="0" u="none" strike="noStrike" kern="1200" cap="none" spc="0" normalizeH="0" baseline="0" noProof="1">
                <a:solidFill>
                  <a:srgbClr val="000000"/>
                </a:solidFill>
                <a:latin typeface="微软雅黑" panose="020B0503020204020204" charset="-122"/>
                <a:ea typeface="+mn-ea"/>
                <a:cs typeface="+mn-cs"/>
                <a:sym typeface="+mn-ea"/>
              </a:rPr>
              <a:t>房颤可能导致心脏泵血不规律，增加心肌梗塞的风险。心肌梗塞是心脏供血中断导致的严重疾病，患者可能出现胸痛、呼吸困难等症状，严重时可危及生命。</a:t>
            </a:r>
            <a:endParaRPr kumimoji="0" lang="en-US" altLang="zh-CN" sz="2400" b="0" i="0" u="none" strike="noStrike" kern="1200" cap="none" spc="0" normalizeH="0" baseline="0" noProof="1">
              <a:solidFill>
                <a:schemeClr val="tx2"/>
              </a:solidFill>
              <a:latin typeface="+mn-lt"/>
              <a:ea typeface="+mn-ea"/>
              <a:cs typeface="+mn-cs"/>
            </a:endParaRPr>
          </a:p>
        </p:txBody>
      </p:sp>
      <p:sp>
        <p:nvSpPr>
          <p:cNvPr id="3" name="内容占位符 2"/>
          <p:cNvSpPr>
            <a:spLocks noGrp="1"/>
          </p:cNvSpPr>
          <p:nvPr>
            <p:ph sz="half" idx="2"/>
          </p:nvPr>
        </p:nvSpPr>
        <p:spPr>
          <a:xfrm>
            <a:off x="5599430" y="1833880"/>
            <a:ext cx="3022600" cy="4091305"/>
          </a:xfrm>
        </p:spPr>
        <p:txBody>
          <a:bodyPr/>
          <a:p>
            <a:endParaRPr lang="zh-CN" altLang="en-US"/>
          </a:p>
        </p:txBody>
      </p:sp>
      <p:sp>
        <p:nvSpPr>
          <p:cNvPr id="29698" name="标题 2"/>
          <p:cNvSpPr>
            <a:spLocks noGrp="1"/>
          </p:cNvSpPr>
          <p:nvPr>
            <p:ph type="title"/>
          </p:nvPr>
        </p:nvSpPr>
        <p:spPr>
          <a:xfrm>
            <a:off x="323533" y="497840"/>
            <a:ext cx="8099425" cy="539750"/>
          </a:xfrm>
        </p:spPr>
        <p:txBody>
          <a:bodyPr vert="horz" wrap="square" lIns="0" tIns="0" rIns="0" bIns="0" anchor="b" anchorCtr="0"/>
          <a:p>
            <a:pPr defTabSz="914400">
              <a:buNone/>
            </a:pPr>
            <a:r>
              <a:rPr lang="zh-CN" altLang="en-US" kern="1200">
                <a:latin typeface="+mj-lt"/>
                <a:ea typeface="+mj-ea"/>
                <a:cs typeface="+mj-cs"/>
              </a:rPr>
              <a:t>房颤的并发症</a:t>
            </a:r>
            <a:endParaRPr lang="zh-CN" altLang="en-US" kern="1200">
              <a:latin typeface="+mj-lt"/>
              <a:ea typeface="+mj-ea"/>
              <a:cs typeface="+mj-cs"/>
            </a:endParaRPr>
          </a:p>
        </p:txBody>
      </p:sp>
      <p:grpSp>
        <p:nvGrpSpPr>
          <p:cNvPr id="5" name="组合 4"/>
          <p:cNvGrpSpPr/>
          <p:nvPr/>
        </p:nvGrpSpPr>
        <p:grpSpPr>
          <a:xfrm>
            <a:off x="5436870" y="1854835"/>
            <a:ext cx="3684270" cy="3663789"/>
            <a:chOff x="2002" y="4039"/>
            <a:chExt cx="8177" cy="4817"/>
          </a:xfrm>
        </p:grpSpPr>
        <p:pic>
          <p:nvPicPr>
            <p:cNvPr id="4" name="图片 3" descr="微信图片_20230524130520"/>
            <p:cNvPicPr>
              <a:picLocks noChangeAspect="1"/>
            </p:cNvPicPr>
            <p:nvPr/>
          </p:nvPicPr>
          <p:blipFill>
            <a:blip r:embed="rId1"/>
            <a:stretch>
              <a:fillRect/>
            </a:stretch>
          </p:blipFill>
          <p:spPr>
            <a:xfrm>
              <a:off x="2002" y="4039"/>
              <a:ext cx="8000" cy="4790"/>
            </a:xfrm>
            <a:prstGeom prst="rect">
              <a:avLst/>
            </a:prstGeom>
          </p:spPr>
        </p:pic>
        <p:sp>
          <p:nvSpPr>
            <p:cNvPr id="6" name="文本框 5"/>
            <p:cNvSpPr txBox="1"/>
            <p:nvPr/>
          </p:nvSpPr>
          <p:spPr>
            <a:xfrm>
              <a:off x="8353" y="8008"/>
              <a:ext cx="1826" cy="848"/>
            </a:xfrm>
            <a:prstGeom prst="rect">
              <a:avLst/>
            </a:prstGeom>
            <a:solidFill>
              <a:schemeClr val="bg1"/>
            </a:solidFill>
          </p:spPr>
          <p:txBody>
            <a:bodyPr wrap="square" rtlCol="0">
              <a:spAutoFit/>
            </a:bodyPr>
            <a:lstStyle/>
            <a:p>
              <a:pPr fontAlgn="base"/>
              <a:r>
                <a:rPr lang="zh-CN" altLang="en-US" sz="1800">
                  <a:solidFill>
                    <a:schemeClr val="tx1">
                      <a:lumMod val="50000"/>
                      <a:lumOff val="50000"/>
                    </a:schemeClr>
                  </a:solidFill>
                  <a:latin typeface="Garamond" charset="0"/>
                  <a:ea typeface="仿宋" panose="02010609060101010101" charset="-122"/>
                </a:rPr>
                <a:t>心肌梗死</a:t>
              </a:r>
              <a:endParaRPr lang="zh-CN" altLang="en-US" sz="1800">
                <a:solidFill>
                  <a:schemeClr val="tx1">
                    <a:lumMod val="50000"/>
                    <a:lumOff val="50000"/>
                  </a:schemeClr>
                </a:solidFill>
                <a:latin typeface="Garamond" charset="0"/>
                <a:ea typeface="仿宋" panose="02010609060101010101" charset="-122"/>
              </a:endParaRPr>
            </a:p>
          </p:txBody>
        </p:sp>
      </p:gr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90805" y="741045"/>
            <a:ext cx="9200515" cy="6104890"/>
          </a:xfrm>
        </p:spPr>
        <p:txBody>
          <a:bodyPr wrap="square">
            <a:noAutofit/>
          </a:bodyPr>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lang="en-US" altLang="zh-CN" sz="1900" b="0" i="0" u="none" strike="noStrike" kern="1200" cap="none" spc="0" normalizeH="0" baseline="0" noProof="1">
                <a:solidFill>
                  <a:schemeClr val="tx2"/>
                </a:solidFill>
                <a:latin typeface="仿宋" panose="02010609060101010101" charset="-122"/>
                <a:ea typeface="仿宋" panose="02010609060101010101" charset="-122"/>
                <a:cs typeface="仿宋" panose="02010609060101010101" charset="-122"/>
              </a:rPr>
              <a:t>1.</a:t>
            </a:r>
            <a:r>
              <a:rPr kumimoji="0" sz="1900" b="1" i="0" u="none" strike="noStrike" kern="1200" cap="none" spc="0" normalizeH="0" baseline="0" noProof="1">
                <a:solidFill>
                  <a:schemeClr val="bg2">
                    <a:lumMod val="50000"/>
                  </a:schemeClr>
                </a:solidFill>
                <a:latin typeface="仿宋" panose="02010609060101010101" charset="-122"/>
                <a:ea typeface="仿宋" panose="02010609060101010101" charset="-122"/>
                <a:cs typeface="仿宋" panose="02010609060101010101" charset="-122"/>
                <a:sym typeface="+mn-ea"/>
              </a:rPr>
              <a:t>心电图检查</a:t>
            </a:r>
            <a:endParaRPr kumimoji="0" sz="19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sz="19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心电图检查是诊断房颤的重要手段。它不仅可以帮助医生确定是否存在房颤，还可以评估房颤的类型和严重程度，为后续治疗提供依据。据统计，约80%的房颤患者通过心电图检查得到确诊。</a:t>
            </a:r>
            <a:endParaRPr kumimoji="0" sz="19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lang="en-US" altLang="zh-CN" sz="1900" b="0" i="0" u="none" strike="noStrike" kern="1200" cap="none" spc="0" normalizeH="0" baseline="0" noProof="1">
                <a:solidFill>
                  <a:schemeClr val="tx2"/>
                </a:solidFill>
                <a:latin typeface="仿宋" panose="02010609060101010101" charset="-122"/>
                <a:ea typeface="仿宋" panose="02010609060101010101" charset="-122"/>
                <a:cs typeface="仿宋" panose="02010609060101010101" charset="-122"/>
              </a:rPr>
              <a:t>2.</a:t>
            </a:r>
            <a:r>
              <a:rPr kumimoji="0" sz="1900" b="1" i="0" u="none" strike="noStrike" kern="1200" cap="none" spc="0" normalizeH="0" baseline="0" noProof="1">
                <a:solidFill>
                  <a:schemeClr val="bg2">
                    <a:lumMod val="50000"/>
                  </a:schemeClr>
                </a:solidFill>
                <a:latin typeface="仿宋" panose="02010609060101010101" charset="-122"/>
                <a:ea typeface="仿宋" panose="02010609060101010101" charset="-122"/>
                <a:cs typeface="仿宋" panose="02010609060101010101" charset="-122"/>
                <a:sym typeface="+mn-ea"/>
              </a:rPr>
              <a:t>超声心动图</a:t>
            </a:r>
            <a:endParaRPr kumimoji="0" sz="1900" b="1" i="0" u="none" strike="noStrike" kern="1200" cap="none" spc="0" normalizeH="0" baseline="0" noProof="1">
              <a:solidFill>
                <a:schemeClr val="bg2">
                  <a:lumMod val="50000"/>
                </a:schemeClr>
              </a:solidFill>
              <a:latin typeface="仿宋" panose="02010609060101010101" charset="-122"/>
              <a:ea typeface="仿宋" panose="02010609060101010101" charset="-122"/>
              <a:cs typeface="仿宋" panose="02010609060101010101" charset="-122"/>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sz="19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超声心动图是诊断房颤的重要辅助手段。它可以帮助医生确定房颤的原因，如心脏瓣膜病、心肌病等，以及评估心脏功能。据统计，约90%的房颤患者通过超声心动图检查得到进一步诊断。</a:t>
            </a:r>
            <a:endParaRPr kumimoji="0" sz="19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lang="en-US" altLang="zh-CN" sz="1900" b="0" i="0" u="none" strike="noStrike" kern="1200" cap="none" spc="0" normalizeH="0" baseline="0" noProof="1">
                <a:solidFill>
                  <a:schemeClr val="tx2"/>
                </a:solidFill>
                <a:latin typeface="仿宋" panose="02010609060101010101" charset="-122"/>
                <a:ea typeface="仿宋" panose="02010609060101010101" charset="-122"/>
                <a:cs typeface="仿宋" panose="02010609060101010101" charset="-122"/>
              </a:rPr>
              <a:t>3.</a:t>
            </a:r>
            <a:r>
              <a:rPr kumimoji="0" sz="19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rPr>
              <a:t>动态心电图</a:t>
            </a:r>
            <a:endParaRPr kumimoji="0" sz="19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sz="19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动态心电图（Holter监测）可连续记录24小时或更长时间的心电图，帮助捕捉房颤的短暂发作。这对于诊断间歇性房颤或评估药物治疗效果尤为重要。</a:t>
            </a:r>
            <a:endParaRPr kumimoji="0" sz="19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lang="en-US" altLang="zh-CN" sz="1900" b="0" i="0" u="none" strike="noStrike" kern="1200" cap="none" spc="0" normalizeH="0" baseline="0" noProof="1">
                <a:solidFill>
                  <a:schemeClr val="tx2"/>
                </a:solidFill>
                <a:latin typeface="仿宋" panose="02010609060101010101" charset="-122"/>
                <a:ea typeface="仿宋" panose="02010609060101010101" charset="-122"/>
                <a:cs typeface="仿宋" panose="02010609060101010101" charset="-122"/>
              </a:rPr>
              <a:t>4.</a:t>
            </a:r>
            <a:r>
              <a:rPr kumimoji="0" sz="19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rPr>
              <a:t>血液检查</a:t>
            </a:r>
            <a:endParaRPr kumimoji="0" sz="19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r>
              <a:rPr kumimoji="0" sz="19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sym typeface="+mn-ea"/>
              </a:rPr>
              <a:t>血液检查可以帮助评估房颤患者的整体健康状况，包括肝肾功能、电解质水平等。同时，血液检查还可用于检测与房颤相关的疾病，如甲状腺功能异常等。</a:t>
            </a:r>
            <a:endParaRPr kumimoji="0" sz="1900" b="1" i="0" u="none" strike="noStrike" kern="1200" cap="none" spc="0" normalizeH="0" baseline="0" noProof="1">
              <a:solidFill>
                <a:srgbClr val="000000"/>
              </a:solidFill>
              <a:latin typeface="仿宋" panose="02010609060101010101" charset="-122"/>
              <a:ea typeface="仿宋" panose="02010609060101010101" charset="-122"/>
              <a:cs typeface="仿宋" panose="02010609060101010101" charset="-122"/>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endParaRPr kumimoji="0" sz="19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endParaRPr>
          </a:p>
          <a:p>
            <a:pPr marL="228600" marR="0" indent="-228600" algn="l" defTabSz="914400" rtl="0" eaLnBrk="1" fontAlgn="auto" latinLnBrk="0" hangingPunct="1">
              <a:lnSpc>
                <a:spcPct val="130000"/>
              </a:lnSpc>
              <a:spcBef>
                <a:spcPts val="1000"/>
              </a:spcBef>
              <a:spcAft>
                <a:spcPct val="0"/>
              </a:spcAft>
              <a:buClrTx/>
              <a:buSzTx/>
              <a:buFont typeface="Arial" panose="020B0604020202020204" pitchFamily="34" charset="0"/>
              <a:buChar char="•"/>
            </a:pPr>
            <a:endParaRPr kumimoji="0" lang="en-US" altLang="zh-CN" sz="1300" b="1" i="0" u="none" strike="noStrike" kern="1200" cap="none" spc="0" normalizeH="0" baseline="0" noProof="1">
              <a:solidFill>
                <a:srgbClr val="17B9E1"/>
              </a:solidFill>
              <a:latin typeface="仿宋" panose="02010609060101010101" charset="-122"/>
              <a:ea typeface="仿宋" panose="02010609060101010101" charset="-122"/>
              <a:cs typeface="仿宋" panose="02010609060101010101" charset="-122"/>
              <a:sym typeface="+mn-ea"/>
            </a:endParaRPr>
          </a:p>
        </p:txBody>
      </p:sp>
      <p:sp>
        <p:nvSpPr>
          <p:cNvPr id="28674" name="标题 2"/>
          <p:cNvSpPr>
            <a:spLocks noGrp="1"/>
          </p:cNvSpPr>
          <p:nvPr>
            <p:ph type="title"/>
          </p:nvPr>
        </p:nvSpPr>
        <p:spPr>
          <a:xfrm>
            <a:off x="322898" y="188595"/>
            <a:ext cx="8099425" cy="539750"/>
          </a:xfrm>
        </p:spPr>
        <p:txBody>
          <a:bodyPr vert="horz" wrap="square" lIns="0" tIns="0" rIns="0" bIns="0" anchor="b" anchorCtr="0"/>
          <a:p>
            <a:pPr defTabSz="914400">
              <a:buNone/>
            </a:pPr>
            <a:r>
              <a:rPr lang="zh-CN" altLang="en-US" kern="1200">
                <a:latin typeface="+mj-lt"/>
                <a:ea typeface="+mj-ea"/>
                <a:cs typeface="+mj-cs"/>
              </a:rPr>
              <a:t>三，</a:t>
            </a:r>
            <a:r>
              <a:rPr lang="zh-CN" kern="1200">
                <a:solidFill>
                  <a:srgbClr val="07122F"/>
                </a:solidFill>
                <a:latin typeface="微软雅黑" panose="020B0503020204020204" charset="-122"/>
                <a:ea typeface="+mj-ea"/>
                <a:cs typeface="+mj-cs"/>
              </a:rPr>
              <a:t>房颤的诊断</a:t>
            </a:r>
            <a:endParaRPr lang="zh-CN" altLang="en-US" kern="1200">
              <a:latin typeface="+mj-lt"/>
              <a:ea typeface="+mj-ea"/>
              <a:cs typeface="+mj-cs"/>
            </a:endParaRPr>
          </a:p>
        </p:txBody>
      </p:sp>
    </p:spTree>
    <p:custDataLst>
      <p:tags r:id="rId1"/>
    </p:custDataLst>
  </p:cSld>
  <p:clrMapOvr>
    <a:masterClrMapping/>
  </p:clrMapOvr>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0.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1.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2.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3.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4.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986"/>
  <p:tag name="KSO_WM_TEMPLATE_CATEGORY" val="custom"/>
  <p:tag name="KSO_WM_TEMPLATE_MASTER_TYPE" val="0"/>
</p:tagLst>
</file>

<file path=ppt/tags/tag105.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6.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7.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8.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9.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0.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12.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1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6.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7.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8.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9.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0.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3;第二级&#13;第三级&#13;第四级&#13;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1.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2.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3.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25.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6.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7.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8.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9.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0.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1.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2.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2"/>
</p:tagLst>
</file>

<file path=ppt/tags/tag133.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4.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5.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37.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8.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9.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0.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1.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2.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3.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4.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5.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6.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7.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3;第二级&#13;第三级&#13;第四级&#13;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8.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3;第二级&#13;第三级&#13;第四级&#13;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9.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0.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1.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53.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文本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 name="KSO_WM_UNIT_VALUE" val="20"/>
</p:tagLst>
</file>

<file path=ppt/tags/tag154.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3;第二级&#13;第三级&#13;第四级&#13;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155.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文本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156.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3;第二级&#13;第三级&#13;第四级&#13;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157.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8.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9.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61.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2.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3.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65.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6.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7.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8.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3;第二级&#13;第三级&#13;第四级&#13;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9.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0.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1.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2.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73.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4.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5.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77.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8.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9.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0.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1.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2.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3.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4.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5.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6.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7.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8.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9.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0.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44"/>
</p:tagLst>
</file>

<file path=ppt/tags/tag191.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30"/>
</p:tagLst>
</file>

<file path=ppt/tags/tag192.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3.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5986"/>
</p:tagLst>
</file>

<file path=ppt/tags/tag194.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3;第二级&#13;第三级&#13;第四级&#13;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5986"/>
</p:tagLst>
</file>

<file path=ppt/tags/tag195.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6.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7.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8.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9.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0.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986"/>
  <p:tag name="KSO_WM_TEMPLATE_CATEGORY" val="custom"/>
  <p:tag name="KSO_WM_TEMPLATE_MASTER_TYPE" val="0"/>
</p:tagLst>
</file>

<file path=ppt/tags/tag201.xml><?xml version="1.0" encoding="utf-8"?>
<p:tagLst xmlns:p="http://schemas.openxmlformats.org/presentationml/2006/main">
  <p:tag name="KSO_WM_UNIT_TYPE" val="a"/>
  <p:tag name="KSO_WM_UNIT_INDEX" val="1"/>
  <p:tag name="KSO_WM_BEAUTIFY_FLAG" val="#wm#"/>
  <p:tag name="KSO_WM_TAG_VERSION" val="3.0"/>
  <p:tag name="KSO_WM_UNIT_PRESET_TEXT" val="单击此处&#13;添加文档标题内容"/>
  <p:tag name="KSO_WM_UNIT_ID" val="custom20235986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86"/>
  <p:tag name="KSO_WM_TEMPLATE_CATEGORY" val="custom"/>
  <p:tag name="KSO_WM_UNIT_ISCONTENTSTITLE" val="0"/>
  <p:tag name="KSO_WM_UNIT_TEXT_TYPE" val="1"/>
</p:tagLst>
</file>

<file path=ppt/tags/tag202.xml><?xml version="1.0" encoding="utf-8"?>
<p:tagLst xmlns:p="http://schemas.openxmlformats.org/presentationml/2006/main">
  <p:tag name="KSO_WM_UNIT_TYPE" val="b"/>
  <p:tag name="KSO_WM_UNIT_INDEX" val="1"/>
  <p:tag name="KSO_WM_BEAUTIFY_FLAG" val="#wm#"/>
  <p:tag name="KSO_WM_TAG_VERSION" val="3.0"/>
  <p:tag name="KSO_WM_UNIT_PRESET_TEXT" val="单击此处添加副标题"/>
  <p:tag name="KSO_WM_UNIT_ID" val="custom20235986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86"/>
  <p:tag name="KSO_WM_TEMPLATE_CATEGORY" val="custom"/>
  <p:tag name="KSO_WM_UNIT_ISCONTENTSTITLE" val="0"/>
  <p:tag name="KSO_WM_UNIT_TEXT_TYPE" val="1"/>
</p:tagLst>
</file>

<file path=ppt/tags/tag203.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custom20235986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86"/>
  <p:tag name="KSO_WM_TEMPLATE_CATEGORY" val="custom"/>
  <p:tag name="KSO_WM_UNIT_VALUE" val="30"/>
</p:tagLst>
</file>

<file path=ppt/tags/tag204.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986"/>
  <p:tag name="KSO_WM_TEMPLATE_CATEGORY" val="custom"/>
  <p:tag name="KSO_WM_SLIDE_INDEX" val="1"/>
  <p:tag name="KSO_WM_SLIDE_ID" val="custom20235986_1"/>
  <p:tag name="KSO_WM_TEMPLATE_MASTER_TYPE" val="0"/>
  <p:tag name="KSO_WM_SLIDE_LAYOUT" val="a_b_f"/>
  <p:tag name="KSO_WM_SLIDE_LAYOUT_CNT" val="1_1_1"/>
  <p:tag name="KSO_WM_SLIDE_THEME_ID" val="3327807"/>
  <p:tag name="KSO_WM_SLIDE_THEME_NAME" val="蓝色3D文具教育教学可爱卡通主题"/>
</p:tagLst>
</file>

<file path=ppt/tags/tag205.xml><?xml version="1.0" encoding="utf-8"?>
<p:tagLst xmlns:p="http://schemas.openxmlformats.org/presentationml/2006/main">
  <p:tag name="KSO_WM_UNIT_SUBTYPE" val="a"/>
  <p:tag name="KSO_WM_UNIT_INDEX" val="1"/>
  <p:tag name="KSO_WM_BEAUTIFY_FLAG" val="#wm#"/>
  <p:tag name="KSO_WM_TAG_VERSION" val="3.0"/>
  <p:tag name="KSO_WM_UNIT_PRESET_TEXT" val="单击此处编辑母版文本样式&#13;第二级&#13;第三级&#13;第四级&#13;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YPE_DROP" val="f"/>
</p:tagLst>
</file>

<file path=ppt/tags/tag206.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2"/>
</p:tagLst>
</file>

<file path=ppt/tags/tag207.xml><?xml version="1.0" encoding="utf-8"?>
<p:tagLst xmlns:p="http://schemas.openxmlformats.org/presentationml/2006/main">
  <p:tag name="KSO_WM_BEAUTIFY_FLAG" val="#wm#"/>
  <p:tag name="KSO_WM_TEMPLATE_CATEGORY" val="custom"/>
  <p:tag name="KSO_WM_TEMPLATE_INDEX" val="20235986"/>
  <p:tag name="KSO_WM_AICARD_INVALID" val="Invalid"/>
</p:tagLst>
</file>

<file path=ppt/tags/tag208.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09.xml><?xml version="1.0" encoding="utf-8"?>
<p:tagLst xmlns:p="http://schemas.openxmlformats.org/presentationml/2006/main">
  <p:tag name="KSO_WM_UNIT_TYPE" val="e"/>
  <p:tag name="KSO_WM_UNIT_SUBTYPE" val="a"/>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0.xml><?xml version="1.0" encoding="utf-8"?>
<p:tagLst xmlns:p="http://schemas.openxmlformats.org/presentationml/2006/main">
  <p:tag name="KSO_WM_BEAUTIFY_FLAG" val="#wm#"/>
  <p:tag name="KSO_WM_TEMPLATE_CATEGORY" val="custom"/>
  <p:tag name="KSO_WM_TEMPLATE_INDEX" val="20235986"/>
  <p:tag name="KSO_WM_AICARD_INVALID" val="Invalid"/>
</p:tagLst>
</file>

<file path=ppt/tags/tag211.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3;第二级&#13;第三级&#13;第四级&#13;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2.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3;第二级&#13;第三级&#13;第四级&#13;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wm#"/>
  <p:tag name="KSO_WM_TEMPLATE_CATEGORY" val="custom"/>
  <p:tag name="KSO_WM_TEMPLATE_INDEX" val="20235986"/>
  <p:tag name="KSO_WM_AICARD_INVALID" val="Invalid"/>
</p:tagLst>
</file>

<file path=ppt/tags/tag219.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3;第二级&#13;第三级&#13;第四级&#13;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21.xml><?xml version="1.0" encoding="utf-8"?>
<p:tagLst xmlns:p="http://schemas.openxmlformats.org/presentationml/2006/main">
  <p:tag name="KSO_WM_BEAUTIFY_FLAG" val="#wm#"/>
  <p:tag name="KSO_WM_TEMPLATE_CATEGORY" val="custom"/>
  <p:tag name="KSO_WM_TEMPLATE_INDEX" val="20235986"/>
</p:tagLst>
</file>

<file path=ppt/tags/tag222.xml><?xml version="1.0" encoding="utf-8"?>
<p:tagLst xmlns:p="http://schemas.openxmlformats.org/presentationml/2006/main">
  <p:tag name="KSO_WM_BEAUTIFY_FLAG" val="#wm#"/>
  <p:tag name="KSO_WM_TEMPLATE_CATEGORY" val="custom"/>
  <p:tag name="KSO_WM_TEMPLATE_INDEX" val="20235986"/>
</p:tagLst>
</file>

<file path=ppt/tags/tag223.xml><?xml version="1.0" encoding="utf-8"?>
<p:tagLst xmlns:p="http://schemas.openxmlformats.org/presentationml/2006/main">
  <p:tag name="KSO_WM_BEAUTIFY_FLAG" val=""/>
  <p:tag name="KSO_WM_UNIT_PLACING_PICTURE_USER_VIEWPORT" val="{&quot;height&quot;:7652,&quot;width&quot;:7358}"/>
</p:tagLst>
</file>

<file path=ppt/tags/tag224.xml><?xml version="1.0" encoding="utf-8"?>
<p:tagLst xmlns:p="http://schemas.openxmlformats.org/presentationml/2006/main">
  <p:tag name="KSO_WM_BEAUTIFY_FLAG" val="#wm#"/>
  <p:tag name="KSO_WM_TEMPLATE_CATEGORY" val="custom"/>
  <p:tag name="KSO_WM_TEMPLATE_INDEX" val="20235986"/>
</p:tagLst>
</file>

<file path=ppt/tags/tag225.xml><?xml version="1.0" encoding="utf-8"?>
<p:tagLst xmlns:p="http://schemas.openxmlformats.org/presentationml/2006/main">
  <p:tag name="KSO_WM_BEAUTIFY_FLAG" val="#wm#"/>
  <p:tag name="KSO_WM_TEMPLATE_CATEGORY" val="custom"/>
  <p:tag name="KSO_WM_TEMPLATE_INDEX" val="20235986"/>
  <p:tag name="KSO_WM_AICARD_INVALID" val="Invalid"/>
</p:tagLst>
</file>

<file path=ppt/tags/tag226.xml><?xml version="1.0" encoding="utf-8"?>
<p:tagLst xmlns:p="http://schemas.openxmlformats.org/presentationml/2006/main">
  <p:tag name="KSO_WM_BEAUTIFY_FLAG" val="#wm#"/>
  <p:tag name="KSO_WM_TEMPLATE_CATEGORY" val="custom"/>
  <p:tag name="KSO_WM_TEMPLATE_INDEX" val="20235986"/>
</p:tagLst>
</file>

<file path=ppt/tags/tag227.xml><?xml version="1.0" encoding="utf-8"?>
<p:tagLst xmlns:p="http://schemas.openxmlformats.org/presentationml/2006/main">
  <p:tag name="KSO_WM_BEAUTIFY_FLAG" val="#wm#"/>
  <p:tag name="KSO_WM_TEMPLATE_CATEGORY" val="custom"/>
  <p:tag name="KSO_WM_TEMPLATE_INDEX" val="20235986"/>
</p:tagLst>
</file>

<file path=ppt/tags/tag228.xml><?xml version="1.0" encoding="utf-8"?>
<p:tagLst xmlns:p="http://schemas.openxmlformats.org/presentationml/2006/main">
  <p:tag name="KSO_WM_UNIT_TABLE_BEAUTIFY" val="smartTable{ce7d5db9-dcf9-4956-9c91-855034b64316}"/>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0.xml><?xml version="1.0" encoding="utf-8"?>
<p:tagLst xmlns:p="http://schemas.openxmlformats.org/presentationml/2006/main">
  <p:tag name="KSO_WM_AICARD_INVALID" val="Invalid"/>
</p:tagLst>
</file>

<file path=ppt/tags/tag231.xml><?xml version="1.0" encoding="utf-8"?>
<p:tagLst xmlns:p="http://schemas.openxmlformats.org/presentationml/2006/main">
  <p:tag name="KSO_WM_BEAUTIFY_FLAG" val="#wm#"/>
  <p:tag name="KSO_WM_TEMPLATE_CATEGORY" val="custom"/>
  <p:tag name="KSO_WM_TEMPLATE_INDEX" val="20235986"/>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0.xml><?xml version="1.0" encoding="utf-8"?>
<p:tagLst xmlns:p="http://schemas.openxmlformats.org/presentationml/2006/main">
  <p:tag name="KSO_WM_AICARD_INVALID" val="Invalid"/>
</p:tagLst>
</file>

<file path=ppt/tags/tag251.xml><?xml version="1.0" encoding="utf-8"?>
<p:tagLst xmlns:p="http://schemas.openxmlformats.org/presentationml/2006/main">
  <p:tag name="KSO_WM_AICARD_INVALID" val="Invalid"/>
</p:tagLst>
</file>

<file path=ppt/tags/tag252.xml><?xml version="1.0" encoding="utf-8"?>
<p:tagLst xmlns:p="http://schemas.openxmlformats.org/presentationml/2006/main">
  <p:tag name="KSO_WM_DIAGRAM_VIRTUALLY_FRAME" val="{&quot;height&quot;:162.12559055118112,&quot;left&quot;:143.9508661417323,&quot;top&quot;:337.65582677165355,&quot;width&quot;:528.8264566929134}"/>
</p:tagLst>
</file>

<file path=ppt/tags/tag253.xml><?xml version="1.0" encoding="utf-8"?>
<p:tagLst xmlns:p="http://schemas.openxmlformats.org/presentationml/2006/main">
  <p:tag name="KSO_WM_UNIT_TYPE" val="a"/>
  <p:tag name="KSO_WM_UNIT_INDEX" val="1"/>
  <p:tag name="KSO_WM_BEAUTIFY_FLAG" val="#wm#"/>
  <p:tag name="KSO_WM_TAG_VERSION" val="3.0"/>
  <p:tag name="KSO_WM_UNIT_ID" val="custom20235986_9*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86"/>
  <p:tag name="KSO_WM_TEMPLATE_CATEGORY" val="custom"/>
  <p:tag name="KSO_WM_UNIT_ISCONTENTSTITLE" val="0"/>
</p:tagLst>
</file>

<file path=ppt/tags/tag254.xml><?xml version="1.0" encoding="utf-8"?>
<p:tagLst xmlns:p="http://schemas.openxmlformats.org/presentationml/2006/main">
  <p:tag name="KSO_WM_UNIT_TYPE" val="b"/>
  <p:tag name="KSO_WM_UNIT_INDEX" val="1"/>
  <p:tag name="KSO_WM_BEAUTIFY_FLAG" val="#wm#"/>
  <p:tag name="KSO_WM_TAG_VERSION" val="3.0"/>
  <p:tag name="KSO_WM_UNIT_ID" val="custom20235986_9*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86"/>
  <p:tag name="KSO_WM_TEMPLATE_CATEGORY" val="custom"/>
  <p:tag name="KSO_WM_UNIT_ISCONTENTSTITLE" val="0"/>
  <p:tag name="KSO_WM_UNIT_VALUE" val="44"/>
</p:tagLst>
</file>

<file path=ppt/tags/tag255.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custom20235986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86"/>
  <p:tag name="KSO_WM_TEMPLATE_CATEGORY" val="custom"/>
  <p:tag name="KSO_WM_UNIT_VALUE" val="30"/>
</p:tagLst>
</file>

<file path=ppt/tags/tag256.xml><?xml version="1.0" encoding="utf-8"?>
<p:tagLst xmlns:p="http://schemas.openxmlformats.org/presentationml/2006/main">
  <p:tag name="KSO_WM_SLIDE_TYPE" val="endPage"/>
  <p:tag name="KSO_WM_TEMPLATE_SUBCATEGORY" val="29"/>
  <p:tag name="KSO_WM_TEMPLATE_COLOR_TYPE" val="0"/>
  <p:tag name="KSO_WM_TAG_VERSION" val="3.0"/>
  <p:tag name="KSO_WM_SLIDE_SUBTYPE" val="pureTxt"/>
  <p:tag name="KSO_WM_SLIDE_ITEM_CNT" val="0"/>
  <p:tag name="KSO_WM_BEAUTIFY_FLAG" val="#wm#"/>
  <p:tag name="KSO_WM_TEMPLATE_INDEX" val="20235986"/>
  <p:tag name="KSO_WM_TEMPLATE_CATEGORY" val="custom"/>
  <p:tag name="KSO_WM_SLIDE_INDEX" val="9"/>
  <p:tag name="KSO_WM_SLIDE_ID" val="custom20235986_9"/>
  <p:tag name="KSO_WM_TEMPLATE_MASTER_TYPE" val="0"/>
  <p:tag name="KSO_WM_SLIDE_LAYOUT" val="a_b_f"/>
  <p:tag name="KSO_WM_SLIDE_LAYOUT_CNT" val="1_1_1"/>
</p:tagLst>
</file>

<file path=ppt/tags/tag26.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3.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4.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5.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5986"/>
</p:tagLst>
</file>

<file path=ppt/tags/tag46.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3;第二级&#13;第三级&#13;第四级&#13;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5986"/>
</p:tagLst>
</file>

<file path=ppt/tags/tag47.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8.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986"/>
  <p:tag name="KSO_WM_TEMPLATE_CATEGORY" val="custom"/>
  <p:tag name="KSO_WM_TEMPLATE_MASTER_TYPE" val="0"/>
</p:tagLst>
</file>

<file path=ppt/tags/tag53.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9.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0.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1.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5.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6.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8.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9.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0.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2.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3.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4.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5.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6.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0.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2.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3.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4.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5.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6.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7.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8.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0.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1.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2.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5.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6.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7.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5986"/>
</p:tagLst>
</file>

<file path=ppt/tags/tag98.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3;第二级&#13;第三级&#13;第四级&#13;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5986"/>
</p:tagLst>
</file>

<file path=ppt/tags/tag99.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Garamond"/>
        <a:ea typeface="仿宋"/>
        <a:cs typeface=""/>
      </a:majorFont>
      <a:minorFont>
        <a:latin typeface="Garamond"/>
        <a:ea typeface="仿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5">
      <a:dk1>
        <a:srgbClr val="333333"/>
      </a:dk1>
      <a:lt1>
        <a:srgbClr val="FFFFFF"/>
      </a:lt1>
      <a:dk2>
        <a:srgbClr val="002332"/>
      </a:dk2>
      <a:lt2>
        <a:srgbClr val="D2F1FF"/>
      </a:lt2>
      <a:accent1>
        <a:srgbClr val="22B9FF"/>
      </a:accent1>
      <a:accent2>
        <a:srgbClr val="3D7EFE"/>
      </a:accent2>
      <a:accent3>
        <a:srgbClr val="839EFF"/>
      </a:accent3>
      <a:accent4>
        <a:srgbClr val="FF883C"/>
      </a:accent4>
      <a:accent5>
        <a:srgbClr val="FEC55C"/>
      </a:accent5>
      <a:accent6>
        <a:srgbClr val="FF836C"/>
      </a:accent6>
      <a:hlink>
        <a:srgbClr val="0026E5"/>
      </a:hlink>
      <a:folHlink>
        <a:srgbClr val="7E1FAD"/>
      </a:folHlink>
    </a:clrScheme>
    <a:fontScheme name="">
      <a:majorFont>
        <a:latin typeface="Garamond"/>
        <a:ea typeface="仿宋"/>
        <a:cs typeface=""/>
      </a:majorFont>
      <a:minorFont>
        <a:latin typeface="Garamond"/>
        <a:ea typeface="仿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rmAutofit/>
      </a:bodyPr>
      <a:lstStyle>
        <a:defPPr algn="l">
          <a:lnSpc>
            <a:spcPct val="140000"/>
          </a:lnSpc>
          <a:defRPr sz="2400" kern="100" dirty="0" smtClean="0">
            <a:solidFill>
              <a:schemeClr val="bg2"/>
            </a:solidFill>
            <a:effectLst/>
            <a:latin typeface="+mn-ea"/>
            <a:cs typeface="江城圆体 400W"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25">
      <a:dk1>
        <a:srgbClr val="333333"/>
      </a:dk1>
      <a:lt1>
        <a:srgbClr val="FFFFFF"/>
      </a:lt1>
      <a:dk2>
        <a:srgbClr val="002332"/>
      </a:dk2>
      <a:lt2>
        <a:srgbClr val="D2F1FF"/>
      </a:lt2>
      <a:accent1>
        <a:srgbClr val="22B9FF"/>
      </a:accent1>
      <a:accent2>
        <a:srgbClr val="3D7EFE"/>
      </a:accent2>
      <a:accent3>
        <a:srgbClr val="839EFF"/>
      </a:accent3>
      <a:accent4>
        <a:srgbClr val="FF883C"/>
      </a:accent4>
      <a:accent5>
        <a:srgbClr val="FEC55C"/>
      </a:accent5>
      <a:accent6>
        <a:srgbClr val="FF836C"/>
      </a:accent6>
      <a:hlink>
        <a:srgbClr val="0026E5"/>
      </a:hlink>
      <a:folHlink>
        <a:srgbClr val="7E1FAD"/>
      </a:folHlink>
    </a:clrScheme>
    <a:fontScheme name="">
      <a:majorFont>
        <a:latin typeface="Garamond"/>
        <a:ea typeface="仿宋"/>
        <a:cs typeface=""/>
      </a:majorFont>
      <a:minorFont>
        <a:latin typeface="Garamond"/>
        <a:ea typeface="仿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rmAutofit/>
      </a:bodyPr>
      <a:lstStyle>
        <a:defPPr algn="l">
          <a:lnSpc>
            <a:spcPct val="140000"/>
          </a:lnSpc>
          <a:defRPr sz="2400" kern="100" dirty="0" smtClean="0">
            <a:solidFill>
              <a:schemeClr val="bg2"/>
            </a:solidFill>
            <a:effectLst/>
            <a:latin typeface="+mn-ea"/>
            <a:cs typeface="江城圆体 400W"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
      <a:dk1>
        <a:srgbClr val="333333"/>
      </a:dk1>
      <a:lt1>
        <a:srgbClr val="FFFFFF"/>
      </a:lt1>
      <a:dk2>
        <a:srgbClr val="002332"/>
      </a:dk2>
      <a:lt2>
        <a:srgbClr val="D2F1FF"/>
      </a:lt2>
      <a:accent1>
        <a:srgbClr val="22B9FF"/>
      </a:accent1>
      <a:accent2>
        <a:srgbClr val="3D7EFE"/>
      </a:accent2>
      <a:accent3>
        <a:srgbClr val="839EFF"/>
      </a:accent3>
      <a:accent4>
        <a:srgbClr val="FF883C"/>
      </a:accent4>
      <a:accent5>
        <a:srgbClr val="FEC55C"/>
      </a:accent5>
      <a:accent6>
        <a:srgbClr val="FF836C"/>
      </a:accent6>
      <a:hlink>
        <a:srgbClr val="0026E5"/>
      </a:hlink>
      <a:folHlink>
        <a:srgbClr val="7E1FAD"/>
      </a:folHlink>
    </a:clrScheme>
    <a:fontScheme name="03.可爱卡通-主题模板字体">
      <a:majorFont>
        <a:latin typeface="Garamond"/>
        <a:ea typeface="仿宋"/>
        <a:cs typeface=""/>
      </a:majorFont>
      <a:minorFont>
        <a:latin typeface="Garamond"/>
        <a:ea typeface="仿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rmAutofit/>
      </a:bodyPr>
      <a:lstStyle>
        <a:defPPr algn="l">
          <a:lnSpc>
            <a:spcPct val="140000"/>
          </a:lnSpc>
          <a:defRPr sz="2400" kern="100" dirty="0" smtClean="0">
            <a:solidFill>
              <a:schemeClr val="bg2"/>
            </a:solidFill>
            <a:effectLst/>
            <a:latin typeface="+mn-ea"/>
            <a:cs typeface="江城圆体 400W"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4182</Words>
  <Application>WPS 演示</Application>
  <PresentationFormat/>
  <Paragraphs>290</Paragraphs>
  <Slides>23</Slides>
  <Notes>0</Notes>
  <HiddenSlides>0</HiddenSlides>
  <MMClips>0</MMClips>
  <ScaleCrop>false</ScaleCrop>
  <HeadingPairs>
    <vt:vector size="6" baseType="variant">
      <vt:variant>
        <vt:lpstr>已用的字体</vt:lpstr>
      </vt:variant>
      <vt:variant>
        <vt:i4>15</vt:i4>
      </vt:variant>
      <vt:variant>
        <vt:lpstr>主题</vt:lpstr>
      </vt:variant>
      <vt:variant>
        <vt:i4>4</vt:i4>
      </vt:variant>
      <vt:variant>
        <vt:lpstr>幻灯片标题</vt:lpstr>
      </vt:variant>
      <vt:variant>
        <vt:i4>23</vt:i4>
      </vt:variant>
    </vt:vector>
  </HeadingPairs>
  <TitlesOfParts>
    <vt:vector size="42" baseType="lpstr">
      <vt:lpstr>Arial</vt:lpstr>
      <vt:lpstr>宋体</vt:lpstr>
      <vt:lpstr>Wingdings</vt:lpstr>
      <vt:lpstr>江城圆体 400W</vt:lpstr>
      <vt:lpstr>仿宋</vt:lpstr>
      <vt:lpstr>微软雅黑</vt:lpstr>
      <vt:lpstr>Garamond</vt:lpstr>
      <vt:lpstr>Segoe Print</vt:lpstr>
      <vt:lpstr>汉仪正圆 55简</vt:lpstr>
      <vt:lpstr>Arial Unicode MS</vt:lpstr>
      <vt:lpstr>Calibri</vt:lpstr>
      <vt:lpstr>Wingdings</vt:lpstr>
      <vt:lpstr>江城圆体 400W</vt:lpstr>
      <vt:lpstr>华康圆体W9</vt:lpstr>
      <vt:lpstr>Original Garamond Std Italic</vt:lpstr>
      <vt:lpstr>默认设计模板</vt:lpstr>
      <vt:lpstr>1_Office 主题​​</vt:lpstr>
      <vt:lpstr>2_Office 主题​​</vt:lpstr>
      <vt:lpstr>3_Office 主题​​</vt:lpstr>
      <vt:lpstr>房颤</vt:lpstr>
      <vt:lpstr>目录</vt:lpstr>
      <vt:lpstr>一，什么是房颤</vt:lpstr>
      <vt:lpstr>2.房颤危险因素</vt:lpstr>
      <vt:lpstr>房颤的常见症状</vt:lpstr>
      <vt:lpstr>二，房颤的危害</vt:lpstr>
      <vt:lpstr>对其他器官的影响</vt:lpstr>
      <vt:lpstr>房颤的并发症</vt:lpstr>
      <vt:lpstr>三，房颤的诊断</vt:lpstr>
      <vt:lpstr>四，房颤的治疗方法</vt:lpstr>
      <vt:lpstr>PowerPoint 演示文稿</vt:lpstr>
      <vt:lpstr>五，房颤的预防措施
</vt:lpstr>
      <vt:lpstr>PowerPoint 演示文稿</vt:lpstr>
      <vt:lpstr>PowerPoint 演示文稿</vt:lpstr>
      <vt:lpstr>六，房颤患者的护理</vt:lpstr>
      <vt:lpstr>PowerPoint 演示文稿</vt:lpstr>
      <vt:lpstr>PowerPoint 演示文稿</vt:lpstr>
      <vt:lpstr>七，房颤患者的自我管理</vt:lpstr>
      <vt:lpstr>药物治疗管理</vt:lpstr>
      <vt:lpstr>定期复查</vt:lpstr>
      <vt:lpstr>八，房颤的预后</vt:lpstr>
      <vt:lpstr>改善预后的方法</vt:lpstr>
      <vt:lpstr>感谢您的观看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房颤</dc:title>
  <dc:creator>Admin</dc:creator>
  <cp:lastModifiedBy>星期八</cp:lastModifiedBy>
  <cp:revision>57</cp:revision>
  <dcterms:created xsi:type="dcterms:W3CDTF">2026-06-04T02:21:00Z</dcterms:created>
  <dcterms:modified xsi:type="dcterms:W3CDTF">2026-06-04T06:35:25Z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5A17A9A872A2435B89CA2DED1A2FBEEE_12</vt:lpwstr>
  </property>
</Properties>
</file>