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5.svg" ContentType="image/svg+xml"/>
  <Override PartName="/ppt/media/image17.svg" ContentType="image/svg+xml"/>
  <Override PartName="/ppt/media/image19.svg" ContentType="image/svg+xml"/>
  <Override PartName="/ppt/media/image20.svg" ContentType="image/svg+xml"/>
  <Override PartName="/ppt/media/image21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6.svg" ContentType="image/svg+xml"/>
  <Override PartName="/ppt/media/image37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31"/>
  </p:notesMasterIdLst>
  <p:sldIdLst>
    <p:sldId id="260" r:id="rId4"/>
    <p:sldId id="261" r:id="rId5"/>
    <p:sldId id="263" r:id="rId6"/>
    <p:sldId id="293" r:id="rId7"/>
    <p:sldId id="294" r:id="rId8"/>
    <p:sldId id="296" r:id="rId9"/>
    <p:sldId id="266" r:id="rId10"/>
    <p:sldId id="295" r:id="rId11"/>
    <p:sldId id="298" r:id="rId12"/>
    <p:sldId id="270" r:id="rId13"/>
    <p:sldId id="271" r:id="rId14"/>
    <p:sldId id="297" r:id="rId15"/>
    <p:sldId id="274" r:id="rId16"/>
    <p:sldId id="275" r:id="rId17"/>
    <p:sldId id="299" r:id="rId18"/>
    <p:sldId id="300" r:id="rId19"/>
    <p:sldId id="280" r:id="rId20"/>
    <p:sldId id="281" r:id="rId21"/>
    <p:sldId id="301" r:id="rId22"/>
    <p:sldId id="283" r:id="rId23"/>
    <p:sldId id="284" r:id="rId24"/>
    <p:sldId id="285" r:id="rId25"/>
    <p:sldId id="302" r:id="rId26"/>
    <p:sldId id="287" r:id="rId27"/>
    <p:sldId id="303" r:id="rId28"/>
    <p:sldId id="291" r:id="rId29"/>
    <p:sldId id="292" r:id="rId30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jpeg"/><Relationship Id="rId8" Type="http://schemas.openxmlformats.org/officeDocument/2006/relationships/tags" Target="../tags/tag77.xml"/><Relationship Id="rId7" Type="http://schemas.microsoft.com/office/2007/relationships/hdphoto" Target="../media/image2.wdp"/><Relationship Id="rId6" Type="http://schemas.openxmlformats.org/officeDocument/2006/relationships/image" Target="../media/image1.png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9" Type="http://schemas.openxmlformats.org/officeDocument/2006/relationships/tags" Target="../tags/tag87.xml"/><Relationship Id="rId18" Type="http://schemas.openxmlformats.org/officeDocument/2006/relationships/tags" Target="../tags/tag86.xml"/><Relationship Id="rId17" Type="http://schemas.openxmlformats.org/officeDocument/2006/relationships/tags" Target="../tags/tag85.xml"/><Relationship Id="rId16" Type="http://schemas.openxmlformats.org/officeDocument/2006/relationships/tags" Target="../tags/tag84.xml"/><Relationship Id="rId15" Type="http://schemas.openxmlformats.org/officeDocument/2006/relationships/tags" Target="../tags/tag83.xml"/><Relationship Id="rId14" Type="http://schemas.openxmlformats.org/officeDocument/2006/relationships/tags" Target="../tags/tag82.xml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0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jpeg"/><Relationship Id="rId8" Type="http://schemas.openxmlformats.org/officeDocument/2006/relationships/tags" Target="../tags/tag101.xml"/><Relationship Id="rId7" Type="http://schemas.microsoft.com/office/2007/relationships/hdphoto" Target="../media/image2.wdp"/><Relationship Id="rId6" Type="http://schemas.openxmlformats.org/officeDocument/2006/relationships/image" Target="../media/image1.png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8" Type="http://schemas.openxmlformats.org/officeDocument/2006/relationships/tags" Target="../tags/tag110.xml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8" Type="http://schemas.openxmlformats.org/officeDocument/2006/relationships/tags" Target="../tags/tag127.xml"/><Relationship Id="rId17" Type="http://schemas.openxmlformats.org/officeDocument/2006/relationships/tags" Target="../tags/tag126.xml"/><Relationship Id="rId16" Type="http://schemas.openxmlformats.org/officeDocument/2006/relationships/tags" Target="../tags/tag125.xml"/><Relationship Id="rId15" Type="http://schemas.openxmlformats.org/officeDocument/2006/relationships/tags" Target="../tags/tag124.xml"/><Relationship Id="rId14" Type="http://schemas.openxmlformats.org/officeDocument/2006/relationships/tags" Target="../tags/tag123.xml"/><Relationship Id="rId13" Type="http://schemas.openxmlformats.org/officeDocument/2006/relationships/tags" Target="../tags/tag122.xml"/><Relationship Id="rId12" Type="http://schemas.openxmlformats.org/officeDocument/2006/relationships/tags" Target="../tags/tag121.xml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8" Type="http://schemas.openxmlformats.org/officeDocument/2006/relationships/tags" Target="../tags/tag144.xml"/><Relationship Id="rId17" Type="http://schemas.openxmlformats.org/officeDocument/2006/relationships/tags" Target="../tags/tag143.xml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5" Type="http://schemas.openxmlformats.org/officeDocument/2006/relationships/tags" Target="../tags/tag158.xml"/><Relationship Id="rId14" Type="http://schemas.openxmlformats.org/officeDocument/2006/relationships/tags" Target="../tags/tag157.xml"/><Relationship Id="rId13" Type="http://schemas.openxmlformats.org/officeDocument/2006/relationships/tags" Target="../tags/tag156.xml"/><Relationship Id="rId12" Type="http://schemas.openxmlformats.org/officeDocument/2006/relationships/tags" Target="../tags/tag155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5" Type="http://schemas.openxmlformats.org/officeDocument/2006/relationships/tags" Target="../tags/tag172.xml"/><Relationship Id="rId14" Type="http://schemas.openxmlformats.org/officeDocument/2006/relationships/tags" Target="../tags/tag171.xml"/><Relationship Id="rId13" Type="http://schemas.openxmlformats.org/officeDocument/2006/relationships/tags" Target="../tags/tag170.xml"/><Relationship Id="rId12" Type="http://schemas.openxmlformats.org/officeDocument/2006/relationships/tags" Target="../tags/tag169.xml"/><Relationship Id="rId11" Type="http://schemas.openxmlformats.org/officeDocument/2006/relationships/tags" Target="../tags/tag168.xml"/><Relationship Id="rId10" Type="http://schemas.openxmlformats.org/officeDocument/2006/relationships/tags" Target="../tags/tag167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4" Type="http://schemas.openxmlformats.org/officeDocument/2006/relationships/tags" Target="../tags/tag185.xml"/><Relationship Id="rId13" Type="http://schemas.openxmlformats.org/officeDocument/2006/relationships/tags" Target="../tags/tag184.xml"/><Relationship Id="rId12" Type="http://schemas.openxmlformats.org/officeDocument/2006/relationships/tags" Target="../tags/tag183.xml"/><Relationship Id="rId11" Type="http://schemas.openxmlformats.org/officeDocument/2006/relationships/tags" Target="../tags/tag182.xml"/><Relationship Id="rId10" Type="http://schemas.openxmlformats.org/officeDocument/2006/relationships/tags" Target="../tags/tag181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3.xml"/><Relationship Id="rId8" Type="http://schemas.openxmlformats.org/officeDocument/2006/relationships/tags" Target="../tags/tag192.xml"/><Relationship Id="rId7" Type="http://schemas.openxmlformats.org/officeDocument/2006/relationships/tags" Target="../tags/tag191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0" Type="http://schemas.openxmlformats.org/officeDocument/2006/relationships/tags" Target="../tags/tag19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5.xml"/><Relationship Id="rId8" Type="http://schemas.openxmlformats.org/officeDocument/2006/relationships/tags" Target="../tags/tag204.xml"/><Relationship Id="rId7" Type="http://schemas.openxmlformats.org/officeDocument/2006/relationships/tags" Target="../tags/tag203.xml"/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7" Type="http://schemas.openxmlformats.org/officeDocument/2006/relationships/tags" Target="../tags/tag213.xml"/><Relationship Id="rId16" Type="http://schemas.openxmlformats.org/officeDocument/2006/relationships/tags" Target="../tags/tag212.xml"/><Relationship Id="rId15" Type="http://schemas.openxmlformats.org/officeDocument/2006/relationships/tags" Target="../tags/tag211.xml"/><Relationship Id="rId14" Type="http://schemas.openxmlformats.org/officeDocument/2006/relationships/tags" Target="../tags/tag210.xml"/><Relationship Id="rId13" Type="http://schemas.openxmlformats.org/officeDocument/2006/relationships/tags" Target="../tags/tag209.xml"/><Relationship Id="rId12" Type="http://schemas.openxmlformats.org/officeDocument/2006/relationships/tags" Target="../tags/tag208.xml"/><Relationship Id="rId11" Type="http://schemas.openxmlformats.org/officeDocument/2006/relationships/tags" Target="../tags/tag207.xml"/><Relationship Id="rId10" Type="http://schemas.openxmlformats.org/officeDocument/2006/relationships/tags" Target="../tags/tag20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25.xml"/><Relationship Id="rId8" Type="http://schemas.openxmlformats.org/officeDocument/2006/relationships/tags" Target="../tags/tag224.xml"/><Relationship Id="rId7" Type="http://schemas.openxmlformats.org/officeDocument/2006/relationships/tags" Target="../tags/tag223.xml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4" Type="http://schemas.openxmlformats.org/officeDocument/2006/relationships/tags" Target="../tags/tag220.xml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5" Type="http://schemas.openxmlformats.org/officeDocument/2006/relationships/tags" Target="../tags/tag231.xml"/><Relationship Id="rId14" Type="http://schemas.openxmlformats.org/officeDocument/2006/relationships/tags" Target="../tags/tag230.xml"/><Relationship Id="rId13" Type="http://schemas.openxmlformats.org/officeDocument/2006/relationships/tags" Target="../tags/tag229.xml"/><Relationship Id="rId12" Type="http://schemas.openxmlformats.org/officeDocument/2006/relationships/tags" Target="../tags/tag228.xml"/><Relationship Id="rId11" Type="http://schemas.openxmlformats.org/officeDocument/2006/relationships/tags" Target="../tags/tag227.xml"/><Relationship Id="rId10" Type="http://schemas.openxmlformats.org/officeDocument/2006/relationships/tags" Target="../tags/tag226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239.xml"/><Relationship Id="rId8" Type="http://schemas.openxmlformats.org/officeDocument/2006/relationships/tags" Target="../tags/tag238.xml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4" Type="http://schemas.openxmlformats.org/officeDocument/2006/relationships/tags" Target="../tags/tag244.xml"/><Relationship Id="rId13" Type="http://schemas.openxmlformats.org/officeDocument/2006/relationships/tags" Target="../tags/tag243.xml"/><Relationship Id="rId12" Type="http://schemas.openxmlformats.org/officeDocument/2006/relationships/tags" Target="../tags/tag242.xml"/><Relationship Id="rId11" Type="http://schemas.openxmlformats.org/officeDocument/2006/relationships/tags" Target="../tags/tag241.xml"/><Relationship Id="rId10" Type="http://schemas.openxmlformats.org/officeDocument/2006/relationships/tags" Target="../tags/tag240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4" Type="http://schemas.openxmlformats.org/officeDocument/2006/relationships/tags" Target="../tags/tag247.xml"/><Relationship Id="rId3" Type="http://schemas.openxmlformats.org/officeDocument/2006/relationships/tags" Target="../tags/tag246.xml"/><Relationship Id="rId2" Type="http://schemas.openxmlformats.org/officeDocument/2006/relationships/tags" Target="../tags/tag24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255.xml"/><Relationship Id="rId8" Type="http://schemas.openxmlformats.org/officeDocument/2006/relationships/tags" Target="../tags/tag254.xml"/><Relationship Id="rId7" Type="http://schemas.openxmlformats.org/officeDocument/2006/relationships/tags" Target="../tags/tag253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7" Type="http://schemas.openxmlformats.org/officeDocument/2006/relationships/tags" Target="../tags/tag263.xml"/><Relationship Id="rId16" Type="http://schemas.openxmlformats.org/officeDocument/2006/relationships/tags" Target="../tags/tag262.xml"/><Relationship Id="rId15" Type="http://schemas.openxmlformats.org/officeDocument/2006/relationships/tags" Target="../tags/tag261.xml"/><Relationship Id="rId14" Type="http://schemas.openxmlformats.org/officeDocument/2006/relationships/tags" Target="../tags/tag260.xml"/><Relationship Id="rId13" Type="http://schemas.openxmlformats.org/officeDocument/2006/relationships/tags" Target="../tags/tag259.xml"/><Relationship Id="rId12" Type="http://schemas.openxmlformats.org/officeDocument/2006/relationships/tags" Target="../tags/tag258.xml"/><Relationship Id="rId11" Type="http://schemas.openxmlformats.org/officeDocument/2006/relationships/tags" Target="../tags/tag257.xml"/><Relationship Id="rId10" Type="http://schemas.openxmlformats.org/officeDocument/2006/relationships/tags" Target="../tags/tag256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271.xml"/><Relationship Id="rId8" Type="http://schemas.openxmlformats.org/officeDocument/2006/relationships/tags" Target="../tags/tag270.xml"/><Relationship Id="rId7" Type="http://schemas.openxmlformats.org/officeDocument/2006/relationships/tags" Target="../tags/tag269.xml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tags" Target="../tags/tag266.xml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5" Type="http://schemas.openxmlformats.org/officeDocument/2006/relationships/tags" Target="../tags/tag277.xml"/><Relationship Id="rId14" Type="http://schemas.openxmlformats.org/officeDocument/2006/relationships/tags" Target="../tags/tag276.xml"/><Relationship Id="rId13" Type="http://schemas.openxmlformats.org/officeDocument/2006/relationships/tags" Target="../tags/tag275.xml"/><Relationship Id="rId12" Type="http://schemas.openxmlformats.org/officeDocument/2006/relationships/tags" Target="../tags/tag274.xml"/><Relationship Id="rId11" Type="http://schemas.openxmlformats.org/officeDocument/2006/relationships/tags" Target="../tags/tag273.xml"/><Relationship Id="rId10" Type="http://schemas.openxmlformats.org/officeDocument/2006/relationships/tags" Target="../tags/tag272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4" Type="http://schemas.openxmlformats.org/officeDocument/2006/relationships/tags" Target="../tags/tag290.xml"/><Relationship Id="rId13" Type="http://schemas.openxmlformats.org/officeDocument/2006/relationships/tags" Target="../tags/tag289.xml"/><Relationship Id="rId12" Type="http://schemas.openxmlformats.org/officeDocument/2006/relationships/tags" Target="../tags/tag288.xml"/><Relationship Id="rId11" Type="http://schemas.openxmlformats.org/officeDocument/2006/relationships/tags" Target="../tags/tag287.xml"/><Relationship Id="rId10" Type="http://schemas.openxmlformats.org/officeDocument/2006/relationships/tags" Target="../tags/tag286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98.xml"/><Relationship Id="rId8" Type="http://schemas.openxmlformats.org/officeDocument/2006/relationships/tags" Target="../tags/tag297.xml"/><Relationship Id="rId7" Type="http://schemas.openxmlformats.org/officeDocument/2006/relationships/tags" Target="../tags/tag296.xml"/><Relationship Id="rId6" Type="http://schemas.openxmlformats.org/officeDocument/2006/relationships/tags" Target="../tags/tag295.xml"/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7" Type="http://schemas.openxmlformats.org/officeDocument/2006/relationships/tags" Target="../tags/tag306.xml"/><Relationship Id="rId16" Type="http://schemas.openxmlformats.org/officeDocument/2006/relationships/tags" Target="../tags/tag305.xml"/><Relationship Id="rId15" Type="http://schemas.openxmlformats.org/officeDocument/2006/relationships/tags" Target="../tags/tag304.xml"/><Relationship Id="rId14" Type="http://schemas.openxmlformats.org/officeDocument/2006/relationships/tags" Target="../tags/tag303.xml"/><Relationship Id="rId13" Type="http://schemas.openxmlformats.org/officeDocument/2006/relationships/tags" Target="../tags/tag302.xml"/><Relationship Id="rId12" Type="http://schemas.openxmlformats.org/officeDocument/2006/relationships/tags" Target="../tags/tag301.xml"/><Relationship Id="rId11" Type="http://schemas.openxmlformats.org/officeDocument/2006/relationships/tags" Target="../tags/tag300.xml"/><Relationship Id="rId10" Type="http://schemas.openxmlformats.org/officeDocument/2006/relationships/tags" Target="../tags/tag299.xml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tags" Target="../tags/tag314.xml"/><Relationship Id="rId8" Type="http://schemas.openxmlformats.org/officeDocument/2006/relationships/tags" Target="../tags/tag313.xml"/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5" Type="http://schemas.openxmlformats.org/officeDocument/2006/relationships/tags" Target="../tags/tag320.xml"/><Relationship Id="rId14" Type="http://schemas.openxmlformats.org/officeDocument/2006/relationships/tags" Target="../tags/tag319.xml"/><Relationship Id="rId13" Type="http://schemas.openxmlformats.org/officeDocument/2006/relationships/tags" Target="../tags/tag318.xml"/><Relationship Id="rId12" Type="http://schemas.openxmlformats.org/officeDocument/2006/relationships/tags" Target="../tags/tag317.xml"/><Relationship Id="rId11" Type="http://schemas.openxmlformats.org/officeDocument/2006/relationships/tags" Target="../tags/tag316.xml"/><Relationship Id="rId10" Type="http://schemas.openxmlformats.org/officeDocument/2006/relationships/tags" Target="../tags/tag315.xm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328.xml"/><Relationship Id="rId8" Type="http://schemas.openxmlformats.org/officeDocument/2006/relationships/tags" Target="../tags/tag327.xml"/><Relationship Id="rId7" Type="http://schemas.openxmlformats.org/officeDocument/2006/relationships/tags" Target="../tags/tag326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1" Type="http://schemas.openxmlformats.org/officeDocument/2006/relationships/tags" Target="../tags/tag330.xml"/><Relationship Id="rId10" Type="http://schemas.openxmlformats.org/officeDocument/2006/relationships/tags" Target="../tags/tag329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tags" Target="../tags/tag335.xml"/><Relationship Id="rId5" Type="http://schemas.openxmlformats.org/officeDocument/2006/relationships/tags" Target="../tags/tag334.xml"/><Relationship Id="rId4" Type="http://schemas.openxmlformats.org/officeDocument/2006/relationships/tags" Target="../tags/tag333.xml"/><Relationship Id="rId3" Type="http://schemas.openxmlformats.org/officeDocument/2006/relationships/tags" Target="../tags/tag332.xml"/><Relationship Id="rId2" Type="http://schemas.openxmlformats.org/officeDocument/2006/relationships/tags" Target="../tags/tag331.xml"/><Relationship Id="rId17" Type="http://schemas.openxmlformats.org/officeDocument/2006/relationships/tags" Target="../tags/tag346.xml"/><Relationship Id="rId16" Type="http://schemas.openxmlformats.org/officeDocument/2006/relationships/tags" Target="../tags/tag345.xml"/><Relationship Id="rId15" Type="http://schemas.openxmlformats.org/officeDocument/2006/relationships/tags" Target="../tags/tag344.xml"/><Relationship Id="rId14" Type="http://schemas.openxmlformats.org/officeDocument/2006/relationships/tags" Target="../tags/tag343.xml"/><Relationship Id="rId13" Type="http://schemas.openxmlformats.org/officeDocument/2006/relationships/tags" Target="../tags/tag342.xml"/><Relationship Id="rId12" Type="http://schemas.openxmlformats.org/officeDocument/2006/relationships/tags" Target="../tags/tag341.xml"/><Relationship Id="rId11" Type="http://schemas.openxmlformats.org/officeDocument/2006/relationships/tags" Target="../tags/tag340.xml"/><Relationship Id="rId10" Type="http://schemas.openxmlformats.org/officeDocument/2006/relationships/tags" Target="../tags/tag339.xml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354.xml"/><Relationship Id="rId8" Type="http://schemas.openxmlformats.org/officeDocument/2006/relationships/tags" Target="../tags/tag353.xml"/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5" Type="http://schemas.openxmlformats.org/officeDocument/2006/relationships/tags" Target="../tags/tag360.xml"/><Relationship Id="rId14" Type="http://schemas.openxmlformats.org/officeDocument/2006/relationships/tags" Target="../tags/tag359.xml"/><Relationship Id="rId13" Type="http://schemas.openxmlformats.org/officeDocument/2006/relationships/tags" Target="../tags/tag358.xml"/><Relationship Id="rId12" Type="http://schemas.openxmlformats.org/officeDocument/2006/relationships/tags" Target="../tags/tag357.xml"/><Relationship Id="rId11" Type="http://schemas.openxmlformats.org/officeDocument/2006/relationships/tags" Target="../tags/tag356.xml"/><Relationship Id="rId10" Type="http://schemas.openxmlformats.org/officeDocument/2006/relationships/tags" Target="../tags/tag355.xml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tags" Target="../tags/tag367.xml"/><Relationship Id="rId7" Type="http://schemas.openxmlformats.org/officeDocument/2006/relationships/tags" Target="../tags/tag366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4" Type="http://schemas.openxmlformats.org/officeDocument/2006/relationships/tags" Target="../tags/tag373.xml"/><Relationship Id="rId13" Type="http://schemas.openxmlformats.org/officeDocument/2006/relationships/tags" Target="../tags/tag372.xml"/><Relationship Id="rId12" Type="http://schemas.openxmlformats.org/officeDocument/2006/relationships/tags" Target="../tags/tag371.xml"/><Relationship Id="rId11" Type="http://schemas.openxmlformats.org/officeDocument/2006/relationships/tags" Target="../tags/tag370.xml"/><Relationship Id="rId10" Type="http://schemas.openxmlformats.org/officeDocument/2006/relationships/tags" Target="../tags/tag369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381.xml"/><Relationship Id="rId8" Type="http://schemas.openxmlformats.org/officeDocument/2006/relationships/tags" Target="../tags/tag380.xml"/><Relationship Id="rId7" Type="http://schemas.openxmlformats.org/officeDocument/2006/relationships/tags" Target="../tags/tag379.xml"/><Relationship Id="rId6" Type="http://schemas.openxmlformats.org/officeDocument/2006/relationships/tags" Target="../tags/tag378.xml"/><Relationship Id="rId5" Type="http://schemas.openxmlformats.org/officeDocument/2006/relationships/tags" Target="../tags/tag377.xml"/><Relationship Id="rId4" Type="http://schemas.openxmlformats.org/officeDocument/2006/relationships/tags" Target="../tags/tag376.xml"/><Relationship Id="rId3" Type="http://schemas.openxmlformats.org/officeDocument/2006/relationships/tags" Target="../tags/tag375.xml"/><Relationship Id="rId2" Type="http://schemas.openxmlformats.org/officeDocument/2006/relationships/tags" Target="../tags/tag374.xml"/><Relationship Id="rId11" Type="http://schemas.openxmlformats.org/officeDocument/2006/relationships/tags" Target="../tags/tag383.xml"/><Relationship Id="rId10" Type="http://schemas.openxmlformats.org/officeDocument/2006/relationships/tags" Target="../tags/tag382.xml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4" Type="http://schemas.openxmlformats.org/officeDocument/2006/relationships/tags" Target="../tags/tag386.xml"/><Relationship Id="rId3" Type="http://schemas.openxmlformats.org/officeDocument/2006/relationships/tags" Target="../tags/tag385.xml"/><Relationship Id="rId2" Type="http://schemas.openxmlformats.org/officeDocument/2006/relationships/tags" Target="../tags/tag384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609600"/>
            <a:ext cx="10973435" cy="5638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文"/>
          <p:cNvSpPr txBox="1">
            <a:spLocks noGrp="1"/>
          </p:cNvSpPr>
          <p:nvPr>
            <p:ph idx="3"/>
            <p:custDataLst>
              <p:tags r:id="rId2"/>
            </p:custDataLst>
          </p:nvPr>
        </p:nvSpPr>
        <p:spPr>
          <a:xfrm>
            <a:off x="608330" y="1289050"/>
            <a:ext cx="10968990" cy="496062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>
              <a:defRPr dirty="0">
                <a:latin typeface="+mn-ea"/>
                <a:ea typeface="+mn-ea"/>
                <a:sym typeface="+mn-ea"/>
              </a:defRPr>
            </a:lvl1pPr>
            <a:lvl2pPr>
              <a:defRPr>
                <a:latin typeface="+mn-ea"/>
                <a:ea typeface="+mn-ea"/>
              </a:defRPr>
            </a:lvl2pPr>
            <a:lvl3pPr>
              <a:defRPr>
                <a:latin typeface="+mn-ea"/>
                <a:ea typeface="+mn-ea"/>
              </a:defRPr>
            </a:lvl3pPr>
            <a:lvl4pPr>
              <a:defRPr>
                <a:latin typeface="+mn-ea"/>
                <a:ea typeface="+mn-ea"/>
              </a:defRPr>
            </a:lvl4pPr>
            <a:lvl5pPr>
              <a:defRPr>
                <a:latin typeface="+mn-ea"/>
                <a:ea typeface="+mn-ea"/>
              </a:defRPr>
            </a:lvl5pPr>
          </a:lstStyle>
          <a:p>
            <a:pPr lvl="0"/>
            <a:r>
              <a:rPr lang="zh-CN" altLang="en-US" dirty="0">
                <a:sym typeface="+mn-ea"/>
              </a:rPr>
              <a:t>单击此处编辑母版文本样式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>
                <a:sym typeface="+mn-ea"/>
              </a:rPr>
              <a:t>第二级</a:t>
            </a:r>
            <a:endParaRPr lang="zh-CN" altLang="en-US" dirty="0">
              <a:sym typeface="+mn-ea"/>
            </a:endParaRPr>
          </a:p>
          <a:p>
            <a:pPr lvl="2"/>
            <a:r>
              <a:rPr lang="zh-CN" altLang="en-US" dirty="0">
                <a:sym typeface="+mn-ea"/>
              </a:rPr>
              <a:t>第三级</a:t>
            </a:r>
            <a:endParaRPr lang="zh-CN" altLang="en-US" dirty="0">
              <a:sym typeface="+mn-ea"/>
            </a:endParaRPr>
          </a:p>
          <a:p>
            <a:pPr lvl="3"/>
            <a:r>
              <a:rPr lang="zh-CN" altLang="en-US" dirty="0">
                <a:sym typeface="+mn-ea"/>
              </a:rPr>
              <a:t>第四级</a:t>
            </a:r>
            <a:endParaRPr lang="zh-CN" altLang="en-US" dirty="0">
              <a:sym typeface="+mn-ea"/>
            </a:endParaRPr>
          </a:p>
          <a:p>
            <a:pPr lvl="4"/>
            <a:r>
              <a:rPr lang="zh-CN" altLang="en-US">
                <a:sym typeface="+mn-ea"/>
              </a:rPr>
              <a:t>第五级</a:t>
            </a:r>
            <a:endParaRPr lang="zh-CN" altLang="en-US" dirty="0"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/>
            <p:custDataLst>
              <p:tags r:id="rId3"/>
            </p:custDataLst>
          </p:nvPr>
        </p:nvSpPr>
        <p:spPr>
          <a:xfrm>
            <a:off x="608400" y="330905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2700000" scaled="0"/>
                </a:gra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"/>
          <p:cNvSpPr txBox="1">
            <a:spLocks noGrp="1"/>
          </p:cNvSpPr>
          <p:nvPr>
            <p:ph type="title" idx="3" hasCustomPrompt="1"/>
            <p:custDataLst>
              <p:tags r:id="rId2"/>
            </p:custDataLst>
          </p:nvPr>
        </p:nvSpPr>
        <p:spPr>
          <a:xfrm>
            <a:off x="551815" y="1823085"/>
            <a:ext cx="2317115" cy="2828925"/>
          </a:xfrm>
          <a:prstGeom prst="rect">
            <a:avLst/>
          </a:prstGeom>
          <a:noFill/>
        </p:spPr>
        <p:txBody>
          <a:bodyPr vert="eaVert"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 kumimoji="0" lang="zh-CN" altLang="en-US" sz="9600" b="0" i="0" u="none" strike="noStrike" kern="1200" cap="none" spc="30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alpha val="71000"/>
                      </a:schemeClr>
                    </a:gs>
                  </a:gsLst>
                  <a:lin ang="8100000" scaled="0"/>
                </a:gradFill>
                <a:latin typeface="+mj-ea"/>
                <a:ea typeface="+mj-ea"/>
                <a:cs typeface="+mj-ea"/>
              </a:defRPr>
            </a:lvl1pPr>
          </a:lstStyle>
          <a:p>
            <a:pPr lvl="0" algn="ctr">
              <a:lnSpc>
                <a:spcPct val="120000"/>
              </a:lnSpc>
            </a:pPr>
            <a:r>
              <a:rPr>
                <a:sym typeface="+mn-ea"/>
              </a:rPr>
              <a:t>标题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文"/>
          <p:cNvSpPr txBox="1">
            <a:spLocks noGrp="1"/>
          </p:cNvSpPr>
          <p:nvPr>
            <p:ph idx="3"/>
            <p:custDataLst>
              <p:tags r:id="rId2"/>
            </p:custDataLst>
          </p:nvPr>
        </p:nvSpPr>
        <p:spPr>
          <a:xfrm>
            <a:off x="6400800" y="1289050"/>
            <a:ext cx="5176520" cy="496062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9" name="正文"/>
          <p:cNvSpPr txBox="1">
            <a:spLocks noGrp="1"/>
          </p:cNvSpPr>
          <p:nvPr>
            <p:ph idx="2"/>
            <p:custDataLst>
              <p:tags r:id="rId3"/>
            </p:custDataLst>
          </p:nvPr>
        </p:nvSpPr>
        <p:spPr>
          <a:xfrm>
            <a:off x="608330" y="1289050"/>
            <a:ext cx="5176520" cy="496062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4"/>
            </p:custDataLst>
          </p:nvPr>
        </p:nvSpPr>
        <p:spPr>
          <a:xfrm>
            <a:off x="608400" y="330905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2700000" scaled="0"/>
                </a:gra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文"/>
          <p:cNvSpPr txBox="1">
            <a:spLocks noGrp="1"/>
          </p:cNvSpPr>
          <p:nvPr>
            <p:ph idx="5"/>
            <p:custDataLst>
              <p:tags r:id="rId2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13" name="标题"/>
          <p:cNvSpPr txBox="1">
            <a:spLocks noGrp="1"/>
          </p:cNvSpPr>
          <p:nvPr>
            <p:ph type="title" idx="4"/>
            <p:custDataLst>
              <p:tags r:id="rId3"/>
            </p:custDataLst>
          </p:nvPr>
        </p:nvSpPr>
        <p:spPr>
          <a:xfrm>
            <a:off x="6235065" y="1353185"/>
            <a:ext cx="5342255" cy="4762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正文"/>
          <p:cNvSpPr txBox="1">
            <a:spLocks noGrp="1"/>
          </p:cNvSpPr>
          <p:nvPr>
            <p:ph idx="3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608330" y="1353185"/>
            <a:ext cx="5342255" cy="4762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330905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2700000" scaled="0"/>
                </a:gra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608400" y="330905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2700000" scaled="0"/>
                </a:gra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文"/>
          <p:cNvSpPr txBox="1"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608330"/>
            <a:ext cx="10968990" cy="56483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2"/>
            </p:custDataLst>
          </p:nvPr>
        </p:nvSpPr>
        <p:spPr>
          <a:xfrm>
            <a:off x="608400" y="1030605"/>
            <a:ext cx="10968990" cy="50355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0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 algn="l"/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3"/>
            </p:custDataLst>
          </p:nvPr>
        </p:nvSpPr>
        <p:spPr>
          <a:xfrm>
            <a:off x="608400" y="330905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2700000" scaled="0"/>
                </a:gra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_1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接连接符 17"/>
          <p:cNvCxnSpPr/>
          <p:nvPr>
            <p:custDataLst>
              <p:tags r:id="rId2"/>
            </p:custDataLst>
          </p:nvPr>
        </p:nvCxnSpPr>
        <p:spPr>
          <a:xfrm>
            <a:off x="461890" y="4495"/>
            <a:ext cx="0" cy="685355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3"/>
            </p:custDataLst>
          </p:nvPr>
        </p:nvCxnSpPr>
        <p:spPr>
          <a:xfrm>
            <a:off x="492369" y="6295487"/>
            <a:ext cx="1118381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4"/>
            </p:custDataLst>
          </p:nvPr>
        </p:nvCxnSpPr>
        <p:spPr>
          <a:xfrm>
            <a:off x="505167" y="574430"/>
            <a:ext cx="1168683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VCG4117295196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>
            <a:alphaModFix amt="14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 b="5546"/>
          <a:stretch>
            <a:fillRect/>
          </a:stretch>
        </p:blipFill>
        <p:spPr>
          <a:xfrm>
            <a:off x="9565991" y="3138078"/>
            <a:ext cx="2627604" cy="3719922"/>
          </a:xfrm>
          <a:prstGeom prst="rect">
            <a:avLst/>
          </a:prstGeom>
        </p:spPr>
      </p:pic>
      <p:sp>
        <p:nvSpPr>
          <p:cNvPr id="12" name="VCG211375358076"/>
          <p:cNvSpPr/>
          <p:nvPr>
            <p:custDataLst>
              <p:tags r:id="rId8"/>
            </p:custDataLst>
          </p:nvPr>
        </p:nvSpPr>
        <p:spPr>
          <a:xfrm>
            <a:off x="1710690" y="994410"/>
            <a:ext cx="2967990" cy="4873625"/>
          </a:xfrm>
          <a:prstGeom prst="roundRect">
            <a:avLst>
              <a:gd name="adj" fmla="val 50000"/>
            </a:avLst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Normal" panose="00000500000000000000" pitchFamily="2" charset="-122"/>
            </a:endParaRPr>
          </a:p>
        </p:txBody>
      </p:sp>
      <p:sp>
        <p:nvSpPr>
          <p:cNvPr id="11" name="矩形: 圆角 8"/>
          <p:cNvSpPr/>
          <p:nvPr>
            <p:custDataLst>
              <p:tags r:id="rId10"/>
            </p:custDataLst>
          </p:nvPr>
        </p:nvSpPr>
        <p:spPr>
          <a:xfrm>
            <a:off x="1553845" y="874395"/>
            <a:ext cx="3237865" cy="513143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Normal" panose="00000500000000000000" pitchFamily="2" charset="-122"/>
            </a:endParaRPr>
          </a:p>
        </p:txBody>
      </p:sp>
      <p:sp>
        <p:nvSpPr>
          <p:cNvPr id="10" name="椭圆 9"/>
          <p:cNvSpPr/>
          <p:nvPr>
            <p:custDataLst>
              <p:tags r:id="rId11"/>
            </p:custDataLst>
          </p:nvPr>
        </p:nvSpPr>
        <p:spPr>
          <a:xfrm>
            <a:off x="4504055" y="1584960"/>
            <a:ext cx="154940" cy="15494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Normal" panose="00000500000000000000" pitchFamily="2" charset="-122"/>
            </a:endParaRPr>
          </a:p>
        </p:txBody>
      </p:sp>
      <p:sp>
        <p:nvSpPr>
          <p:cNvPr id="26" name="椭圆 25"/>
          <p:cNvSpPr/>
          <p:nvPr>
            <p:custDataLst>
              <p:tags r:id="rId12"/>
            </p:custDataLst>
          </p:nvPr>
        </p:nvSpPr>
        <p:spPr>
          <a:xfrm>
            <a:off x="1486535" y="4551045"/>
            <a:ext cx="154940" cy="15494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Normal" panose="00000500000000000000" pitchFamily="2" charset="-122"/>
            </a:endParaRPr>
          </a:p>
        </p:txBody>
      </p:sp>
      <p:cxnSp>
        <p:nvCxnSpPr>
          <p:cNvPr id="17" name="直接连接符 16"/>
          <p:cNvCxnSpPr/>
          <p:nvPr>
            <p:custDataLst>
              <p:tags r:id="rId13"/>
            </p:custDataLst>
          </p:nvPr>
        </p:nvCxnSpPr>
        <p:spPr>
          <a:xfrm>
            <a:off x="11690254" y="574430"/>
            <a:ext cx="0" cy="628357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日期占位符 3"/>
          <p:cNvSpPr>
            <a:spLocks noGrp="1"/>
          </p:cNvSpPr>
          <p:nvPr>
            <p:ph type="dt" sz="half" idx="16385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6386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5078942" y="1651000"/>
            <a:ext cx="60970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20XX YEAR</a:t>
            </a:r>
            <a:endParaRPr lang="zh-CN" altLang="en-US" smtClean="0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6387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标题"/>
          <p:cNvSpPr txBox="1">
            <a:spLocks noGrp="1"/>
          </p:cNvSpPr>
          <p:nvPr>
            <p:ph type="title" idx="16388" hasCustomPrompt="1"/>
            <p:custDataLst>
              <p:tags r:id="rId18"/>
            </p:custDataLst>
          </p:nvPr>
        </p:nvSpPr>
        <p:spPr>
          <a:xfrm>
            <a:off x="4823354" y="2159000"/>
            <a:ext cx="6352646" cy="25400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sz="6000" b="1" i="0" u="none" strike="noStrike" kern="1200" cap="none" spc="0" normalizeH="0" baseline="0" noProof="1" dirty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5000"/>
                      </a:schemeClr>
                    </a:gs>
                  </a:gsLst>
                  <a:lin ang="8100000" scaled="0"/>
                </a:gra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>
                <a:sym typeface="+mn-ea"/>
              </a:rPr>
              <a:t>单击此处
添加文档标题</a:t>
            </a:r>
            <a:endParaRPr>
              <a:sym typeface="+mn-ea"/>
            </a:endParaRPr>
          </a:p>
        </p:txBody>
      </p:sp>
      <p:sp>
        <p:nvSpPr>
          <p:cNvPr id="9" name="署名"/>
          <p:cNvSpPr txBox="1"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8635118" y="4749800"/>
            <a:ext cx="2540882" cy="5334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000" b="0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 algn="l">
              <a:lnSpc>
                <a:spcPct val="150000"/>
              </a:lnSpc>
            </a:pPr>
            <a:r>
              <a:rPr>
                <a:sym typeface="+mn-ea"/>
              </a:rPr>
              <a:t>BY WPS</a:t>
            </a:r>
            <a:endParaRPr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56" y="1524000"/>
            <a:ext cx="10972888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_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接连接符 13"/>
          <p:cNvCxnSpPr/>
          <p:nvPr>
            <p:custDataLst>
              <p:tags r:id="rId2"/>
            </p:custDataLst>
          </p:nvPr>
        </p:nvCxnSpPr>
        <p:spPr>
          <a:xfrm>
            <a:off x="11690254" y="574430"/>
            <a:ext cx="0" cy="628357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3"/>
            </p:custDataLst>
          </p:nvPr>
        </p:nvCxnSpPr>
        <p:spPr>
          <a:xfrm>
            <a:off x="492369" y="6231987"/>
            <a:ext cx="1118381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4"/>
            </p:custDataLst>
          </p:nvPr>
        </p:nvCxnSpPr>
        <p:spPr>
          <a:xfrm>
            <a:off x="461890" y="4495"/>
            <a:ext cx="0" cy="685355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5"/>
            </p:custDataLst>
          </p:nvPr>
        </p:nvCxnSpPr>
        <p:spPr>
          <a:xfrm>
            <a:off x="505167" y="574430"/>
            <a:ext cx="1168683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日期占位符 3"/>
          <p:cNvSpPr>
            <a:spLocks noGrp="1"/>
          </p:cNvSpPr>
          <p:nvPr>
            <p:ph type="dt" sz="half" idx="16385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6386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6387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0" name="标题"/>
          <p:cNvSpPr txBox="1">
            <a:spLocks noGrp="1"/>
          </p:cNvSpPr>
          <p:nvPr>
            <p:ph type="title" idx="16388" hasCustomPrompt="1"/>
            <p:custDataLst>
              <p:tags r:id="rId9"/>
            </p:custDataLst>
          </p:nvPr>
        </p:nvSpPr>
        <p:spPr>
          <a:xfrm>
            <a:off x="1903942" y="3530600"/>
            <a:ext cx="8384117" cy="15240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800" b="0" i="0" u="none" strike="noStrike" kern="1200" cap="none" spc="0" normalizeH="0" baseline="0" noProof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 algn="ctr"/>
            <a:r>
              <a:rPr>
                <a:sym typeface="+mn-ea"/>
              </a:rPr>
              <a:t>单击此处添加章节标题</a:t>
            </a:r>
            <a:endParaRPr>
              <a:sym typeface="+mn-ea"/>
            </a:endParaRPr>
          </a:p>
        </p:txBody>
      </p:sp>
      <p:sp>
        <p:nvSpPr>
          <p:cNvPr id="7" name="节编号"/>
          <p:cNvSpPr txBox="1"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5332413" y="1905000"/>
            <a:ext cx="1527175" cy="15240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zh-CN" sz="72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5400000" scaled="0"/>
                </a:gradFill>
                <a:latin typeface="+mj-ea"/>
                <a:ea typeface="+mj-ea"/>
                <a:cs typeface="MiSans Normal" panose="00000500000000000000" pitchFamily="2" charset="-122"/>
              </a:defRPr>
            </a:lvl1pPr>
          </a:lstStyle>
          <a:p>
            <a:pPr lvl="0" algn="ctr"/>
            <a:r>
              <a:rPr dirty="0">
                <a:sym typeface="+mn-ea"/>
              </a:rPr>
              <a:t>01</a:t>
            </a:r>
            <a:endParaRPr dirty="0"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_1_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/>
          <p:cNvCxnSpPr/>
          <p:nvPr>
            <p:custDataLst>
              <p:tags r:id="rId2"/>
            </p:custDataLst>
          </p:nvPr>
        </p:nvCxnSpPr>
        <p:spPr>
          <a:xfrm>
            <a:off x="461890" y="4495"/>
            <a:ext cx="0" cy="685355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92369" y="6295487"/>
            <a:ext cx="1118381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4"/>
            </p:custDataLst>
          </p:nvPr>
        </p:nvCxnSpPr>
        <p:spPr>
          <a:xfrm>
            <a:off x="505167" y="574430"/>
            <a:ext cx="1168683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VCG41172951964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>
            <a:alphaModFix amt="14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 b="5546"/>
          <a:stretch>
            <a:fillRect/>
          </a:stretch>
        </p:blipFill>
        <p:spPr>
          <a:xfrm>
            <a:off x="9565991" y="3138078"/>
            <a:ext cx="2627604" cy="3719922"/>
          </a:xfrm>
          <a:prstGeom prst="rect">
            <a:avLst/>
          </a:prstGeom>
        </p:spPr>
      </p:pic>
      <p:sp>
        <p:nvSpPr>
          <p:cNvPr id="16" name="VCG211375358076"/>
          <p:cNvSpPr/>
          <p:nvPr>
            <p:custDataLst>
              <p:tags r:id="rId8"/>
            </p:custDataLst>
          </p:nvPr>
        </p:nvSpPr>
        <p:spPr>
          <a:xfrm>
            <a:off x="1710690" y="994410"/>
            <a:ext cx="2967990" cy="4873625"/>
          </a:xfrm>
          <a:prstGeom prst="roundRect">
            <a:avLst>
              <a:gd name="adj" fmla="val 50000"/>
            </a:avLst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Normal" panose="00000500000000000000" pitchFamily="2" charset="-122"/>
            </a:endParaRPr>
          </a:p>
        </p:txBody>
      </p:sp>
      <p:sp>
        <p:nvSpPr>
          <p:cNvPr id="17" name="矩形: 圆角 16"/>
          <p:cNvSpPr/>
          <p:nvPr>
            <p:custDataLst>
              <p:tags r:id="rId10"/>
            </p:custDataLst>
          </p:nvPr>
        </p:nvSpPr>
        <p:spPr>
          <a:xfrm>
            <a:off x="1553845" y="874395"/>
            <a:ext cx="3237865" cy="513143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Normal" panose="00000500000000000000" pitchFamily="2" charset="-122"/>
            </a:endParaRPr>
          </a:p>
        </p:txBody>
      </p:sp>
      <p:sp>
        <p:nvSpPr>
          <p:cNvPr id="18" name="椭圆 17"/>
          <p:cNvSpPr/>
          <p:nvPr>
            <p:custDataLst>
              <p:tags r:id="rId11"/>
            </p:custDataLst>
          </p:nvPr>
        </p:nvSpPr>
        <p:spPr>
          <a:xfrm>
            <a:off x="4510405" y="1584960"/>
            <a:ext cx="154940" cy="15494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6FB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Normal" panose="00000500000000000000" pitchFamily="2" charset="-122"/>
            </a:endParaRPr>
          </a:p>
        </p:txBody>
      </p:sp>
      <p:sp>
        <p:nvSpPr>
          <p:cNvPr id="19" name="椭圆 18"/>
          <p:cNvSpPr/>
          <p:nvPr>
            <p:custDataLst>
              <p:tags r:id="rId12"/>
            </p:custDataLst>
          </p:nvPr>
        </p:nvSpPr>
        <p:spPr>
          <a:xfrm>
            <a:off x="1511935" y="4551045"/>
            <a:ext cx="154940" cy="15494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6FB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Normal" panose="00000500000000000000" pitchFamily="2" charset="-122"/>
            </a:endParaRPr>
          </a:p>
        </p:txBody>
      </p:sp>
      <p:cxnSp>
        <p:nvCxnSpPr>
          <p:cNvPr id="20" name="直接连接符 19"/>
          <p:cNvCxnSpPr/>
          <p:nvPr>
            <p:custDataLst>
              <p:tags r:id="rId13"/>
            </p:custDataLst>
          </p:nvPr>
        </p:nvCxnSpPr>
        <p:spPr>
          <a:xfrm>
            <a:off x="11690254" y="574430"/>
            <a:ext cx="0" cy="628357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日期占位符 3"/>
          <p:cNvSpPr>
            <a:spLocks noGrp="1"/>
          </p:cNvSpPr>
          <p:nvPr>
            <p:ph type="dt" sz="half" idx="16385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6386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6387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1" name="Subtitle 20"/>
          <p:cNvSpPr>
            <a:spLocks noGrp="1"/>
          </p:cNvSpPr>
          <p:nvPr>
            <p:ph type="body" idx="16389" hasCustomPrompt="1"/>
            <p:custDataLst>
              <p:tags r:id="rId17"/>
            </p:custDataLst>
          </p:nvPr>
        </p:nvSpPr>
        <p:spPr>
          <a:xfrm>
            <a:off x="5726642" y="2667000"/>
            <a:ext cx="54493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5000"/>
                      </a:schemeClr>
                    </a:gs>
                  </a:gsLst>
                  <a:lin ang="8100000" scaled="0"/>
                </a:gra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7" name="标题"/>
          <p:cNvSpPr txBox="1">
            <a:spLocks noGrp="1"/>
          </p:cNvSpPr>
          <p:nvPr>
            <p:ph type="title" idx="16388" hasCustomPrompt="1"/>
            <p:custDataLst>
              <p:tags r:id="rId18"/>
            </p:custDataLst>
          </p:nvPr>
        </p:nvSpPr>
        <p:spPr>
          <a:xfrm>
            <a:off x="5724878" y="3175000"/>
            <a:ext cx="5451122" cy="10160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6400" b="1" i="0" u="none" strike="noStrike" kern="1200" cap="none" spc="0" normalizeH="0" baseline="0" noProof="1" dirty="0">
                <a:gradFill>
                  <a:gsLst>
                    <a:gs pos="100000">
                      <a:schemeClr val="accent1"/>
                    </a:gs>
                    <a:gs pos="0">
                      <a:schemeClr val="accent1">
                        <a:lumMod val="75000"/>
                      </a:schemeClr>
                    </a:gs>
                  </a:gsLst>
                  <a:lin ang="8100000" scaled="0"/>
                </a:gra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谢谢观看</a:t>
            </a:r>
            <a:endParaRPr dirty="0"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7826305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7826049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319883777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319883522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5144601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319949313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319949058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11553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14849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320014594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51577089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320080385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320080130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Text Placeholder 23"/>
          <p:cNvSpPr>
            <a:spLocks noGrp="1"/>
          </p:cNvSpPr>
          <p:nvPr>
            <p:ph type="body" idx="51642625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t>CONTENTS</a:t>
            </a:r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t>目录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3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4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5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5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4704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6228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6228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83312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4836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4836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2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图片占位符 11"/>
          <p:cNvSpPr>
            <a:spLocks noGrp="1"/>
          </p:cNvSpPr>
          <p:nvPr>
            <p:ph type="pic" idx="16392" hasCustomPrompt="1"/>
            <p:custDataLst>
              <p:tags r:id="rId6"/>
            </p:custDataLst>
          </p:nvPr>
        </p:nvSpPr>
        <p:spPr>
          <a:xfrm>
            <a:off x="609600" y="16002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2082800" y="1651000"/>
            <a:ext cx="9499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2082800" y="2159000"/>
            <a:ext cx="9499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3" hasCustomPrompt="1"/>
            <p:custDataLst>
              <p:tags r:id="rId9"/>
            </p:custDataLst>
          </p:nvPr>
        </p:nvSpPr>
        <p:spPr>
          <a:xfrm>
            <a:off x="609600" y="32766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2082800" y="3327400"/>
            <a:ext cx="9499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2082800" y="3835400"/>
            <a:ext cx="9499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4" hasCustomPrompt="1"/>
            <p:custDataLst>
              <p:tags r:id="rId12"/>
            </p:custDataLst>
          </p:nvPr>
        </p:nvSpPr>
        <p:spPr>
          <a:xfrm>
            <a:off x="609600" y="49530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2082800" y="5003800"/>
            <a:ext cx="9499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2082800" y="5511800"/>
            <a:ext cx="9499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3_1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4089400"/>
            <a:ext cx="3429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609600"/>
            <a:ext cx="10972800" cy="2946400"/>
          </a:xfrm>
          <a:custGeom>
            <a:avLst/>
            <a:gdLst>
              <a:gd name="connisteX0" fmla="*/ 0 w 10972800"/>
              <a:gd name="connsiteY0" fmla="*/ 203200 h 2946400"/>
              <a:gd name="connisteX1" fmla="*/ 203200 w 10972800"/>
              <a:gd name="connsiteY1" fmla="*/ 0 h 2946400"/>
              <a:gd name="connisteX2" fmla="*/ 10769600 w 10972800"/>
              <a:gd name="connsiteY2" fmla="*/ 0 h 2946400"/>
              <a:gd name="connisteX3" fmla="*/ 10972800 w 10972800"/>
              <a:gd name="connsiteY3" fmla="*/ 203200 h 2946400"/>
              <a:gd name="connisteX4" fmla="*/ 10972800 w 10972800"/>
              <a:gd name="connsiteY4" fmla="*/ 2743200 h 2946400"/>
              <a:gd name="connisteX5" fmla="*/ 10769600 w 10972800"/>
              <a:gd name="connsiteY5" fmla="*/ 2946400 h 2946400"/>
              <a:gd name="connisteX6" fmla="*/ 203200 w 10972800"/>
              <a:gd name="connsiteY6" fmla="*/ 2946400 h 2946400"/>
              <a:gd name="connisteX7" fmla="*/ 0 w 10972800"/>
              <a:gd name="connsiteY7" fmla="*/ 2743200 h 2946400"/>
              <a:gd name="connisteX8" fmla="*/ 0 w 109728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743200"/>
                </a:lnTo>
                <a:cubicBezTo>
                  <a:pt x="10972800" y="2855424"/>
                  <a:pt x="10881824" y="2946400"/>
                  <a:pt x="107696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4648200" y="4165600"/>
            <a:ext cx="31623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4648200" y="4724400"/>
            <a:ext cx="31623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8420100" y="4165600"/>
            <a:ext cx="31623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8420100" y="4724400"/>
            <a:ext cx="31623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2">
    <p:bg>
      <p:bgRef idx="1001">
        <a:schemeClr val="bg2"/>
      </p:bgRef>
    </p:bg>
    <p:spTree>
      <p:nvGrpSpPr>
        <p:cNvPr id="1" name=""/>
        <p:cNvGrpSpPr/>
        <p:nvPr/>
      </p:nvGrpSpPr>
      <p:grpSpPr/>
      <p:sp>
        <p:nvSpPr>
          <p:cNvPr id="2" name="图片占位符 1"/>
          <p:cNvSpPr>
            <a:spLocks noGrp="1"/>
          </p:cNvSpPr>
          <p:nvPr>
            <p:ph type="pic" idx="10"/>
            <p:custDataLst>
              <p:tags r:id="rId2"/>
            </p:custDataLst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 idx="11" hasCustomPrompt="1"/>
            <p:custDataLst>
              <p:tags r:id="rId3"/>
            </p:custDataLst>
          </p:nvPr>
        </p:nvSpPr>
        <p:spPr>
          <a:xfrm>
            <a:off x="609600" y="482505"/>
            <a:ext cx="6858000" cy="71110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1523711"/>
            <a:ext cx="6858000" cy="4724695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右图-无背景-有间隙-有副标-4">
    <p:bg>
      <p:bgRef idx="1001">
        <a:schemeClr val="bg2"/>
      </p:bgRef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0" hasCustomPrompt="1"/>
            <p:custDataLst>
              <p:tags r:id="rId2"/>
            </p:custDataLst>
          </p:nvPr>
        </p:nvSpPr>
        <p:spPr>
          <a:xfrm>
            <a:off x="609600" y="482505"/>
            <a:ext cx="6705600" cy="73655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1" hasCustomPrompt="1"/>
            <p:custDataLst>
              <p:tags r:id="rId3"/>
            </p:custDataLst>
          </p:nvPr>
        </p:nvSpPr>
        <p:spPr>
          <a:xfrm>
            <a:off x="609600" y="1422206"/>
            <a:ext cx="6705600" cy="609600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1595" b="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单击此处添加文本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2641404"/>
            <a:ext cx="6705600" cy="3607003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  <p:sp>
        <p:nvSpPr>
          <p:cNvPr id="5" name="图片占位符 4"/>
          <p:cNvSpPr>
            <a:spLocks noGrp="1"/>
          </p:cNvSpPr>
          <p:nvPr>
            <p:ph type="pic" idx="13"/>
            <p:custDataLst>
              <p:tags r:id="rId5"/>
            </p:custDataLst>
          </p:nvPr>
        </p:nvSpPr>
        <p:spPr>
          <a:xfrm>
            <a:off x="7924800" y="609448"/>
            <a:ext cx="3657600" cy="5638800"/>
          </a:xfrm>
          <a:custGeom>
            <a:avLst/>
            <a:gdLst>
              <a:gd name="sw" fmla="*/ 1 w 5760"/>
              <a:gd name="sh" fmla="*/ 1 h 8880"/>
              <a:gd name="mins" fmla="min sw sh"/>
              <a:gd name="dsw" fmla="+- 0 sw mins"/>
              <a:gd name="dsh" fmla="+- 0 sh mins"/>
              <a:gd name="p0x0" fmla="*/ 319 w 5760"/>
              <a:gd name="p0y0" fmla="*/ 0 h 8880"/>
              <a:gd name="p0x1" fmla="*/ 5440 w 5760"/>
              <a:gd name="p0y1" fmla="*/ 0 h 8880"/>
              <a:gd name="p0x2" fmla="*/ 5616 w 5760"/>
              <a:gd name="p0y2" fmla="*/ 0 h 8880"/>
              <a:gd name="p0x3" fmla="*/ 5760 w 5760"/>
              <a:gd name="p0y3" fmla="*/ 143 h 8880"/>
              <a:gd name="p0x4" fmla="*/ 5760 w 5760"/>
              <a:gd name="p0y4" fmla="*/ 319 h 8880"/>
              <a:gd name="p0x5" fmla="*/ 5760 w 5760"/>
              <a:gd name="p0y5" fmla="*/ 8560 h 8880"/>
              <a:gd name="p0x6" fmla="*/ 5760 w 5760"/>
              <a:gd name="p0y6" fmla="*/ 8736 h 8880"/>
              <a:gd name="p0x7" fmla="*/ 5616 w 5760"/>
              <a:gd name="p0y7" fmla="*/ 8880 h 8880"/>
              <a:gd name="p0x8" fmla="*/ 5440 w 5760"/>
              <a:gd name="p0y8" fmla="*/ 8880 h 8880"/>
              <a:gd name="p0x9" fmla="*/ 319 w 5760"/>
              <a:gd name="p0y9" fmla="*/ 8880 h 8880"/>
              <a:gd name="p0x10" fmla="*/ 143 w 5760"/>
              <a:gd name="p0y10" fmla="*/ 8880 h 8880"/>
              <a:gd name="p0x11" fmla="*/ 0 w 5760"/>
              <a:gd name="p0y11" fmla="*/ 8736 h 8880"/>
              <a:gd name="p0x12" fmla="*/ 0 w 5760"/>
              <a:gd name="p0y12" fmla="*/ 8560 h 8880"/>
              <a:gd name="p0x13" fmla="*/ 0 w 5760"/>
              <a:gd name="p0y13" fmla="*/ 319 h 8880"/>
              <a:gd name="p0x14" fmla="*/ 0 w 5760"/>
              <a:gd name="p0y14" fmla="*/ 143 h 8880"/>
              <a:gd name="p0x15" fmla="*/ 143 w 5760"/>
              <a:gd name="p0y15" fmla="*/ 0 h 8880"/>
              <a:gd name="p0x16" fmla="*/ 319 w 5760"/>
              <a:gd name="p0y16" fmla="*/ 0 h 88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</a:path>
            </a:pathLst>
          </a:cu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1_4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35306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10972800" cy="2387600"/>
          </a:xfrm>
          <a:custGeom>
            <a:avLst/>
            <a:gdLst>
              <a:gd name="connisteX0" fmla="*/ 0 w 10972800"/>
              <a:gd name="connsiteY0" fmla="*/ 203200 h 2387600"/>
              <a:gd name="connisteX1" fmla="*/ 203200 w 10972800"/>
              <a:gd name="connsiteY1" fmla="*/ 0 h 2387600"/>
              <a:gd name="connisteX2" fmla="*/ 10769600 w 10972800"/>
              <a:gd name="connsiteY2" fmla="*/ 0 h 2387600"/>
              <a:gd name="connisteX3" fmla="*/ 10972800 w 10972800"/>
              <a:gd name="connsiteY3" fmla="*/ 203200 h 2387600"/>
              <a:gd name="connisteX4" fmla="*/ 10972800 w 10972800"/>
              <a:gd name="connsiteY4" fmla="*/ 2184400 h 2387600"/>
              <a:gd name="connisteX5" fmla="*/ 10769600 w 10972800"/>
              <a:gd name="connsiteY5" fmla="*/ 2387600 h 2387600"/>
              <a:gd name="connisteX6" fmla="*/ 203200 w 10972800"/>
              <a:gd name="connsiteY6" fmla="*/ 2387600 h 2387600"/>
              <a:gd name="connisteX7" fmla="*/ 0 w 10972800"/>
              <a:gd name="connsiteY7" fmla="*/ 2184400 h 2387600"/>
              <a:gd name="connisteX8" fmla="*/ 0 w 10972800"/>
              <a:gd name="connsiteY8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184400"/>
                </a:lnTo>
                <a:cubicBezTo>
                  <a:pt x="10972800" y="2296624"/>
                  <a:pt x="10881824" y="2387600"/>
                  <a:pt x="107696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4704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6228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6228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83312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4836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4836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6096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2641600"/>
            <a:ext cx="2844800" cy="3048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3688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3" hasCustomPrompt="1"/>
            <p:custDataLst>
              <p:tags r:id="rId10"/>
            </p:custDataLst>
          </p:nvPr>
        </p:nvSpPr>
        <p:spPr>
          <a:xfrm>
            <a:off x="43688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673600" y="2641600"/>
            <a:ext cx="2844800" cy="3048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0" hasCustomPrompt="1"/>
            <p:custDataLst>
              <p:tags r:id="rId12"/>
            </p:custDataLst>
          </p:nvPr>
        </p:nvSpPr>
        <p:spPr>
          <a:xfrm>
            <a:off x="81280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81280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2641600"/>
            <a:ext cx="2844800" cy="3048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右图-无背景-有间隙-无副标-4">
    <p:bg>
      <p:bgRef idx="1001">
        <a:schemeClr val="bg2"/>
      </p:bgRef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0" hasCustomPrompt="1"/>
            <p:custDataLst>
              <p:tags r:id="rId2"/>
            </p:custDataLst>
          </p:nvPr>
        </p:nvSpPr>
        <p:spPr>
          <a:xfrm>
            <a:off x="609600" y="482505"/>
            <a:ext cx="6705600" cy="73655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1" hasCustomPrompt="1"/>
            <p:custDataLst>
              <p:tags r:id="rId3"/>
            </p:custDataLst>
          </p:nvPr>
        </p:nvSpPr>
        <p:spPr>
          <a:xfrm>
            <a:off x="609600" y="1828654"/>
            <a:ext cx="6705600" cy="4419752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  <p:sp>
        <p:nvSpPr>
          <p:cNvPr id="4" name="图片占位符 3"/>
          <p:cNvSpPr>
            <a:spLocks noGrp="1"/>
          </p:cNvSpPr>
          <p:nvPr>
            <p:ph type="pic" idx="12"/>
            <p:custDataLst>
              <p:tags r:id="rId4"/>
            </p:custDataLst>
          </p:nvPr>
        </p:nvSpPr>
        <p:spPr>
          <a:xfrm>
            <a:off x="7924800" y="609448"/>
            <a:ext cx="3657600" cy="5638800"/>
          </a:xfrm>
          <a:custGeom>
            <a:avLst/>
            <a:gdLst>
              <a:gd name="sw" fmla="*/ 1 w 5760"/>
              <a:gd name="sh" fmla="*/ 1 h 8880"/>
              <a:gd name="mins" fmla="min sw sh"/>
              <a:gd name="dsw" fmla="+- 0 sw mins"/>
              <a:gd name="dsh" fmla="+- 0 sh mins"/>
              <a:gd name="p0x0" fmla="*/ 319 w 5760"/>
              <a:gd name="p0y0" fmla="*/ 0 h 8880"/>
              <a:gd name="p0x1" fmla="*/ 5440 w 5760"/>
              <a:gd name="p0y1" fmla="*/ 0 h 8880"/>
              <a:gd name="p0x2" fmla="*/ 5616 w 5760"/>
              <a:gd name="p0y2" fmla="*/ 0 h 8880"/>
              <a:gd name="p0x3" fmla="*/ 5760 w 5760"/>
              <a:gd name="p0y3" fmla="*/ 143 h 8880"/>
              <a:gd name="p0x4" fmla="*/ 5760 w 5760"/>
              <a:gd name="p0y4" fmla="*/ 319 h 8880"/>
              <a:gd name="p0x5" fmla="*/ 5760 w 5760"/>
              <a:gd name="p0y5" fmla="*/ 8560 h 8880"/>
              <a:gd name="p0x6" fmla="*/ 5760 w 5760"/>
              <a:gd name="p0y6" fmla="*/ 8736 h 8880"/>
              <a:gd name="p0x7" fmla="*/ 5616 w 5760"/>
              <a:gd name="p0y7" fmla="*/ 8880 h 8880"/>
              <a:gd name="p0x8" fmla="*/ 5440 w 5760"/>
              <a:gd name="p0y8" fmla="*/ 8880 h 8880"/>
              <a:gd name="p0x9" fmla="*/ 319 w 5760"/>
              <a:gd name="p0y9" fmla="*/ 8880 h 8880"/>
              <a:gd name="p0x10" fmla="*/ 143 w 5760"/>
              <a:gd name="p0y10" fmla="*/ 8880 h 8880"/>
              <a:gd name="p0x11" fmla="*/ 0 w 5760"/>
              <a:gd name="p0y11" fmla="*/ 8736 h 8880"/>
              <a:gd name="p0x12" fmla="*/ 0 w 5760"/>
              <a:gd name="p0y12" fmla="*/ 8560 h 8880"/>
              <a:gd name="p0x13" fmla="*/ 0 w 5760"/>
              <a:gd name="p0y13" fmla="*/ 319 h 8880"/>
              <a:gd name="p0x14" fmla="*/ 0 w 5760"/>
              <a:gd name="p0y14" fmla="*/ 143 h 8880"/>
              <a:gd name="p0x15" fmla="*/ 143 w 5760"/>
              <a:gd name="p0y15" fmla="*/ 0 h 8880"/>
              <a:gd name="p0x16" fmla="*/ 319 w 5760"/>
              <a:gd name="p0y16" fmla="*/ 0 h 88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</a:path>
            </a:pathLst>
          </a:cu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8_1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914400" y="1828800"/>
            <a:ext cx="2844800" cy="16256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6576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673600" y="1828800"/>
            <a:ext cx="2844800" cy="16256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6576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432800" y="1828800"/>
            <a:ext cx="2844800" cy="16256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6576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8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6324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7543800" y="609600"/>
            <a:ext cx="4038600" cy="5638800"/>
          </a:xfrm>
          <a:custGeom>
            <a:avLst/>
            <a:gdLst>
              <a:gd name="connisteX0" fmla="*/ 0 w 4038600"/>
              <a:gd name="connsiteY0" fmla="*/ 0 h 5638800"/>
              <a:gd name="connisteX1" fmla="*/ 4038600 w 4038600"/>
              <a:gd name="connsiteY1" fmla="*/ 0 h 5638800"/>
              <a:gd name="connisteX2" fmla="*/ 4038600 w 4038600"/>
              <a:gd name="connsiteY2" fmla="*/ 5638800 h 5638800"/>
              <a:gd name="connisteX3" fmla="*/ 0 w 4038600"/>
              <a:gd name="connsiteY3" fmla="*/ 5638800 h 5638800"/>
              <a:gd name="connisteX4" fmla="*/ 0 w 4038600"/>
              <a:gd name="connsiteY4" fmla="*/ 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4038600" h="5638800">
                <a:moveTo>
                  <a:pt x="0" y="0"/>
                </a:moveTo>
                <a:lnTo>
                  <a:pt x="4038600" y="0"/>
                </a:lnTo>
                <a:lnTo>
                  <a:pt x="4038600" y="5638800"/>
                </a:lnTo>
                <a:lnTo>
                  <a:pt x="0" y="5638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1676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16764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21844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609600" y="34036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762000" y="34036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762000" y="39116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6096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762000" y="51308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762000" y="56388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1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2133600"/>
            <a:ext cx="3454400" cy="3505200"/>
          </a:xfrm>
          <a:custGeom>
            <a:avLst/>
            <a:gdLst>
              <a:gd name="connisteX0" fmla="*/ 0 w 3454400"/>
              <a:gd name="connsiteY0" fmla="*/ 203200 h 3505200"/>
              <a:gd name="connisteX1" fmla="*/ 203200 w 3454400"/>
              <a:gd name="connsiteY1" fmla="*/ 0 h 3505200"/>
              <a:gd name="connisteX2" fmla="*/ 3251200 w 3454400"/>
              <a:gd name="connsiteY2" fmla="*/ 0 h 3505200"/>
              <a:gd name="connisteX3" fmla="*/ 3454400 w 3454400"/>
              <a:gd name="connsiteY3" fmla="*/ 203200 h 3505200"/>
              <a:gd name="connisteX4" fmla="*/ 3454400 w 3454400"/>
              <a:gd name="connsiteY4" fmla="*/ 3302000 h 3505200"/>
              <a:gd name="connisteX5" fmla="*/ 3251200 w 3454400"/>
              <a:gd name="connsiteY5" fmla="*/ 3505200 h 3505200"/>
              <a:gd name="connisteX6" fmla="*/ 203200 w 3454400"/>
              <a:gd name="connsiteY6" fmla="*/ 3505200 h 3505200"/>
              <a:gd name="connisteX7" fmla="*/ 0 w 3454400"/>
              <a:gd name="connsiteY7" fmla="*/ 3302000 h 3505200"/>
              <a:gd name="connisteX8" fmla="*/ 0 w 3454400"/>
              <a:gd name="connsiteY8" fmla="*/ 203200 h 350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350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302000"/>
                </a:lnTo>
                <a:cubicBezTo>
                  <a:pt x="3454400" y="3414224"/>
                  <a:pt x="3363424" y="3505200"/>
                  <a:pt x="3251200" y="3505200"/>
                </a:cubicBezTo>
                <a:lnTo>
                  <a:pt x="203200" y="3505200"/>
                </a:lnTo>
                <a:cubicBezTo>
                  <a:pt x="90976" y="3505200"/>
                  <a:pt x="0" y="3414224"/>
                  <a:pt x="0" y="33020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914400" y="2997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3556000"/>
            <a:ext cx="2844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3" hasCustomPrompt="1"/>
            <p:custDataLst>
              <p:tags r:id="rId9"/>
            </p:custDataLst>
          </p:nvPr>
        </p:nvSpPr>
        <p:spPr>
          <a:xfrm>
            <a:off x="4368800" y="2133600"/>
            <a:ext cx="3454400" cy="3505200"/>
          </a:xfrm>
          <a:custGeom>
            <a:avLst/>
            <a:gdLst>
              <a:gd name="connisteX0" fmla="*/ 0 w 3454400"/>
              <a:gd name="connsiteY0" fmla="*/ 203200 h 3505200"/>
              <a:gd name="connisteX1" fmla="*/ 203200 w 3454400"/>
              <a:gd name="connsiteY1" fmla="*/ 0 h 3505200"/>
              <a:gd name="connisteX2" fmla="*/ 3251200 w 3454400"/>
              <a:gd name="connsiteY2" fmla="*/ 0 h 3505200"/>
              <a:gd name="connisteX3" fmla="*/ 3454400 w 3454400"/>
              <a:gd name="connsiteY3" fmla="*/ 203200 h 3505200"/>
              <a:gd name="connisteX4" fmla="*/ 3454400 w 3454400"/>
              <a:gd name="connsiteY4" fmla="*/ 3302000 h 3505200"/>
              <a:gd name="connisteX5" fmla="*/ 3251200 w 3454400"/>
              <a:gd name="connsiteY5" fmla="*/ 3505200 h 3505200"/>
              <a:gd name="connisteX6" fmla="*/ 203200 w 3454400"/>
              <a:gd name="connsiteY6" fmla="*/ 3505200 h 3505200"/>
              <a:gd name="connisteX7" fmla="*/ 0 w 3454400"/>
              <a:gd name="connsiteY7" fmla="*/ 3302000 h 3505200"/>
              <a:gd name="connisteX8" fmla="*/ 0 w 3454400"/>
              <a:gd name="connsiteY8" fmla="*/ 203200 h 350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350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302000"/>
                </a:lnTo>
                <a:cubicBezTo>
                  <a:pt x="3454400" y="3414224"/>
                  <a:pt x="3363424" y="3505200"/>
                  <a:pt x="3251200" y="3505200"/>
                </a:cubicBezTo>
                <a:lnTo>
                  <a:pt x="203200" y="3505200"/>
                </a:lnTo>
                <a:cubicBezTo>
                  <a:pt x="90976" y="3505200"/>
                  <a:pt x="0" y="3414224"/>
                  <a:pt x="0" y="33020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673600" y="2997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673600" y="3556000"/>
            <a:ext cx="2844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4" hasCustomPrompt="1"/>
            <p:custDataLst>
              <p:tags r:id="rId12"/>
            </p:custDataLst>
          </p:nvPr>
        </p:nvSpPr>
        <p:spPr>
          <a:xfrm>
            <a:off x="8128000" y="2133600"/>
            <a:ext cx="3454400" cy="3505200"/>
          </a:xfrm>
          <a:custGeom>
            <a:avLst/>
            <a:gdLst>
              <a:gd name="connisteX0" fmla="*/ 0 w 3454400"/>
              <a:gd name="connsiteY0" fmla="*/ 203200 h 3505200"/>
              <a:gd name="connisteX1" fmla="*/ 203200 w 3454400"/>
              <a:gd name="connsiteY1" fmla="*/ 0 h 3505200"/>
              <a:gd name="connisteX2" fmla="*/ 3251200 w 3454400"/>
              <a:gd name="connsiteY2" fmla="*/ 0 h 3505200"/>
              <a:gd name="connisteX3" fmla="*/ 3454400 w 3454400"/>
              <a:gd name="connsiteY3" fmla="*/ 203200 h 3505200"/>
              <a:gd name="connisteX4" fmla="*/ 3454400 w 3454400"/>
              <a:gd name="connsiteY4" fmla="*/ 3302000 h 3505200"/>
              <a:gd name="connisteX5" fmla="*/ 3251200 w 3454400"/>
              <a:gd name="connsiteY5" fmla="*/ 3505200 h 3505200"/>
              <a:gd name="connisteX6" fmla="*/ 203200 w 3454400"/>
              <a:gd name="connsiteY6" fmla="*/ 3505200 h 3505200"/>
              <a:gd name="connisteX7" fmla="*/ 0 w 3454400"/>
              <a:gd name="connsiteY7" fmla="*/ 3302000 h 3505200"/>
              <a:gd name="connisteX8" fmla="*/ 0 w 3454400"/>
              <a:gd name="connsiteY8" fmla="*/ 203200 h 350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350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302000"/>
                </a:lnTo>
                <a:cubicBezTo>
                  <a:pt x="3454400" y="3414224"/>
                  <a:pt x="3363424" y="3505200"/>
                  <a:pt x="3251200" y="3505200"/>
                </a:cubicBezTo>
                <a:lnTo>
                  <a:pt x="203200" y="3505200"/>
                </a:lnTo>
                <a:cubicBezTo>
                  <a:pt x="90976" y="3505200"/>
                  <a:pt x="0" y="3414224"/>
                  <a:pt x="0" y="33020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432800" y="2997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3556000"/>
            <a:ext cx="2844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2" hasCustomPrompt="1"/>
            <p:custDataLst>
              <p:tags r:id="rId7"/>
            </p:custDataLst>
          </p:nvPr>
        </p:nvSpPr>
        <p:spPr>
          <a:xfrm>
            <a:off x="1727200" y="2082800"/>
            <a:ext cx="1219200" cy="12192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160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160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4" hasCustomPrompt="1"/>
            <p:custDataLst>
              <p:tags r:id="rId11"/>
            </p:custDataLst>
          </p:nvPr>
        </p:nvSpPr>
        <p:spPr>
          <a:xfrm>
            <a:off x="5486400" y="2082800"/>
            <a:ext cx="1219200" cy="12192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7752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7752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6" hasCustomPrompt="1"/>
            <p:custDataLst>
              <p:tags r:id="rId15"/>
            </p:custDataLst>
          </p:nvPr>
        </p:nvSpPr>
        <p:spPr>
          <a:xfrm>
            <a:off x="9245600" y="2082800"/>
            <a:ext cx="1219200" cy="12192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5344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5344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8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5257800" y="533400"/>
            <a:ext cx="6324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4038600" cy="5638800"/>
          </a:xfrm>
          <a:custGeom>
            <a:avLst/>
            <a:gdLst>
              <a:gd name="connisteX0" fmla="*/ 0 w 4038600"/>
              <a:gd name="connsiteY0" fmla="*/ 0 h 5638800"/>
              <a:gd name="connisteX1" fmla="*/ 4038600 w 4038600"/>
              <a:gd name="connsiteY1" fmla="*/ 0 h 5638800"/>
              <a:gd name="connisteX2" fmla="*/ 4038600 w 4038600"/>
              <a:gd name="connsiteY2" fmla="*/ 5638800 h 5638800"/>
              <a:gd name="connisteX3" fmla="*/ 0 w 4038600"/>
              <a:gd name="connsiteY3" fmla="*/ 5638800 h 5638800"/>
              <a:gd name="connisteX4" fmla="*/ 0 w 4038600"/>
              <a:gd name="connsiteY4" fmla="*/ 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4038600" h="5638800">
                <a:moveTo>
                  <a:pt x="0" y="0"/>
                </a:moveTo>
                <a:lnTo>
                  <a:pt x="4038600" y="0"/>
                </a:lnTo>
                <a:lnTo>
                  <a:pt x="4038600" y="5638800"/>
                </a:lnTo>
                <a:lnTo>
                  <a:pt x="0" y="5638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5257800" y="1676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5410200" y="16764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410200" y="21844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5257800" y="34036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5410200" y="34036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5410200" y="39116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52578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5410200" y="51308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410200" y="56388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1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2997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7"/>
            </p:custDataLst>
          </p:nvPr>
        </p:nvSpPr>
        <p:spPr>
          <a:xfrm>
            <a:off x="609600" y="35560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4470400" y="2997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4470400" y="35560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8331200" y="2997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8331200" y="35560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1524000"/>
            <a:ext cx="3454400" cy="2692400"/>
          </a:xfrm>
          <a:custGeom>
            <a:avLst/>
            <a:gdLst>
              <a:gd name="connisteX0" fmla="*/ 0 w 3454400"/>
              <a:gd name="connsiteY0" fmla="*/ 203200 h 2692400"/>
              <a:gd name="connisteX1" fmla="*/ 203200 w 3454400"/>
              <a:gd name="connsiteY1" fmla="*/ 0 h 2692400"/>
              <a:gd name="connisteX2" fmla="*/ 3251200 w 3454400"/>
              <a:gd name="connsiteY2" fmla="*/ 0 h 2692400"/>
              <a:gd name="connisteX3" fmla="*/ 3454400 w 3454400"/>
              <a:gd name="connsiteY3" fmla="*/ 203200 h 2692400"/>
              <a:gd name="connisteX4" fmla="*/ 3454400 w 3454400"/>
              <a:gd name="connsiteY4" fmla="*/ 2692400 h 2692400"/>
              <a:gd name="connisteX5" fmla="*/ 0 w 3454400"/>
              <a:gd name="connsiteY5" fmla="*/ 2692400 h 2692400"/>
              <a:gd name="connisteX6" fmla="*/ 0 w 3454400"/>
              <a:gd name="connsiteY6" fmla="*/ 20320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692400"/>
                </a:lnTo>
                <a:lnTo>
                  <a:pt x="0" y="2692400"/>
                </a:ln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4216400"/>
            <a:ext cx="3454400" cy="2032000"/>
          </a:xfrm>
          <a:custGeom>
            <a:avLst/>
            <a:gdLst>
              <a:gd name="connisteX0" fmla="*/ 0 w 3454400"/>
              <a:gd name="connsiteY0" fmla="*/ 0 h 2032000"/>
              <a:gd name="connisteX1" fmla="*/ 3454400 w 3454400"/>
              <a:gd name="connsiteY1" fmla="*/ 0 h 2032000"/>
              <a:gd name="connisteX2" fmla="*/ 3454400 w 3454400"/>
              <a:gd name="connsiteY2" fmla="*/ 1828800 h 2032000"/>
              <a:gd name="connisteX3" fmla="*/ 3251200 w 3454400"/>
              <a:gd name="connsiteY3" fmla="*/ 2032000 h 2032000"/>
              <a:gd name="connisteX4" fmla="*/ 203200 w 3454400"/>
              <a:gd name="connsiteY4" fmla="*/ 2032000 h 2032000"/>
              <a:gd name="connisteX5" fmla="*/ 0 w 3454400"/>
              <a:gd name="connsiteY5" fmla="*/ 1828800 h 2032000"/>
              <a:gd name="connisteX6" fmla="*/ 0 w 3454400"/>
              <a:gd name="connsiteY6" fmla="*/ 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0"/>
                </a:moveTo>
                <a:lnTo>
                  <a:pt x="3454400" y="0"/>
                </a:ln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1727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2184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9_1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37084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15240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15240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20320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470400" y="15240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622800" y="15240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622800" y="20320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8331200" y="15240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483600" y="15240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483600" y="20320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1656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724400"/>
            <a:ext cx="345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内容占位符 14"/>
          <p:cNvSpPr>
            <a:spLocks noGrp="1"/>
          </p:cNvSpPr>
          <p:nvPr>
            <p:ph idx="16393" hasCustomPrompt="1"/>
            <p:custDataLst>
              <p:tags r:id="rId9"/>
            </p:custDataLst>
          </p:nvPr>
        </p:nvSpPr>
        <p:spPr>
          <a:xfrm>
            <a:off x="43688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368800" y="41656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368800" y="4724400"/>
            <a:ext cx="345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内容占位符 17"/>
          <p:cNvSpPr>
            <a:spLocks noGrp="1"/>
          </p:cNvSpPr>
          <p:nvPr>
            <p:ph idx="16394" hasCustomPrompt="1"/>
            <p:custDataLst>
              <p:tags r:id="rId12"/>
            </p:custDataLst>
          </p:nvPr>
        </p:nvSpPr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128000" y="41656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128000" y="4724400"/>
            <a:ext cx="345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0_1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3581400" cy="4724400"/>
          </a:xfrm>
          <a:custGeom>
            <a:avLst/>
            <a:gdLst>
              <a:gd name="connisteX0" fmla="*/ 0 w 3581400"/>
              <a:gd name="connsiteY0" fmla="*/ 203200 h 4724400"/>
              <a:gd name="connisteX1" fmla="*/ 203200 w 3581400"/>
              <a:gd name="connsiteY1" fmla="*/ 0 h 4724400"/>
              <a:gd name="connisteX2" fmla="*/ 3581400 w 3581400"/>
              <a:gd name="connsiteY2" fmla="*/ 0 h 4724400"/>
              <a:gd name="connisteX3" fmla="*/ 3581400 w 3581400"/>
              <a:gd name="connsiteY3" fmla="*/ 4724400 h 4724400"/>
              <a:gd name="connisteX4" fmla="*/ 203200 w 3581400"/>
              <a:gd name="connsiteY4" fmla="*/ 4724400 h 4724400"/>
              <a:gd name="connisteX5" fmla="*/ 0 w 3581400"/>
              <a:gd name="connsiteY5" fmla="*/ 4521200 h 4724400"/>
              <a:gd name="connisteX6" fmla="*/ 0 w 35814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81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581400" y="0"/>
                </a:lnTo>
                <a:lnTo>
                  <a:pt x="35814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4191000" y="1524000"/>
            <a:ext cx="7391400" cy="4724400"/>
          </a:xfrm>
          <a:custGeom>
            <a:avLst/>
            <a:gdLst>
              <a:gd name="connisteX0" fmla="*/ 0 w 7391400"/>
              <a:gd name="connsiteY0" fmla="*/ 0 h 4724400"/>
              <a:gd name="connisteX1" fmla="*/ 7188200 w 7391400"/>
              <a:gd name="connsiteY1" fmla="*/ 0 h 4724400"/>
              <a:gd name="connisteX2" fmla="*/ 7391400 w 7391400"/>
              <a:gd name="connsiteY2" fmla="*/ 203200 h 4724400"/>
              <a:gd name="connisteX3" fmla="*/ 7391400 w 7391400"/>
              <a:gd name="connsiteY3" fmla="*/ 4521200 h 4724400"/>
              <a:gd name="connisteX4" fmla="*/ 7188200 w 7391400"/>
              <a:gd name="connsiteY4" fmla="*/ 4724400 h 4724400"/>
              <a:gd name="connisteX5" fmla="*/ 0 w 7391400"/>
              <a:gd name="connsiteY5" fmla="*/ 4724400 h 4724400"/>
              <a:gd name="connisteX6" fmla="*/ 0 w 73914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7391400" h="4724400">
                <a:moveTo>
                  <a:pt x="0" y="0"/>
                </a:moveTo>
                <a:lnTo>
                  <a:pt x="7188200" y="0"/>
                </a:lnTo>
                <a:cubicBezTo>
                  <a:pt x="7300424" y="0"/>
                  <a:pt x="7391400" y="90976"/>
                  <a:pt x="7391400" y="203200"/>
                </a:cubicBezTo>
                <a:lnTo>
                  <a:pt x="7391400" y="4521200"/>
                </a:lnTo>
                <a:cubicBezTo>
                  <a:pt x="7391400" y="4633424"/>
                  <a:pt x="7300424" y="4724400"/>
                  <a:pt x="71882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4648200" y="2108200"/>
            <a:ext cx="6477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4648200" y="2667000"/>
            <a:ext cx="64770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648200" y="4191000"/>
            <a:ext cx="6477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648200" y="4749800"/>
            <a:ext cx="64770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右图-无背景-有间隙-无副标-4">
    <p:bg>
      <p:bgRef idx="1001">
        <a:schemeClr val="bg2"/>
      </p:bgRef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0" hasCustomPrompt="1"/>
            <p:custDataLst>
              <p:tags r:id="rId2"/>
            </p:custDataLst>
          </p:nvPr>
        </p:nvSpPr>
        <p:spPr>
          <a:xfrm>
            <a:off x="609600" y="482505"/>
            <a:ext cx="6705600" cy="73655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1" hasCustomPrompt="1"/>
            <p:custDataLst>
              <p:tags r:id="rId3"/>
            </p:custDataLst>
          </p:nvPr>
        </p:nvSpPr>
        <p:spPr>
          <a:xfrm>
            <a:off x="609600" y="1828654"/>
            <a:ext cx="6705600" cy="4419752"/>
          </a:xfrm>
        </p:spPr>
        <p:txBody>
          <a:bodyPr wrap="square" lIns="0" tIns="0" rIns="0" bIns="0" anchor="t">
            <a:noAutofit/>
          </a:bodyPr>
          <a:lstStyle>
            <a:lvl5pPr marL="182880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4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  <p:sp>
        <p:nvSpPr>
          <p:cNvPr id="4" name="图片占位符 3"/>
          <p:cNvSpPr>
            <a:spLocks noGrp="1"/>
          </p:cNvSpPr>
          <p:nvPr>
            <p:ph type="pic" idx="12"/>
            <p:custDataLst>
              <p:tags r:id="rId4"/>
            </p:custDataLst>
          </p:nvPr>
        </p:nvSpPr>
        <p:spPr>
          <a:xfrm>
            <a:off x="7924800" y="609448"/>
            <a:ext cx="3657600" cy="5638800"/>
          </a:xfrm>
          <a:custGeom>
            <a:avLst/>
            <a:gdLst>
              <a:gd name="sw" fmla="*/ 1 w 5760"/>
              <a:gd name="sh" fmla="*/ 1 h 8880"/>
              <a:gd name="mins" fmla="min sw sh"/>
              <a:gd name="dsw" fmla="+- 0 sw mins"/>
              <a:gd name="dsh" fmla="+- 0 sh mins"/>
              <a:gd name="p0x0" fmla="*/ 319 w 5760"/>
              <a:gd name="p0y0" fmla="*/ 0 h 8880"/>
              <a:gd name="p0x1" fmla="*/ 5440 w 5760"/>
              <a:gd name="p0y1" fmla="*/ 0 h 8880"/>
              <a:gd name="p0x2" fmla="*/ 5616 w 5760"/>
              <a:gd name="p0y2" fmla="*/ 0 h 8880"/>
              <a:gd name="p0x3" fmla="*/ 5760 w 5760"/>
              <a:gd name="p0y3" fmla="*/ 143 h 8880"/>
              <a:gd name="p0x4" fmla="*/ 5760 w 5760"/>
              <a:gd name="p0y4" fmla="*/ 319 h 8880"/>
              <a:gd name="p0x5" fmla="*/ 5760 w 5760"/>
              <a:gd name="p0y5" fmla="*/ 8560 h 8880"/>
              <a:gd name="p0x6" fmla="*/ 5760 w 5760"/>
              <a:gd name="p0y6" fmla="*/ 8736 h 8880"/>
              <a:gd name="p0x7" fmla="*/ 5616 w 5760"/>
              <a:gd name="p0y7" fmla="*/ 8880 h 8880"/>
              <a:gd name="p0x8" fmla="*/ 5440 w 5760"/>
              <a:gd name="p0y8" fmla="*/ 8880 h 8880"/>
              <a:gd name="p0x9" fmla="*/ 319 w 5760"/>
              <a:gd name="p0y9" fmla="*/ 8880 h 8880"/>
              <a:gd name="p0x10" fmla="*/ 143 w 5760"/>
              <a:gd name="p0y10" fmla="*/ 8880 h 8880"/>
              <a:gd name="p0x11" fmla="*/ 0 w 5760"/>
              <a:gd name="p0y11" fmla="*/ 8736 h 8880"/>
              <a:gd name="p0x12" fmla="*/ 0 w 5760"/>
              <a:gd name="p0y12" fmla="*/ 8560 h 8880"/>
              <a:gd name="p0x13" fmla="*/ 0 w 5760"/>
              <a:gd name="p0y13" fmla="*/ 319 h 8880"/>
              <a:gd name="p0x14" fmla="*/ 0 w 5760"/>
              <a:gd name="p0y14" fmla="*/ 143 h 8880"/>
              <a:gd name="p0x15" fmla="*/ 143 w 5760"/>
              <a:gd name="p0y15" fmla="*/ 0 h 8880"/>
              <a:gd name="p0x16" fmla="*/ 319 w 5760"/>
              <a:gd name="p0y16" fmla="*/ 0 h 88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</a:path>
            </a:pathLst>
          </a:cu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84" y="1523857"/>
            <a:ext cx="5257842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22060" y="1524000"/>
            <a:ext cx="5266690" cy="4724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601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060" y="1524000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24411" y="1523712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324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300" y="6314440"/>
            <a:ext cx="2709545" cy="31686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609457"/>
            <a:ext cx="355602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772660" y="609600"/>
            <a:ext cx="6807254" cy="563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311400"/>
            <a:ext cx="3556000" cy="393703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页脚占位符 29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2" name="日期占位符 3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47860" y="609600"/>
            <a:ext cx="2032016" cy="563884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636069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3" Type="http://schemas.openxmlformats.org/officeDocument/2006/relationships/theme" Target="../theme/theme2.xml"/><Relationship Id="rId42" Type="http://schemas.openxmlformats.org/officeDocument/2006/relationships/tags" Target="../tags/tag393.xml"/><Relationship Id="rId41" Type="http://schemas.openxmlformats.org/officeDocument/2006/relationships/tags" Target="../tags/tag392.xml"/><Relationship Id="rId40" Type="http://schemas.openxmlformats.org/officeDocument/2006/relationships/tags" Target="../tags/tag391.xml"/><Relationship Id="rId4" Type="http://schemas.openxmlformats.org/officeDocument/2006/relationships/slideLayout" Target="../slideLayouts/slideLayout14.xml"/><Relationship Id="rId39" Type="http://schemas.openxmlformats.org/officeDocument/2006/relationships/tags" Target="../tags/tag390.xml"/><Relationship Id="rId38" Type="http://schemas.openxmlformats.org/officeDocument/2006/relationships/tags" Target="../tags/tag389.xml"/><Relationship Id="rId37" Type="http://schemas.openxmlformats.org/officeDocument/2006/relationships/tags" Target="../tags/tag388.xml"/><Relationship Id="rId36" Type="http://schemas.openxmlformats.org/officeDocument/2006/relationships/tags" Target="../tags/tag387.xml"/><Relationship Id="rId35" Type="http://schemas.openxmlformats.org/officeDocument/2006/relationships/image" Target="../media/image4.jpeg"/><Relationship Id="rId34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56" y="1524000"/>
            <a:ext cx="10972888" cy="472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background"/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55000"/>
            </a:schemeClr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3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>
            <a:lvl1pPr>
              <a:defRPr>
                <a:cs typeface="MiSans Normal" panose="00000500000000000000" pitchFamily="2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3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>
            <a:lvl1pPr>
              <a:defRPr>
                <a:cs typeface="MiSans Normal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3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>
            <a:lvl1pPr>
              <a:defRPr>
                <a:cs typeface="MiSans Normal" panose="00000500000000000000" pitchFamily="2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21"/>
            <p:custDataLst>
              <p:tags r:id="rId39"/>
            </p:custDataLst>
          </p:nvPr>
        </p:nvSpPr>
        <p:spPr>
          <a:xfrm>
            <a:off x="608330" y="1359535"/>
            <a:ext cx="10968990" cy="480758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marR="0" lvl="0">
              <a:buClrTx/>
              <a:buSzTx/>
            </a:pPr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marR="0" lvl="1">
              <a:tabLst>
                <a:tab pos="1609725" algn="l"/>
              </a:tabLst>
            </a:pPr>
            <a:r>
              <a:rPr lang="zh-CN" altLang="en-US" dirty="0"/>
              <a:t>二级</a:t>
            </a:r>
            <a:endParaRPr lang="zh-CN" altLang="en-US" dirty="0"/>
          </a:p>
          <a:p>
            <a:pPr marR="0" lvl="2"/>
            <a:r>
              <a:rPr lang="zh-CN" altLang="en-US" dirty="0"/>
              <a:t>三级</a:t>
            </a:r>
            <a:endParaRPr lang="zh-CN" altLang="en-US" dirty="0"/>
          </a:p>
          <a:p>
            <a:pPr marR="0" lvl="3"/>
            <a:r>
              <a:rPr lang="zh-CN" altLang="en-US" dirty="0"/>
              <a:t>四级</a:t>
            </a:r>
            <a:endParaRPr lang="zh-CN" altLang="en-US" dirty="0"/>
          </a:p>
          <a:p>
            <a:pPr marR="0"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40"/>
            </p:custDataLst>
          </p:nvPr>
        </p:nvSpPr>
        <p:spPr>
          <a:xfrm>
            <a:off x="614680" y="365126"/>
            <a:ext cx="10962640" cy="59676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4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600" b="1" i="0" u="none" strike="noStrike" kern="1200" cap="none" spc="300" normalizeH="0" baseline="0" dirty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2700000" scaled="0"/>
          </a:gradFill>
          <a:uFillTx/>
          <a:latin typeface="+mj-ea"/>
          <a:ea typeface="+mj-ea"/>
          <a:cs typeface="MiSans Normal" panose="00000500000000000000" pitchFamily="2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 noProof="1" dirty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 Normal" panose="00000500000000000000" pitchFamily="2" charset="-122"/>
          <a:sym typeface="+mn-ea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MiSans Normal" panose="00000500000000000000" pitchFamily="2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MiSans Normal" panose="00000500000000000000" pitchFamily="2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MiSans Normal" panose="00000500000000000000" pitchFamily="2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MiSans Normal" panose="00000500000000000000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9.xml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486.xml"/><Relationship Id="rId2" Type="http://schemas.openxmlformats.org/officeDocument/2006/relationships/tags" Target="../tags/tag485.xml"/><Relationship Id="rId1" Type="http://schemas.openxmlformats.org/officeDocument/2006/relationships/tags" Target="../tags/tag48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93.xml"/><Relationship Id="rId8" Type="http://schemas.openxmlformats.org/officeDocument/2006/relationships/tags" Target="../tags/tag492.xml"/><Relationship Id="rId7" Type="http://schemas.openxmlformats.org/officeDocument/2006/relationships/image" Target="../media/image20.svg"/><Relationship Id="rId6" Type="http://schemas.openxmlformats.org/officeDocument/2006/relationships/image" Target="../media/image14.png"/><Relationship Id="rId5" Type="http://schemas.openxmlformats.org/officeDocument/2006/relationships/tags" Target="../tags/tag491.xml"/><Relationship Id="rId4" Type="http://schemas.openxmlformats.org/officeDocument/2006/relationships/tags" Target="../tags/tag490.xml"/><Relationship Id="rId3" Type="http://schemas.openxmlformats.org/officeDocument/2006/relationships/tags" Target="../tags/tag489.xml"/><Relationship Id="rId2" Type="http://schemas.openxmlformats.org/officeDocument/2006/relationships/tags" Target="../tags/tag488.xml"/><Relationship Id="rId16" Type="http://schemas.openxmlformats.org/officeDocument/2006/relationships/slideLayout" Target="../slideLayouts/slideLayout30.xml"/><Relationship Id="rId15" Type="http://schemas.openxmlformats.org/officeDocument/2006/relationships/tags" Target="../tags/tag497.xml"/><Relationship Id="rId14" Type="http://schemas.openxmlformats.org/officeDocument/2006/relationships/tags" Target="../tags/tag496.xml"/><Relationship Id="rId13" Type="http://schemas.openxmlformats.org/officeDocument/2006/relationships/image" Target="../media/image21.svg"/><Relationship Id="rId12" Type="http://schemas.openxmlformats.org/officeDocument/2006/relationships/image" Target="../media/image16.png"/><Relationship Id="rId11" Type="http://schemas.openxmlformats.org/officeDocument/2006/relationships/tags" Target="../tags/tag495.xml"/><Relationship Id="rId10" Type="http://schemas.openxmlformats.org/officeDocument/2006/relationships/tags" Target="../tags/tag494.xml"/><Relationship Id="rId1" Type="http://schemas.openxmlformats.org/officeDocument/2006/relationships/tags" Target="../tags/tag48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505.xml"/><Relationship Id="rId8" Type="http://schemas.openxmlformats.org/officeDocument/2006/relationships/tags" Target="../tags/tag504.xml"/><Relationship Id="rId7" Type="http://schemas.openxmlformats.org/officeDocument/2006/relationships/tags" Target="../tags/tag503.xml"/><Relationship Id="rId6" Type="http://schemas.openxmlformats.org/officeDocument/2006/relationships/tags" Target="../tags/tag502.xml"/><Relationship Id="rId5" Type="http://schemas.openxmlformats.org/officeDocument/2006/relationships/tags" Target="../tags/tag501.xml"/><Relationship Id="rId4" Type="http://schemas.openxmlformats.org/officeDocument/2006/relationships/tags" Target="../tags/tag500.xml"/><Relationship Id="rId3" Type="http://schemas.openxmlformats.org/officeDocument/2006/relationships/image" Target="../media/image22.jpeg"/><Relationship Id="rId2" Type="http://schemas.openxmlformats.org/officeDocument/2006/relationships/tags" Target="../tags/tag499.xml"/><Relationship Id="rId14" Type="http://schemas.openxmlformats.org/officeDocument/2006/relationships/slideLayout" Target="../slideLayouts/slideLayout31.xml"/><Relationship Id="rId13" Type="http://schemas.openxmlformats.org/officeDocument/2006/relationships/tags" Target="../tags/tag509.xml"/><Relationship Id="rId12" Type="http://schemas.openxmlformats.org/officeDocument/2006/relationships/tags" Target="../tags/tag508.xml"/><Relationship Id="rId11" Type="http://schemas.openxmlformats.org/officeDocument/2006/relationships/tags" Target="../tags/tag507.xml"/><Relationship Id="rId10" Type="http://schemas.openxmlformats.org/officeDocument/2006/relationships/tags" Target="../tags/tag506.xml"/><Relationship Id="rId1" Type="http://schemas.openxmlformats.org/officeDocument/2006/relationships/tags" Target="../tags/tag498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512.xml"/><Relationship Id="rId2" Type="http://schemas.openxmlformats.org/officeDocument/2006/relationships/tags" Target="../tags/tag511.xml"/><Relationship Id="rId1" Type="http://schemas.openxmlformats.org/officeDocument/2006/relationships/tags" Target="../tags/tag51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520.xml"/><Relationship Id="rId8" Type="http://schemas.openxmlformats.org/officeDocument/2006/relationships/tags" Target="../tags/tag519.xml"/><Relationship Id="rId7" Type="http://schemas.openxmlformats.org/officeDocument/2006/relationships/tags" Target="../tags/tag518.xml"/><Relationship Id="rId6" Type="http://schemas.openxmlformats.org/officeDocument/2006/relationships/tags" Target="../tags/tag517.xml"/><Relationship Id="rId5" Type="http://schemas.openxmlformats.org/officeDocument/2006/relationships/tags" Target="../tags/tag516.xml"/><Relationship Id="rId4" Type="http://schemas.openxmlformats.org/officeDocument/2006/relationships/tags" Target="../tags/tag515.xml"/><Relationship Id="rId3" Type="http://schemas.openxmlformats.org/officeDocument/2006/relationships/image" Target="../media/image23.png"/><Relationship Id="rId2" Type="http://schemas.openxmlformats.org/officeDocument/2006/relationships/tags" Target="../tags/tag514.xml"/><Relationship Id="rId14" Type="http://schemas.openxmlformats.org/officeDocument/2006/relationships/slideLayout" Target="../slideLayouts/slideLayout33.xml"/><Relationship Id="rId13" Type="http://schemas.openxmlformats.org/officeDocument/2006/relationships/tags" Target="../tags/tag524.xml"/><Relationship Id="rId12" Type="http://schemas.openxmlformats.org/officeDocument/2006/relationships/tags" Target="../tags/tag523.xml"/><Relationship Id="rId11" Type="http://schemas.openxmlformats.org/officeDocument/2006/relationships/tags" Target="../tags/tag522.xml"/><Relationship Id="rId10" Type="http://schemas.openxmlformats.org/officeDocument/2006/relationships/tags" Target="../tags/tag521.xml"/><Relationship Id="rId1" Type="http://schemas.openxmlformats.org/officeDocument/2006/relationships/tags" Target="../tags/tag51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jpeg"/><Relationship Id="rId8" Type="http://schemas.openxmlformats.org/officeDocument/2006/relationships/tags" Target="../tags/tag531.xml"/><Relationship Id="rId7" Type="http://schemas.openxmlformats.org/officeDocument/2006/relationships/tags" Target="../tags/tag530.xml"/><Relationship Id="rId6" Type="http://schemas.openxmlformats.org/officeDocument/2006/relationships/tags" Target="../tags/tag529.xml"/><Relationship Id="rId5" Type="http://schemas.openxmlformats.org/officeDocument/2006/relationships/tags" Target="../tags/tag528.xml"/><Relationship Id="rId4" Type="http://schemas.openxmlformats.org/officeDocument/2006/relationships/image" Target="../media/image24.jpeg"/><Relationship Id="rId3" Type="http://schemas.openxmlformats.org/officeDocument/2006/relationships/tags" Target="../tags/tag527.xml"/><Relationship Id="rId2" Type="http://schemas.openxmlformats.org/officeDocument/2006/relationships/tags" Target="../tags/tag526.xml"/><Relationship Id="rId18" Type="http://schemas.openxmlformats.org/officeDocument/2006/relationships/slideLayout" Target="../slideLayouts/slideLayout34.xml"/><Relationship Id="rId17" Type="http://schemas.openxmlformats.org/officeDocument/2006/relationships/tags" Target="../tags/tag538.xml"/><Relationship Id="rId16" Type="http://schemas.openxmlformats.org/officeDocument/2006/relationships/tags" Target="../tags/tag537.xml"/><Relationship Id="rId15" Type="http://schemas.openxmlformats.org/officeDocument/2006/relationships/tags" Target="../tags/tag536.xml"/><Relationship Id="rId14" Type="http://schemas.openxmlformats.org/officeDocument/2006/relationships/image" Target="../media/image26.jpeg"/><Relationship Id="rId13" Type="http://schemas.openxmlformats.org/officeDocument/2006/relationships/tags" Target="../tags/tag535.xml"/><Relationship Id="rId12" Type="http://schemas.openxmlformats.org/officeDocument/2006/relationships/tags" Target="../tags/tag534.xml"/><Relationship Id="rId11" Type="http://schemas.openxmlformats.org/officeDocument/2006/relationships/tags" Target="../tags/tag533.xml"/><Relationship Id="rId10" Type="http://schemas.openxmlformats.org/officeDocument/2006/relationships/tags" Target="../tags/tag532.xml"/><Relationship Id="rId1" Type="http://schemas.openxmlformats.org/officeDocument/2006/relationships/tags" Target="../tags/tag52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546.xml"/><Relationship Id="rId8" Type="http://schemas.openxmlformats.org/officeDocument/2006/relationships/tags" Target="../tags/tag545.xml"/><Relationship Id="rId7" Type="http://schemas.openxmlformats.org/officeDocument/2006/relationships/tags" Target="../tags/tag544.xml"/><Relationship Id="rId6" Type="http://schemas.openxmlformats.org/officeDocument/2006/relationships/tags" Target="../tags/tag543.xml"/><Relationship Id="rId5" Type="http://schemas.openxmlformats.org/officeDocument/2006/relationships/tags" Target="../tags/tag542.xml"/><Relationship Id="rId4" Type="http://schemas.openxmlformats.org/officeDocument/2006/relationships/tags" Target="../tags/tag541.xml"/><Relationship Id="rId3" Type="http://schemas.openxmlformats.org/officeDocument/2006/relationships/image" Target="../media/image27.jpeg"/><Relationship Id="rId2" Type="http://schemas.openxmlformats.org/officeDocument/2006/relationships/tags" Target="../tags/tag540.xml"/><Relationship Id="rId14" Type="http://schemas.openxmlformats.org/officeDocument/2006/relationships/slideLayout" Target="../slideLayouts/slideLayout35.xml"/><Relationship Id="rId13" Type="http://schemas.openxmlformats.org/officeDocument/2006/relationships/tags" Target="../tags/tag550.xml"/><Relationship Id="rId12" Type="http://schemas.openxmlformats.org/officeDocument/2006/relationships/tags" Target="../tags/tag549.xml"/><Relationship Id="rId11" Type="http://schemas.openxmlformats.org/officeDocument/2006/relationships/tags" Target="../tags/tag548.xml"/><Relationship Id="rId10" Type="http://schemas.openxmlformats.org/officeDocument/2006/relationships/tags" Target="../tags/tag547.xml"/><Relationship Id="rId1" Type="http://schemas.openxmlformats.org/officeDocument/2006/relationships/tags" Target="../tags/tag539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tags" Target="../tags/tag55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560.xml"/><Relationship Id="rId8" Type="http://schemas.openxmlformats.org/officeDocument/2006/relationships/tags" Target="../tags/tag559.xml"/><Relationship Id="rId7" Type="http://schemas.openxmlformats.org/officeDocument/2006/relationships/tags" Target="../tags/tag558.xml"/><Relationship Id="rId6" Type="http://schemas.openxmlformats.org/officeDocument/2006/relationships/tags" Target="../tags/tag557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3" Type="http://schemas.openxmlformats.org/officeDocument/2006/relationships/tags" Target="../tags/tag556.xml"/><Relationship Id="rId21" Type="http://schemas.openxmlformats.org/officeDocument/2006/relationships/slideLayout" Target="../slideLayouts/slideLayout37.xml"/><Relationship Id="rId20" Type="http://schemas.openxmlformats.org/officeDocument/2006/relationships/tags" Target="../tags/tag567.xml"/><Relationship Id="rId2" Type="http://schemas.openxmlformats.org/officeDocument/2006/relationships/tags" Target="../tags/tag555.xml"/><Relationship Id="rId19" Type="http://schemas.openxmlformats.org/officeDocument/2006/relationships/tags" Target="../tags/tag566.xml"/><Relationship Id="rId18" Type="http://schemas.openxmlformats.org/officeDocument/2006/relationships/tags" Target="../tags/tag565.xml"/><Relationship Id="rId17" Type="http://schemas.openxmlformats.org/officeDocument/2006/relationships/image" Target="../media/image33.svg"/><Relationship Id="rId16" Type="http://schemas.openxmlformats.org/officeDocument/2006/relationships/image" Target="../media/image32.png"/><Relationship Id="rId15" Type="http://schemas.openxmlformats.org/officeDocument/2006/relationships/tags" Target="../tags/tag564.xml"/><Relationship Id="rId14" Type="http://schemas.openxmlformats.org/officeDocument/2006/relationships/tags" Target="../tags/tag563.xml"/><Relationship Id="rId13" Type="http://schemas.openxmlformats.org/officeDocument/2006/relationships/tags" Target="../tags/tag562.xml"/><Relationship Id="rId12" Type="http://schemas.openxmlformats.org/officeDocument/2006/relationships/tags" Target="../tags/tag561.xml"/><Relationship Id="rId11" Type="http://schemas.openxmlformats.org/officeDocument/2006/relationships/image" Target="../media/image31.svg"/><Relationship Id="rId10" Type="http://schemas.openxmlformats.org/officeDocument/2006/relationships/image" Target="../media/image30.png"/><Relationship Id="rId1" Type="http://schemas.openxmlformats.org/officeDocument/2006/relationships/tags" Target="../tags/tag55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75.xml"/><Relationship Id="rId8" Type="http://schemas.openxmlformats.org/officeDocument/2006/relationships/tags" Target="../tags/tag574.xml"/><Relationship Id="rId7" Type="http://schemas.openxmlformats.org/officeDocument/2006/relationships/tags" Target="../tags/tag573.xml"/><Relationship Id="rId6" Type="http://schemas.openxmlformats.org/officeDocument/2006/relationships/tags" Target="../tags/tag572.xml"/><Relationship Id="rId5" Type="http://schemas.openxmlformats.org/officeDocument/2006/relationships/tags" Target="../tags/tag571.xml"/><Relationship Id="rId4" Type="http://schemas.openxmlformats.org/officeDocument/2006/relationships/tags" Target="../tags/tag570.xml"/><Relationship Id="rId3" Type="http://schemas.openxmlformats.org/officeDocument/2006/relationships/image" Target="../media/image34.jpeg"/><Relationship Id="rId2" Type="http://schemas.openxmlformats.org/officeDocument/2006/relationships/tags" Target="../tags/tag569.xml"/><Relationship Id="rId14" Type="http://schemas.openxmlformats.org/officeDocument/2006/relationships/slideLayout" Target="../slideLayouts/slideLayout38.xml"/><Relationship Id="rId13" Type="http://schemas.openxmlformats.org/officeDocument/2006/relationships/tags" Target="../tags/tag579.xml"/><Relationship Id="rId12" Type="http://schemas.openxmlformats.org/officeDocument/2006/relationships/tags" Target="../tags/tag578.xml"/><Relationship Id="rId11" Type="http://schemas.openxmlformats.org/officeDocument/2006/relationships/tags" Target="../tags/tag577.xml"/><Relationship Id="rId10" Type="http://schemas.openxmlformats.org/officeDocument/2006/relationships/tags" Target="../tags/tag576.xml"/><Relationship Id="rId1" Type="http://schemas.openxmlformats.org/officeDocument/2006/relationships/tags" Target="../tags/tag56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3" Type="http://schemas.openxmlformats.org/officeDocument/2006/relationships/tags" Target="../tags/tag399.xml"/><Relationship Id="rId20" Type="http://schemas.openxmlformats.org/officeDocument/2006/relationships/slideLayout" Target="../slideLayouts/slideLayout23.xml"/><Relationship Id="rId2" Type="http://schemas.openxmlformats.org/officeDocument/2006/relationships/tags" Target="../tags/tag398.xml"/><Relationship Id="rId19" Type="http://schemas.openxmlformats.org/officeDocument/2006/relationships/tags" Target="../tags/tag415.xml"/><Relationship Id="rId18" Type="http://schemas.openxmlformats.org/officeDocument/2006/relationships/tags" Target="../tags/tag414.xml"/><Relationship Id="rId17" Type="http://schemas.openxmlformats.org/officeDocument/2006/relationships/tags" Target="../tags/tag413.xml"/><Relationship Id="rId16" Type="http://schemas.openxmlformats.org/officeDocument/2006/relationships/tags" Target="../tags/tag412.xml"/><Relationship Id="rId15" Type="http://schemas.openxmlformats.org/officeDocument/2006/relationships/tags" Target="../tags/tag411.xml"/><Relationship Id="rId14" Type="http://schemas.openxmlformats.org/officeDocument/2006/relationships/tags" Target="../tags/tag410.xml"/><Relationship Id="rId13" Type="http://schemas.openxmlformats.org/officeDocument/2006/relationships/tags" Target="../tags/tag409.xml"/><Relationship Id="rId12" Type="http://schemas.openxmlformats.org/officeDocument/2006/relationships/tags" Target="../tags/tag408.xml"/><Relationship Id="rId11" Type="http://schemas.openxmlformats.org/officeDocument/2006/relationships/tags" Target="../tags/tag407.xml"/><Relationship Id="rId10" Type="http://schemas.openxmlformats.org/officeDocument/2006/relationships/tags" Target="../tags/tag406.xml"/><Relationship Id="rId1" Type="http://schemas.openxmlformats.org/officeDocument/2006/relationships/tags" Target="../tags/tag397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85.xml"/><Relationship Id="rId8" Type="http://schemas.openxmlformats.org/officeDocument/2006/relationships/image" Target="../media/image35.svg"/><Relationship Id="rId7" Type="http://schemas.openxmlformats.org/officeDocument/2006/relationships/image" Target="../media/image14.png"/><Relationship Id="rId6" Type="http://schemas.openxmlformats.org/officeDocument/2006/relationships/tags" Target="../tags/tag584.xml"/><Relationship Id="rId5" Type="http://schemas.openxmlformats.org/officeDocument/2006/relationships/tags" Target="../tags/tag583.xml"/><Relationship Id="rId4" Type="http://schemas.openxmlformats.org/officeDocument/2006/relationships/tags" Target="../tags/tag582.xml"/><Relationship Id="rId3" Type="http://schemas.openxmlformats.org/officeDocument/2006/relationships/image" Target="../media/image23.png"/><Relationship Id="rId26" Type="http://schemas.openxmlformats.org/officeDocument/2006/relationships/slideLayout" Target="../slideLayouts/slideLayout33.xml"/><Relationship Id="rId25" Type="http://schemas.openxmlformats.org/officeDocument/2006/relationships/tags" Target="../tags/tag597.xml"/><Relationship Id="rId24" Type="http://schemas.openxmlformats.org/officeDocument/2006/relationships/tags" Target="../tags/tag596.xml"/><Relationship Id="rId23" Type="http://schemas.openxmlformats.org/officeDocument/2006/relationships/tags" Target="../tags/tag595.xml"/><Relationship Id="rId22" Type="http://schemas.openxmlformats.org/officeDocument/2006/relationships/image" Target="../media/image37.svg"/><Relationship Id="rId21" Type="http://schemas.openxmlformats.org/officeDocument/2006/relationships/image" Target="../media/image18.png"/><Relationship Id="rId20" Type="http://schemas.openxmlformats.org/officeDocument/2006/relationships/tags" Target="../tags/tag594.xml"/><Relationship Id="rId2" Type="http://schemas.openxmlformats.org/officeDocument/2006/relationships/tags" Target="../tags/tag581.xml"/><Relationship Id="rId19" Type="http://schemas.openxmlformats.org/officeDocument/2006/relationships/tags" Target="../tags/tag593.xml"/><Relationship Id="rId18" Type="http://schemas.openxmlformats.org/officeDocument/2006/relationships/tags" Target="../tags/tag592.xml"/><Relationship Id="rId17" Type="http://schemas.openxmlformats.org/officeDocument/2006/relationships/tags" Target="../tags/tag591.xml"/><Relationship Id="rId16" Type="http://schemas.openxmlformats.org/officeDocument/2006/relationships/tags" Target="../tags/tag590.xml"/><Relationship Id="rId15" Type="http://schemas.openxmlformats.org/officeDocument/2006/relationships/image" Target="../media/image36.svg"/><Relationship Id="rId14" Type="http://schemas.openxmlformats.org/officeDocument/2006/relationships/image" Target="../media/image16.png"/><Relationship Id="rId13" Type="http://schemas.openxmlformats.org/officeDocument/2006/relationships/tags" Target="../tags/tag589.xml"/><Relationship Id="rId12" Type="http://schemas.openxmlformats.org/officeDocument/2006/relationships/tags" Target="../tags/tag588.xml"/><Relationship Id="rId11" Type="http://schemas.openxmlformats.org/officeDocument/2006/relationships/tags" Target="../tags/tag587.xml"/><Relationship Id="rId10" Type="http://schemas.openxmlformats.org/officeDocument/2006/relationships/tags" Target="../tags/tag586.xml"/><Relationship Id="rId1" Type="http://schemas.openxmlformats.org/officeDocument/2006/relationships/tags" Target="../tags/tag580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600.xml"/><Relationship Id="rId2" Type="http://schemas.openxmlformats.org/officeDocument/2006/relationships/tags" Target="../tags/tag599.xml"/><Relationship Id="rId1" Type="http://schemas.openxmlformats.org/officeDocument/2006/relationships/tags" Target="../tags/tag598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8" Type="http://schemas.openxmlformats.org/officeDocument/2006/relationships/tags" Target="../tags/tag608.xml"/><Relationship Id="rId7" Type="http://schemas.openxmlformats.org/officeDocument/2006/relationships/tags" Target="../tags/tag607.xml"/><Relationship Id="rId6" Type="http://schemas.openxmlformats.org/officeDocument/2006/relationships/tags" Target="../tags/tag606.xml"/><Relationship Id="rId5" Type="http://schemas.openxmlformats.org/officeDocument/2006/relationships/tags" Target="../tags/tag605.xml"/><Relationship Id="rId4" Type="http://schemas.openxmlformats.org/officeDocument/2006/relationships/tags" Target="../tags/tag604.xml"/><Relationship Id="rId3" Type="http://schemas.openxmlformats.org/officeDocument/2006/relationships/tags" Target="../tags/tag603.xml"/><Relationship Id="rId2" Type="http://schemas.openxmlformats.org/officeDocument/2006/relationships/tags" Target="../tags/tag602.xml"/><Relationship Id="rId1" Type="http://schemas.openxmlformats.org/officeDocument/2006/relationships/tags" Target="../tags/tag601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jpeg"/><Relationship Id="rId8" Type="http://schemas.openxmlformats.org/officeDocument/2006/relationships/tags" Target="../tags/tag615.xml"/><Relationship Id="rId7" Type="http://schemas.openxmlformats.org/officeDocument/2006/relationships/tags" Target="../tags/tag614.xml"/><Relationship Id="rId6" Type="http://schemas.openxmlformats.org/officeDocument/2006/relationships/tags" Target="../tags/tag613.xml"/><Relationship Id="rId5" Type="http://schemas.openxmlformats.org/officeDocument/2006/relationships/tags" Target="../tags/tag612.xml"/><Relationship Id="rId4" Type="http://schemas.openxmlformats.org/officeDocument/2006/relationships/image" Target="../media/image38.jpeg"/><Relationship Id="rId3" Type="http://schemas.openxmlformats.org/officeDocument/2006/relationships/tags" Target="../tags/tag611.xml"/><Relationship Id="rId2" Type="http://schemas.openxmlformats.org/officeDocument/2006/relationships/tags" Target="../tags/tag610.xml"/><Relationship Id="rId18" Type="http://schemas.openxmlformats.org/officeDocument/2006/relationships/slideLayout" Target="../slideLayouts/slideLayout40.xml"/><Relationship Id="rId17" Type="http://schemas.openxmlformats.org/officeDocument/2006/relationships/tags" Target="../tags/tag622.xml"/><Relationship Id="rId16" Type="http://schemas.openxmlformats.org/officeDocument/2006/relationships/tags" Target="../tags/tag621.xml"/><Relationship Id="rId15" Type="http://schemas.openxmlformats.org/officeDocument/2006/relationships/tags" Target="../tags/tag620.xml"/><Relationship Id="rId14" Type="http://schemas.openxmlformats.org/officeDocument/2006/relationships/image" Target="../media/image40.jpeg"/><Relationship Id="rId13" Type="http://schemas.openxmlformats.org/officeDocument/2006/relationships/tags" Target="../tags/tag619.xml"/><Relationship Id="rId12" Type="http://schemas.openxmlformats.org/officeDocument/2006/relationships/tags" Target="../tags/tag618.xml"/><Relationship Id="rId11" Type="http://schemas.openxmlformats.org/officeDocument/2006/relationships/tags" Target="../tags/tag617.xml"/><Relationship Id="rId10" Type="http://schemas.openxmlformats.org/officeDocument/2006/relationships/tags" Target="../tags/tag616.xml"/><Relationship Id="rId1" Type="http://schemas.openxmlformats.org/officeDocument/2006/relationships/tags" Target="../tags/tag609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630.xml"/><Relationship Id="rId8" Type="http://schemas.openxmlformats.org/officeDocument/2006/relationships/tags" Target="../tags/tag629.xml"/><Relationship Id="rId7" Type="http://schemas.openxmlformats.org/officeDocument/2006/relationships/tags" Target="../tags/tag628.xml"/><Relationship Id="rId6" Type="http://schemas.openxmlformats.org/officeDocument/2006/relationships/tags" Target="../tags/tag627.xml"/><Relationship Id="rId5" Type="http://schemas.openxmlformats.org/officeDocument/2006/relationships/tags" Target="../tags/tag626.xml"/><Relationship Id="rId4" Type="http://schemas.openxmlformats.org/officeDocument/2006/relationships/tags" Target="../tags/tag625.xml"/><Relationship Id="rId3" Type="http://schemas.openxmlformats.org/officeDocument/2006/relationships/image" Target="../media/image41.jpeg"/><Relationship Id="rId2" Type="http://schemas.openxmlformats.org/officeDocument/2006/relationships/tags" Target="../tags/tag624.xml"/><Relationship Id="rId14" Type="http://schemas.openxmlformats.org/officeDocument/2006/relationships/slideLayout" Target="../slideLayouts/slideLayout41.xml"/><Relationship Id="rId13" Type="http://schemas.openxmlformats.org/officeDocument/2006/relationships/tags" Target="../tags/tag634.xml"/><Relationship Id="rId12" Type="http://schemas.openxmlformats.org/officeDocument/2006/relationships/tags" Target="../tags/tag633.xml"/><Relationship Id="rId11" Type="http://schemas.openxmlformats.org/officeDocument/2006/relationships/tags" Target="../tags/tag632.xml"/><Relationship Id="rId10" Type="http://schemas.openxmlformats.org/officeDocument/2006/relationships/tags" Target="../tags/tag631.xml"/><Relationship Id="rId1" Type="http://schemas.openxmlformats.org/officeDocument/2006/relationships/tags" Target="../tags/tag623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641.xml"/><Relationship Id="rId8" Type="http://schemas.openxmlformats.org/officeDocument/2006/relationships/tags" Target="../tags/tag640.xml"/><Relationship Id="rId7" Type="http://schemas.openxmlformats.org/officeDocument/2006/relationships/image" Target="../media/image43.jpeg"/><Relationship Id="rId6" Type="http://schemas.openxmlformats.org/officeDocument/2006/relationships/tags" Target="../tags/tag639.xml"/><Relationship Id="rId5" Type="http://schemas.openxmlformats.org/officeDocument/2006/relationships/tags" Target="../tags/tag638.xml"/><Relationship Id="rId4" Type="http://schemas.openxmlformats.org/officeDocument/2006/relationships/tags" Target="../tags/tag637.xml"/><Relationship Id="rId3" Type="http://schemas.openxmlformats.org/officeDocument/2006/relationships/image" Target="../media/image42.jpeg"/><Relationship Id="rId2" Type="http://schemas.openxmlformats.org/officeDocument/2006/relationships/tags" Target="../tags/tag636.xml"/><Relationship Id="rId15" Type="http://schemas.openxmlformats.org/officeDocument/2006/relationships/slideLayout" Target="../slideLayouts/slideLayout42.xml"/><Relationship Id="rId14" Type="http://schemas.openxmlformats.org/officeDocument/2006/relationships/tags" Target="../tags/tag645.xml"/><Relationship Id="rId13" Type="http://schemas.openxmlformats.org/officeDocument/2006/relationships/tags" Target="../tags/tag644.xml"/><Relationship Id="rId12" Type="http://schemas.openxmlformats.org/officeDocument/2006/relationships/tags" Target="../tags/tag643.xml"/><Relationship Id="rId11" Type="http://schemas.openxmlformats.org/officeDocument/2006/relationships/image" Target="../media/image44.jpeg"/><Relationship Id="rId10" Type="http://schemas.openxmlformats.org/officeDocument/2006/relationships/tags" Target="../tags/tag642.xml"/><Relationship Id="rId1" Type="http://schemas.openxmlformats.org/officeDocument/2006/relationships/tags" Target="../tags/tag635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654.xml"/><Relationship Id="rId8" Type="http://schemas.openxmlformats.org/officeDocument/2006/relationships/tags" Target="../tags/tag653.xml"/><Relationship Id="rId7" Type="http://schemas.openxmlformats.org/officeDocument/2006/relationships/tags" Target="../tags/tag652.xml"/><Relationship Id="rId6" Type="http://schemas.openxmlformats.org/officeDocument/2006/relationships/tags" Target="../tags/tag651.xml"/><Relationship Id="rId5" Type="http://schemas.openxmlformats.org/officeDocument/2006/relationships/tags" Target="../tags/tag650.xml"/><Relationship Id="rId4" Type="http://schemas.openxmlformats.org/officeDocument/2006/relationships/tags" Target="../tags/tag649.xml"/><Relationship Id="rId3" Type="http://schemas.openxmlformats.org/officeDocument/2006/relationships/tags" Target="../tags/tag648.xml"/><Relationship Id="rId2" Type="http://schemas.openxmlformats.org/officeDocument/2006/relationships/tags" Target="../tags/tag647.xml"/><Relationship Id="rId14" Type="http://schemas.openxmlformats.org/officeDocument/2006/relationships/slideLayout" Target="../slideLayouts/slideLayout44.xml"/><Relationship Id="rId13" Type="http://schemas.openxmlformats.org/officeDocument/2006/relationships/tags" Target="../tags/tag657.xml"/><Relationship Id="rId12" Type="http://schemas.openxmlformats.org/officeDocument/2006/relationships/image" Target="../media/image45.png"/><Relationship Id="rId11" Type="http://schemas.openxmlformats.org/officeDocument/2006/relationships/tags" Target="../tags/tag656.xml"/><Relationship Id="rId10" Type="http://schemas.openxmlformats.org/officeDocument/2006/relationships/tags" Target="../tags/tag655.xml"/><Relationship Id="rId1" Type="http://schemas.openxmlformats.org/officeDocument/2006/relationships/tags" Target="../tags/tag646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1.xml"/><Relationship Id="rId3" Type="http://schemas.openxmlformats.org/officeDocument/2006/relationships/tags" Target="../tags/tag660.xml"/><Relationship Id="rId2" Type="http://schemas.openxmlformats.org/officeDocument/2006/relationships/tags" Target="../tags/tag659.xml"/><Relationship Id="rId1" Type="http://schemas.openxmlformats.org/officeDocument/2006/relationships/tags" Target="../tags/tag658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tags" Target="../tags/tag41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26.xml"/><Relationship Id="rId8" Type="http://schemas.openxmlformats.org/officeDocument/2006/relationships/tags" Target="../tags/tag425.xml"/><Relationship Id="rId7" Type="http://schemas.openxmlformats.org/officeDocument/2006/relationships/tags" Target="../tags/tag424.xml"/><Relationship Id="rId6" Type="http://schemas.openxmlformats.org/officeDocument/2006/relationships/tags" Target="../tags/tag423.xml"/><Relationship Id="rId5" Type="http://schemas.openxmlformats.org/officeDocument/2006/relationships/tags" Target="../tags/tag422.xml"/><Relationship Id="rId4" Type="http://schemas.openxmlformats.org/officeDocument/2006/relationships/tags" Target="../tags/tag421.xml"/><Relationship Id="rId3" Type="http://schemas.openxmlformats.org/officeDocument/2006/relationships/image" Target="../media/image5.jpeg"/><Relationship Id="rId2" Type="http://schemas.openxmlformats.org/officeDocument/2006/relationships/tags" Target="../tags/tag420.xml"/><Relationship Id="rId14" Type="http://schemas.openxmlformats.org/officeDocument/2006/relationships/slideLayout" Target="../slideLayouts/slideLayout25.xml"/><Relationship Id="rId13" Type="http://schemas.openxmlformats.org/officeDocument/2006/relationships/tags" Target="../tags/tag430.xml"/><Relationship Id="rId12" Type="http://schemas.openxmlformats.org/officeDocument/2006/relationships/tags" Target="../tags/tag429.xml"/><Relationship Id="rId11" Type="http://schemas.openxmlformats.org/officeDocument/2006/relationships/tags" Target="../tags/tag428.xml"/><Relationship Id="rId10" Type="http://schemas.openxmlformats.org/officeDocument/2006/relationships/tags" Target="../tags/tag427.xml"/><Relationship Id="rId1" Type="http://schemas.openxmlformats.org/officeDocument/2006/relationships/tags" Target="../tags/tag41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37.xml"/><Relationship Id="rId8" Type="http://schemas.openxmlformats.org/officeDocument/2006/relationships/tags" Target="../tags/tag436.xml"/><Relationship Id="rId7" Type="http://schemas.openxmlformats.org/officeDocument/2006/relationships/image" Target="../media/image7.jpeg"/><Relationship Id="rId6" Type="http://schemas.openxmlformats.org/officeDocument/2006/relationships/tags" Target="../tags/tag435.xml"/><Relationship Id="rId5" Type="http://schemas.openxmlformats.org/officeDocument/2006/relationships/tags" Target="../tags/tag434.xml"/><Relationship Id="rId4" Type="http://schemas.openxmlformats.org/officeDocument/2006/relationships/tags" Target="../tags/tag433.xml"/><Relationship Id="rId3" Type="http://schemas.openxmlformats.org/officeDocument/2006/relationships/image" Target="../media/image6.jpeg"/><Relationship Id="rId2" Type="http://schemas.openxmlformats.org/officeDocument/2006/relationships/tags" Target="../tags/tag432.xml"/><Relationship Id="rId15" Type="http://schemas.openxmlformats.org/officeDocument/2006/relationships/slideLayout" Target="../slideLayouts/slideLayout26.xml"/><Relationship Id="rId14" Type="http://schemas.openxmlformats.org/officeDocument/2006/relationships/tags" Target="../tags/tag441.xml"/><Relationship Id="rId13" Type="http://schemas.openxmlformats.org/officeDocument/2006/relationships/tags" Target="../tags/tag440.xml"/><Relationship Id="rId12" Type="http://schemas.openxmlformats.org/officeDocument/2006/relationships/tags" Target="../tags/tag439.xml"/><Relationship Id="rId11" Type="http://schemas.openxmlformats.org/officeDocument/2006/relationships/image" Target="../media/image8.jpeg"/><Relationship Id="rId10" Type="http://schemas.openxmlformats.org/officeDocument/2006/relationships/tags" Target="../tags/tag438.xml"/><Relationship Id="rId1" Type="http://schemas.openxmlformats.org/officeDocument/2006/relationships/tags" Target="../tags/tag43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tags" Target="../tags/tag448.xml"/><Relationship Id="rId7" Type="http://schemas.openxmlformats.org/officeDocument/2006/relationships/tags" Target="../tags/tag447.xml"/><Relationship Id="rId6" Type="http://schemas.openxmlformats.org/officeDocument/2006/relationships/tags" Target="../tags/tag446.xml"/><Relationship Id="rId5" Type="http://schemas.openxmlformats.org/officeDocument/2006/relationships/tags" Target="../tags/tag445.xml"/><Relationship Id="rId4" Type="http://schemas.openxmlformats.org/officeDocument/2006/relationships/image" Target="../media/image9.jpeg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8" Type="http://schemas.openxmlformats.org/officeDocument/2006/relationships/slideLayout" Target="../slideLayouts/slideLayout29.xml"/><Relationship Id="rId17" Type="http://schemas.openxmlformats.org/officeDocument/2006/relationships/tags" Target="../tags/tag455.xml"/><Relationship Id="rId16" Type="http://schemas.openxmlformats.org/officeDocument/2006/relationships/tags" Target="../tags/tag454.xml"/><Relationship Id="rId15" Type="http://schemas.openxmlformats.org/officeDocument/2006/relationships/tags" Target="../tags/tag453.xml"/><Relationship Id="rId14" Type="http://schemas.openxmlformats.org/officeDocument/2006/relationships/image" Target="../media/image11.jpeg"/><Relationship Id="rId13" Type="http://schemas.openxmlformats.org/officeDocument/2006/relationships/tags" Target="../tags/tag452.xml"/><Relationship Id="rId12" Type="http://schemas.openxmlformats.org/officeDocument/2006/relationships/tags" Target="../tags/tag451.xml"/><Relationship Id="rId11" Type="http://schemas.openxmlformats.org/officeDocument/2006/relationships/tags" Target="../tags/tag450.xml"/><Relationship Id="rId10" Type="http://schemas.openxmlformats.org/officeDocument/2006/relationships/tags" Target="../tags/tag449.xml"/><Relationship Id="rId1" Type="http://schemas.openxmlformats.org/officeDocument/2006/relationships/tags" Target="../tags/tag44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458.xml"/><Relationship Id="rId2" Type="http://schemas.openxmlformats.org/officeDocument/2006/relationships/tags" Target="../tags/tag457.xml"/><Relationship Id="rId1" Type="http://schemas.openxmlformats.org/officeDocument/2006/relationships/tags" Target="../tags/tag45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tags" Target="../tags/tag465.xml"/><Relationship Id="rId7" Type="http://schemas.openxmlformats.org/officeDocument/2006/relationships/tags" Target="../tags/tag464.xml"/><Relationship Id="rId6" Type="http://schemas.openxmlformats.org/officeDocument/2006/relationships/tags" Target="../tags/tag463.xml"/><Relationship Id="rId5" Type="http://schemas.openxmlformats.org/officeDocument/2006/relationships/tags" Target="../tags/tag462.xml"/><Relationship Id="rId4" Type="http://schemas.openxmlformats.org/officeDocument/2006/relationships/tags" Target="../tags/tag461.xml"/><Relationship Id="rId3" Type="http://schemas.openxmlformats.org/officeDocument/2006/relationships/image" Target="../media/image12.jpeg"/><Relationship Id="rId2" Type="http://schemas.openxmlformats.org/officeDocument/2006/relationships/tags" Target="../tags/tag460.xml"/><Relationship Id="rId1" Type="http://schemas.openxmlformats.org/officeDocument/2006/relationships/tags" Target="../tags/tag45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71.xml"/><Relationship Id="rId8" Type="http://schemas.openxmlformats.org/officeDocument/2006/relationships/image" Target="../media/image15.svg"/><Relationship Id="rId7" Type="http://schemas.openxmlformats.org/officeDocument/2006/relationships/image" Target="../media/image14.png"/><Relationship Id="rId6" Type="http://schemas.openxmlformats.org/officeDocument/2006/relationships/tags" Target="../tags/tag470.xml"/><Relationship Id="rId5" Type="http://schemas.openxmlformats.org/officeDocument/2006/relationships/tags" Target="../tags/tag469.xml"/><Relationship Id="rId4" Type="http://schemas.openxmlformats.org/officeDocument/2006/relationships/tags" Target="../tags/tag468.xml"/><Relationship Id="rId3" Type="http://schemas.openxmlformats.org/officeDocument/2006/relationships/image" Target="../media/image13.png"/><Relationship Id="rId26" Type="http://schemas.openxmlformats.org/officeDocument/2006/relationships/slideLayout" Target="../slideLayouts/slideLayout33.xml"/><Relationship Id="rId25" Type="http://schemas.openxmlformats.org/officeDocument/2006/relationships/tags" Target="../tags/tag483.xml"/><Relationship Id="rId24" Type="http://schemas.openxmlformats.org/officeDocument/2006/relationships/tags" Target="../tags/tag482.xml"/><Relationship Id="rId23" Type="http://schemas.openxmlformats.org/officeDocument/2006/relationships/tags" Target="../tags/tag481.xml"/><Relationship Id="rId22" Type="http://schemas.openxmlformats.org/officeDocument/2006/relationships/image" Target="../media/image19.svg"/><Relationship Id="rId21" Type="http://schemas.openxmlformats.org/officeDocument/2006/relationships/image" Target="../media/image18.png"/><Relationship Id="rId20" Type="http://schemas.openxmlformats.org/officeDocument/2006/relationships/tags" Target="../tags/tag480.xml"/><Relationship Id="rId2" Type="http://schemas.openxmlformats.org/officeDocument/2006/relationships/tags" Target="../tags/tag467.xml"/><Relationship Id="rId19" Type="http://schemas.openxmlformats.org/officeDocument/2006/relationships/tags" Target="../tags/tag479.xml"/><Relationship Id="rId18" Type="http://schemas.openxmlformats.org/officeDocument/2006/relationships/tags" Target="../tags/tag478.xml"/><Relationship Id="rId17" Type="http://schemas.openxmlformats.org/officeDocument/2006/relationships/tags" Target="../tags/tag477.xml"/><Relationship Id="rId16" Type="http://schemas.openxmlformats.org/officeDocument/2006/relationships/tags" Target="../tags/tag476.xml"/><Relationship Id="rId15" Type="http://schemas.openxmlformats.org/officeDocument/2006/relationships/image" Target="../media/image17.svg"/><Relationship Id="rId14" Type="http://schemas.openxmlformats.org/officeDocument/2006/relationships/image" Target="../media/image16.png"/><Relationship Id="rId13" Type="http://schemas.openxmlformats.org/officeDocument/2006/relationships/tags" Target="../tags/tag475.xml"/><Relationship Id="rId12" Type="http://schemas.openxmlformats.org/officeDocument/2006/relationships/tags" Target="../tags/tag474.xml"/><Relationship Id="rId11" Type="http://schemas.openxmlformats.org/officeDocument/2006/relationships/tags" Target="../tags/tag473.xml"/><Relationship Id="rId10" Type="http://schemas.openxmlformats.org/officeDocument/2006/relationships/tags" Target="../tags/tag472.xml"/><Relationship Id="rId1" Type="http://schemas.openxmlformats.org/officeDocument/2006/relationships/tags" Target="../tags/tag4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>
          <a:xfrm>
            <a:off x="4692650" y="2362200"/>
            <a:ext cx="6774180" cy="2311400"/>
          </a:xfrm>
        </p:spPr>
        <p:txBody>
          <a:bodyPr>
            <a:normAutofit/>
          </a:bodyPr>
          <a:p>
            <a:r>
              <a:t>让慢病</a:t>
            </a:r>
            <a:r>
              <a:rPr lang="en-US" altLang="zh-CN"/>
              <a:t>“</a:t>
            </a:r>
            <a:r>
              <a:t>慢下来</a:t>
            </a:r>
            <a:r>
              <a:rPr lang="en-US" altLang="zh-CN"/>
              <a:t>”      </a:t>
            </a:r>
            <a:r>
              <a:t>让生活</a:t>
            </a:r>
            <a:r>
              <a:rPr lang="en-US" altLang="zh-CN"/>
              <a:t>“</a:t>
            </a:r>
            <a:r>
              <a:t>好起来</a:t>
            </a:r>
            <a:r>
              <a:rPr lang="en-US" altLang="zh-CN"/>
              <a:t>”</a:t>
            </a:r>
            <a:endParaRPr lang="en-US" altLang="zh-CN"/>
          </a:p>
        </p:txBody>
      </p:sp>
      <p:sp>
        <p:nvSpPr>
          <p:cNvPr id="4" name="署名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>
          <a:xfrm>
            <a:off x="8635365" y="4749800"/>
            <a:ext cx="2735580" cy="1234440"/>
          </a:xfrm>
        </p:spPr>
        <p:txBody>
          <a:bodyPr>
            <a:normAutofit/>
          </a:bodyPr>
          <a:p>
            <a:r>
              <a:rPr lang="zh-CN" altLang="en-US"/>
              <a:t> 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中西医结合管理慢病的优势</a:t>
            </a:r>
            <a:endParaRPr lang="zh-CN" altLang="en-US"/>
          </a:p>
        </p:txBody>
      </p:sp>
      <p:sp>
        <p:nvSpPr>
          <p:cNvPr id="3" name="节编号"/>
          <p:cNvSpPr>
            <a:spLocks noGrp="1"/>
          </p:cNvSpPr>
          <p:nvPr>
            <p:ph type="body" idx="16389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03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圆角矩形 6"/>
          <p:cNvSpPr/>
          <p:nvPr/>
        </p:nvSpPr>
        <p:spPr>
          <a:xfrm>
            <a:off x="9444990" y="1969770"/>
            <a:ext cx="2352675" cy="361759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title" idx="10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latin typeface="+mj-lt"/>
                <a:ea typeface="+mj-ea"/>
              </a:rPr>
              <a:t>优势一：治标更治本</a:t>
            </a:r>
            <a:endParaRPr lang="zh-CN" altLang="en-US">
              <a:latin typeface="+mj-lt"/>
              <a:ea typeface="+mj-ea"/>
            </a:endParaRPr>
          </a:p>
        </p:txBody>
      </p:sp>
      <p:sp>
        <p:nvSpPr>
          <p:cNvPr id="12" name="副标题 11"/>
          <p:cNvSpPr>
            <a:spLocks noGrp="1"/>
          </p:cNvSpPr>
          <p:nvPr>
            <p:ph type="subTitle" idx="11"/>
            <p:custDataLst>
              <p:tags r:id="rId2"/>
            </p:custDataLst>
          </p:nvPr>
        </p:nvSpPr>
        <p:spPr>
          <a:xfrm>
            <a:off x="4298315" y="1306830"/>
            <a:ext cx="7821930" cy="609600"/>
          </a:xfrm>
        </p:spPr>
        <p:txBody>
          <a:bodyPr/>
          <a:p>
            <a:r>
              <a:rPr lang="en-US" altLang="zh-CN" sz="2400">
                <a:latin typeface="+mn-lt"/>
                <a:ea typeface="+mn-ea"/>
              </a:rPr>
              <a:t>  </a:t>
            </a:r>
            <a:r>
              <a:rPr lang="zh-CN" altLang="en-US" sz="2400">
                <a:latin typeface="+mn-lt"/>
                <a:ea typeface="+mn-ea"/>
              </a:rPr>
              <a:t>西</a:t>
            </a:r>
            <a:r>
              <a:rPr lang="en-US" altLang="zh-CN" sz="2400">
                <a:latin typeface="+mn-lt"/>
                <a:ea typeface="+mn-ea"/>
              </a:rPr>
              <a:t>  </a:t>
            </a:r>
            <a:r>
              <a:rPr lang="zh-CN" altLang="en-US" sz="2400">
                <a:latin typeface="+mn-lt"/>
                <a:ea typeface="+mn-ea"/>
              </a:rPr>
              <a:t>医</a:t>
            </a:r>
            <a:r>
              <a:rPr lang="en-US" altLang="zh-CN" sz="2400">
                <a:latin typeface="+mn-lt"/>
                <a:ea typeface="+mn-ea"/>
              </a:rPr>
              <a:t>   </a:t>
            </a:r>
            <a:r>
              <a:rPr lang="zh-CN" altLang="en-US" sz="2400">
                <a:latin typeface="+mn-lt"/>
                <a:ea typeface="+mn-ea"/>
              </a:rPr>
              <a:t>＋</a:t>
            </a:r>
            <a:r>
              <a:rPr lang="en-US" altLang="zh-CN" sz="2400">
                <a:latin typeface="+mn-lt"/>
                <a:ea typeface="+mn-ea"/>
              </a:rPr>
              <a:t>   </a:t>
            </a:r>
            <a:r>
              <a:rPr lang="zh-CN" altLang="en-US" sz="2400">
                <a:latin typeface="+mn-lt"/>
                <a:ea typeface="+mn-ea"/>
              </a:rPr>
              <a:t>中</a:t>
            </a:r>
            <a:r>
              <a:rPr lang="en-US" altLang="zh-CN" sz="2400">
                <a:latin typeface="+mn-lt"/>
                <a:ea typeface="+mn-ea"/>
              </a:rPr>
              <a:t>  </a:t>
            </a:r>
            <a:r>
              <a:rPr lang="zh-CN" altLang="en-US" sz="2400">
                <a:latin typeface="+mn-lt"/>
                <a:ea typeface="+mn-ea"/>
              </a:rPr>
              <a:t>医</a:t>
            </a:r>
            <a:r>
              <a:rPr lang="en-US" altLang="zh-CN" sz="2400">
                <a:latin typeface="+mn-lt"/>
                <a:ea typeface="+mn-ea"/>
              </a:rPr>
              <a:t>    →      </a:t>
            </a:r>
            <a:r>
              <a:rPr sz="2400">
                <a:latin typeface="+mn-lt"/>
                <a:ea typeface="+mn-ea"/>
              </a:rPr>
              <a:t>结合价值</a:t>
            </a:r>
            <a:endParaRPr sz="2400">
              <a:latin typeface="+mn-lt"/>
              <a:ea typeface="+mn-ea"/>
            </a:endParaRPr>
          </a:p>
        </p:txBody>
      </p:sp>
      <p:sp>
        <p:nvSpPr>
          <p:cNvPr id="17" name="任意多边形 16"/>
          <p:cNvSpPr/>
          <p:nvPr>
            <p:custDataLst>
              <p:tags r:id="rId3"/>
            </p:custDataLst>
          </p:nvPr>
        </p:nvSpPr>
        <p:spPr>
          <a:xfrm>
            <a:off x="480060" y="1940560"/>
            <a:ext cx="3251200" cy="3607435"/>
          </a:xfrm>
          <a:custGeom>
            <a:avLst/>
            <a:gdLst>
              <a:gd name="sw" fmla="*/ 1 w 5120"/>
              <a:gd name="sh" fmla="*/ 1 h 5680"/>
              <a:gd name="mins" fmla="min sw sh"/>
              <a:gd name="dsw" fmla="+- 0 sw mins"/>
              <a:gd name="dsh" fmla="+- 0 sh mins"/>
              <a:gd name="p0x0" fmla="*/ 240 w 5120"/>
              <a:gd name="p0y0" fmla="*/ 0 h 5680"/>
              <a:gd name="p0x1" fmla="*/ 4880 w 5120"/>
              <a:gd name="p0y1" fmla="*/ 0 h 5680"/>
              <a:gd name="p0x2" fmla="*/ 5012 w 5120"/>
              <a:gd name="p0y2" fmla="*/ 0 h 5680"/>
              <a:gd name="p0x3" fmla="*/ 5120 w 5120"/>
              <a:gd name="p0y3" fmla="*/ 107 h 5680"/>
              <a:gd name="p0x4" fmla="*/ 5120 w 5120"/>
              <a:gd name="p0y4" fmla="*/ 240 h 5680"/>
              <a:gd name="p0x5" fmla="*/ 5120 w 5120"/>
              <a:gd name="p0y5" fmla="*/ 5440 h 5680"/>
              <a:gd name="p0x6" fmla="*/ 5120 w 5120"/>
              <a:gd name="p0y6" fmla="*/ 5573 h 5680"/>
              <a:gd name="p0x7" fmla="*/ 5012 w 5120"/>
              <a:gd name="p0y7" fmla="*/ 5680 h 5680"/>
              <a:gd name="p0x8" fmla="*/ 4880 w 5120"/>
              <a:gd name="p0y8" fmla="*/ 5680 h 5680"/>
              <a:gd name="p0x9" fmla="*/ 240 w 5120"/>
              <a:gd name="p0y9" fmla="*/ 5680 h 5680"/>
              <a:gd name="p0x10" fmla="*/ 107 w 5120"/>
              <a:gd name="p0y10" fmla="*/ 5680 h 5680"/>
              <a:gd name="p0x11" fmla="*/ 0 w 5120"/>
              <a:gd name="p0y11" fmla="*/ 5573 h 5680"/>
              <a:gd name="p0x12" fmla="*/ 0 w 5120"/>
              <a:gd name="p0y12" fmla="*/ 5440 h 5680"/>
              <a:gd name="p0x13" fmla="*/ 0 w 5120"/>
              <a:gd name="p0y13" fmla="*/ 240 h 5680"/>
              <a:gd name="p0x14" fmla="*/ 0 w 5120"/>
              <a:gd name="p0y14" fmla="*/ 107 h 5680"/>
              <a:gd name="p0x15" fmla="*/ 107 w 5120"/>
              <a:gd name="p0y15" fmla="*/ 0 h 5680"/>
              <a:gd name="p0x16" fmla="*/ 240 w 5120"/>
              <a:gd name="p0y16" fmla="*/ 0 h 56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4"/>
            </p:custDataLst>
          </p:nvPr>
        </p:nvSpPr>
        <p:spPr>
          <a:xfrm>
            <a:off x="1699260" y="2003743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8" name="图片 17"/>
          <p:cNvPicPr preferRelativeResize="0"/>
          <p:nvPr>
            <p:custDataLst>
              <p:tags r:id="rId5"/>
            </p:custDataLst>
          </p:nvPr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2460" y="2172017"/>
            <a:ext cx="406400" cy="406400"/>
          </a:xfrm>
          <a:prstGeom prst="rect">
            <a:avLst/>
          </a:prstGeom>
          <a:noFill/>
        </p:spPr>
      </p:pic>
      <p:sp>
        <p:nvSpPr>
          <p:cNvPr id="20" name="文本框 19"/>
          <p:cNvSpPr txBox="1"/>
          <p:nvPr>
            <p:custDataLst>
              <p:tags r:id="rId8"/>
            </p:custDataLst>
          </p:nvPr>
        </p:nvSpPr>
        <p:spPr>
          <a:xfrm>
            <a:off x="753745" y="3049270"/>
            <a:ext cx="2703195" cy="2393315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/>
            <a:r>
              <a:rPr lang="zh-CN" sz="2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血糖控制</a:t>
            </a:r>
            <a:endParaRPr lang="zh-CN" sz="2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sz="2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sz="2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血压管理</a:t>
            </a:r>
            <a:endParaRPr lang="zh-CN" sz="2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sz="2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sz="2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血脂异常</a:t>
            </a:r>
            <a:endParaRPr lang="zh-CN" sz="2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sz="2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sz="2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9"/>
            </p:custDataLst>
          </p:nvPr>
        </p:nvSpPr>
        <p:spPr>
          <a:xfrm>
            <a:off x="3934460" y="1940560"/>
            <a:ext cx="4705985" cy="3607435"/>
          </a:xfrm>
          <a:custGeom>
            <a:avLst/>
            <a:gdLst>
              <a:gd name="sw" fmla="*/ 1 w 5120"/>
              <a:gd name="sh" fmla="*/ 1 h 5680"/>
              <a:gd name="mins" fmla="min sw sh"/>
              <a:gd name="dsw" fmla="+- 0 sw mins"/>
              <a:gd name="dsh" fmla="+- 0 sh mins"/>
              <a:gd name="p0x0" fmla="*/ 240 w 5120"/>
              <a:gd name="p0y0" fmla="*/ 0 h 5680"/>
              <a:gd name="p0x1" fmla="*/ 4880 w 5120"/>
              <a:gd name="p0y1" fmla="*/ 0 h 5680"/>
              <a:gd name="p0x2" fmla="*/ 5012 w 5120"/>
              <a:gd name="p0y2" fmla="*/ 0 h 5680"/>
              <a:gd name="p0x3" fmla="*/ 5120 w 5120"/>
              <a:gd name="p0y3" fmla="*/ 107 h 5680"/>
              <a:gd name="p0x4" fmla="*/ 5120 w 5120"/>
              <a:gd name="p0y4" fmla="*/ 240 h 5680"/>
              <a:gd name="p0x5" fmla="*/ 5120 w 5120"/>
              <a:gd name="p0y5" fmla="*/ 5440 h 5680"/>
              <a:gd name="p0x6" fmla="*/ 5120 w 5120"/>
              <a:gd name="p0y6" fmla="*/ 5573 h 5680"/>
              <a:gd name="p0x7" fmla="*/ 5012 w 5120"/>
              <a:gd name="p0y7" fmla="*/ 5680 h 5680"/>
              <a:gd name="p0x8" fmla="*/ 4880 w 5120"/>
              <a:gd name="p0y8" fmla="*/ 5680 h 5680"/>
              <a:gd name="p0x9" fmla="*/ 240 w 5120"/>
              <a:gd name="p0y9" fmla="*/ 5680 h 5680"/>
              <a:gd name="p0x10" fmla="*/ 107 w 5120"/>
              <a:gd name="p0y10" fmla="*/ 5680 h 5680"/>
              <a:gd name="p0x11" fmla="*/ 0 w 5120"/>
              <a:gd name="p0y11" fmla="*/ 5573 h 5680"/>
              <a:gd name="p0x12" fmla="*/ 0 w 5120"/>
              <a:gd name="p0y12" fmla="*/ 5440 h 5680"/>
              <a:gd name="p0x13" fmla="*/ 0 w 5120"/>
              <a:gd name="p0y13" fmla="*/ 240 h 5680"/>
              <a:gd name="p0x14" fmla="*/ 0 w 5120"/>
              <a:gd name="p0y14" fmla="*/ 107 h 5680"/>
              <a:gd name="p0x15" fmla="*/ 107 w 5120"/>
              <a:gd name="p0y15" fmla="*/ 0 h 5680"/>
              <a:gd name="p0x16" fmla="*/ 240 w 5120"/>
              <a:gd name="p0y16" fmla="*/ 0 h 56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10"/>
            </p:custDataLst>
          </p:nvPr>
        </p:nvSpPr>
        <p:spPr>
          <a:xfrm>
            <a:off x="5897245" y="2003743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3" name="图片 22"/>
          <p:cNvPicPr preferRelativeResize="0"/>
          <p:nvPr>
            <p:custDataLst>
              <p:tags r:id="rId11"/>
            </p:custDataLst>
          </p:nvPr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00445" y="2172017"/>
            <a:ext cx="406400" cy="406400"/>
          </a:xfrm>
          <a:prstGeom prst="rect">
            <a:avLst/>
          </a:prstGeom>
          <a:noFill/>
        </p:spPr>
      </p:pic>
      <p:sp>
        <p:nvSpPr>
          <p:cNvPr id="25" name="文本框 24"/>
          <p:cNvSpPr txBox="1"/>
          <p:nvPr>
            <p:custDataLst>
              <p:tags r:id="rId14"/>
            </p:custDataLst>
          </p:nvPr>
        </p:nvSpPr>
        <p:spPr>
          <a:xfrm>
            <a:off x="4029710" y="3063240"/>
            <a:ext cx="2287270" cy="2016125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/>
            <a:r>
              <a:rPr lang="zh-CN">
                <a:solidFill>
                  <a:schemeClr val="dk1"/>
                </a:solidFill>
                <a:ea typeface="+mn-lt"/>
              </a:rPr>
              <a:t>药物快速达标</a:t>
            </a:r>
            <a:endParaRPr lang="zh-CN">
              <a:solidFill>
                <a:schemeClr val="dk1"/>
              </a:solidFill>
              <a:ea typeface="+mn-lt"/>
            </a:endParaRPr>
          </a:p>
          <a:p>
            <a:pPr algn="ctr"/>
            <a:endParaRPr lang="zh-CN">
              <a:solidFill>
                <a:schemeClr val="dk1"/>
              </a:solidFill>
              <a:ea typeface="+mn-lt"/>
            </a:endParaRPr>
          </a:p>
          <a:p>
            <a:pPr algn="ctr"/>
            <a:endParaRPr lang="zh-CN">
              <a:solidFill>
                <a:schemeClr val="dk1"/>
              </a:solidFill>
              <a:ea typeface="+mn-lt"/>
            </a:endParaRPr>
          </a:p>
          <a:p>
            <a:pPr algn="ctr"/>
            <a:r>
              <a:rPr lang="zh-CN">
                <a:solidFill>
                  <a:schemeClr val="dk1"/>
                </a:solidFill>
                <a:ea typeface="+mn-lt"/>
              </a:rPr>
              <a:t>强效降压</a:t>
            </a:r>
            <a:endParaRPr lang="zh-CN">
              <a:solidFill>
                <a:schemeClr val="dk1"/>
              </a:solidFill>
              <a:ea typeface="+mn-lt"/>
            </a:endParaRPr>
          </a:p>
          <a:p>
            <a:pPr algn="ctr"/>
            <a:endParaRPr lang="zh-CN">
              <a:solidFill>
                <a:schemeClr val="dk1"/>
              </a:solidFill>
              <a:ea typeface="+mn-lt"/>
            </a:endParaRPr>
          </a:p>
          <a:p>
            <a:pPr algn="ctr"/>
            <a:endParaRPr lang="zh-CN">
              <a:solidFill>
                <a:schemeClr val="dk1"/>
              </a:solidFill>
              <a:ea typeface="+mn-lt"/>
            </a:endParaRPr>
          </a:p>
          <a:p>
            <a:pPr algn="ctr"/>
            <a:r>
              <a:rPr lang="zh-CN">
                <a:solidFill>
                  <a:schemeClr val="dk1"/>
                </a:solidFill>
                <a:ea typeface="+mn-lt"/>
              </a:rPr>
              <a:t>他汀明确有效</a:t>
            </a:r>
            <a:endParaRPr lang="zh-CN">
              <a:solidFill>
                <a:schemeClr val="dk1"/>
              </a:solidFill>
              <a:ea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95440" y="3049270"/>
            <a:ext cx="194500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ea typeface="+mn-lt"/>
              </a:rPr>
              <a:t>改善胰岛素抵抗</a:t>
            </a:r>
            <a:endParaRPr lang="zh-CN" altLang="en-US">
              <a:ea typeface="+mn-lt"/>
            </a:endParaRPr>
          </a:p>
          <a:p>
            <a:endParaRPr lang="zh-CN" altLang="en-US">
              <a:ea typeface="+mn-lt"/>
            </a:endParaRPr>
          </a:p>
          <a:p>
            <a:r>
              <a:rPr lang="zh-CN" altLang="en-US">
                <a:ea typeface="+mn-lt"/>
              </a:rPr>
              <a:t>调节阴阳、缓解症状</a:t>
            </a:r>
            <a:endParaRPr lang="zh-CN" altLang="en-US">
              <a:ea typeface="+mn-lt"/>
            </a:endParaRPr>
          </a:p>
          <a:p>
            <a:endParaRPr lang="zh-CN" altLang="en-US">
              <a:ea typeface="+mn-lt"/>
            </a:endParaRPr>
          </a:p>
          <a:p>
            <a:r>
              <a:rPr lang="zh-CN" altLang="en-US">
                <a:ea typeface="+mn-lt"/>
              </a:rPr>
              <a:t>化痰活血、改善代谢</a:t>
            </a:r>
            <a:endParaRPr lang="zh-CN" altLang="en-US">
              <a:ea typeface="+mn-lt"/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3202940" y="3227705"/>
            <a:ext cx="925195" cy="14414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加号 4"/>
          <p:cNvSpPr/>
          <p:nvPr/>
        </p:nvSpPr>
        <p:spPr>
          <a:xfrm>
            <a:off x="5940425" y="2991485"/>
            <a:ext cx="755015" cy="2087880"/>
          </a:xfrm>
          <a:prstGeom prst="mathPlu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676130" y="2494915"/>
            <a:ext cx="178181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减少药量波动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保护靶器官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降低肝损伤风险</a:t>
            </a:r>
            <a:endParaRPr lang="zh-CN" altLang="en-US"/>
          </a:p>
        </p:txBody>
      </p:sp>
      <p:sp>
        <p:nvSpPr>
          <p:cNvPr id="8" name="等于号 7"/>
          <p:cNvSpPr/>
          <p:nvPr/>
        </p:nvSpPr>
        <p:spPr>
          <a:xfrm>
            <a:off x="8819515" y="3425190"/>
            <a:ext cx="584835" cy="1060450"/>
          </a:xfrm>
          <a:prstGeom prst="mathEqual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优势二：全周期覆盖</a:t>
            </a:r>
            <a:endParaRPr lang="zh-CN" altLang="en-US"/>
          </a:p>
        </p:txBody>
      </p:sp>
      <p:pic>
        <p:nvPicPr>
          <p:cNvPr id="3" name="内容占位符 2" descr="f420bd10-5d90-11f1-a796-22b5cf84602c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479" b="479"/>
          <a:stretch>
            <a:fillRect/>
          </a:stretch>
        </p:blipFill>
        <p:spPr>
          <a:xfrm>
            <a:off x="609600" y="609600"/>
            <a:ext cx="10972800" cy="2387600"/>
          </a:xfrm>
          <a:custGeom>
            <a:avLst/>
            <a:gdLst>
              <a:gd name="connisteX0" fmla="*/ 0 w 10972800"/>
              <a:gd name="connsiteY0" fmla="*/ 203200 h 2387600"/>
              <a:gd name="connisteX1" fmla="*/ 203200 w 10972800"/>
              <a:gd name="connsiteY1" fmla="*/ 0 h 2387600"/>
              <a:gd name="connisteX2" fmla="*/ 10769600 w 10972800"/>
              <a:gd name="connsiteY2" fmla="*/ 0 h 2387600"/>
              <a:gd name="connisteX3" fmla="*/ 10972800 w 10972800"/>
              <a:gd name="connsiteY3" fmla="*/ 203200 h 2387600"/>
              <a:gd name="connisteX4" fmla="*/ 10972800 w 10972800"/>
              <a:gd name="connsiteY4" fmla="*/ 2184400 h 2387600"/>
              <a:gd name="connisteX5" fmla="*/ 10769600 w 10972800"/>
              <a:gd name="connsiteY5" fmla="*/ 2387600 h 2387600"/>
              <a:gd name="connisteX6" fmla="*/ 203200 w 10972800"/>
              <a:gd name="connsiteY6" fmla="*/ 2387600 h 2387600"/>
              <a:gd name="connisteX7" fmla="*/ 0 w 10972800"/>
              <a:gd name="connsiteY7" fmla="*/ 2184400 h 2387600"/>
              <a:gd name="connisteX8" fmla="*/ 0 w 10972800"/>
              <a:gd name="connsiteY8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184400"/>
                </a:lnTo>
                <a:cubicBezTo>
                  <a:pt x="10972800" y="2296624"/>
                  <a:pt x="10881824" y="2387600"/>
                  <a:pt x="107696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b="1"/>
              <a:t>未病先防</a:t>
            </a:r>
            <a:endParaRPr lang="zh-CN" altLang="en-US" b="1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>
          <a:xfrm>
            <a:off x="762000" y="5436235"/>
            <a:ext cx="3098800" cy="812165"/>
          </a:xfrm>
        </p:spPr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2000"/>
              <a:t>体质辨识＋生活方式干预</a:t>
            </a:r>
            <a:endParaRPr lang="zh-CN" altLang="en-US" sz="2000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b="1"/>
              <a:t>既病防变</a:t>
            </a:r>
            <a:endParaRPr lang="zh-CN" altLang="en-US" b="1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>
          <a:xfrm>
            <a:off x="4622800" y="5436235"/>
            <a:ext cx="3098800" cy="812165"/>
          </a:xfrm>
        </p:spPr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2000"/>
              <a:t>西药控指标＋中药防并发症</a:t>
            </a:r>
            <a:endParaRPr lang="zh-CN" altLang="en-US" sz="2000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b="1"/>
              <a:t>瘥后防复</a:t>
            </a:r>
            <a:endParaRPr lang="zh-CN" altLang="en-US" b="1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>
          <a:xfrm>
            <a:off x="8483600" y="5436235"/>
            <a:ext cx="3098800" cy="812165"/>
          </a:xfrm>
        </p:spPr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2000"/>
              <a:t>膏方</a:t>
            </a:r>
            <a:r>
              <a:rPr lang="en-US" altLang="zh-CN" sz="2000"/>
              <a:t>/</a:t>
            </a:r>
            <a:r>
              <a:rPr sz="2000"/>
              <a:t>穴位贴敷＋康复训练</a:t>
            </a:r>
            <a:endParaRPr sz="2000"/>
          </a:p>
        </p:txBody>
      </p:sp>
    </p:spTree>
    <p:custDataLst>
      <p:tags r:id="rId1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>
          <a:xfrm>
            <a:off x="1665605" y="3530600"/>
            <a:ext cx="9220835" cy="1524000"/>
          </a:xfrm>
        </p:spPr>
        <p:txBody>
          <a:bodyPr>
            <a:normAutofit/>
          </a:bodyPr>
          <a:p>
            <a:r>
              <a:rPr lang="zh-CN" altLang="en-US"/>
              <a:t>常见慢病的中西医管理方案举例</a:t>
            </a:r>
            <a:endParaRPr lang="zh-CN" altLang="en-US"/>
          </a:p>
        </p:txBody>
      </p:sp>
      <p:sp>
        <p:nvSpPr>
          <p:cNvPr id="3" name="节编号"/>
          <p:cNvSpPr>
            <a:spLocks noGrp="1"/>
          </p:cNvSpPr>
          <p:nvPr>
            <p:ph type="body" idx="16389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04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标题 7"/>
          <p:cNvSpPr>
            <a:spLocks noGrp="1"/>
          </p:cNvSpPr>
          <p:nvPr>
            <p:ph type="title" idx="10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latin typeface="+mj-lt"/>
                <a:ea typeface="+mj-ea"/>
              </a:rPr>
              <a:t>高血压管理方案</a:t>
            </a:r>
            <a:endParaRPr lang="zh-CN" altLang="en-US">
              <a:latin typeface="+mj-lt"/>
              <a:ea typeface="+mj-ea"/>
            </a:endParaRPr>
          </a:p>
        </p:txBody>
      </p:sp>
      <p:pic>
        <p:nvPicPr>
          <p:cNvPr id="22" name="图片占位符 21" descr="default_3_img"/>
          <p:cNvPicPr>
            <a:picLocks noChangeAspect="1"/>
          </p:cNvPicPr>
          <p:nvPr>
            <p:ph type="pic" idx="12"/>
            <p:custDataLst>
              <p:tags r:id="rId2"/>
            </p:custDataLst>
          </p:nvPr>
        </p:nvPicPr>
        <p:blipFill>
          <a:blip r:embed="rId3"/>
          <a:srcRect l="31757" r="31757"/>
          <a:stretch>
            <a:fillRect/>
          </a:stretch>
        </p:blipFill>
        <p:spPr>
          <a:xfrm>
            <a:off x="7924800" y="608965"/>
            <a:ext cx="3657600" cy="5638800"/>
          </a:xfrm>
          <a:custGeom>
            <a:avLst/>
            <a:gdLst>
              <a:gd name="sw" fmla="*/ 1 w 5760"/>
              <a:gd name="sh" fmla="*/ 1 h 8880"/>
              <a:gd name="mins" fmla="min sw sh"/>
              <a:gd name="dsw" fmla="+- 0 sw mins"/>
              <a:gd name="dsh" fmla="+- 0 sh mins"/>
              <a:gd name="p0x0" fmla="*/ 319 w 5760"/>
              <a:gd name="p0y0" fmla="*/ 0 h 8880"/>
              <a:gd name="p0x1" fmla="*/ 5440 w 5760"/>
              <a:gd name="p0y1" fmla="*/ 0 h 8880"/>
              <a:gd name="p0x2" fmla="*/ 5616 w 5760"/>
              <a:gd name="p0y2" fmla="*/ 0 h 8880"/>
              <a:gd name="p0x3" fmla="*/ 5760 w 5760"/>
              <a:gd name="p0y3" fmla="*/ 143 h 8880"/>
              <a:gd name="p0x4" fmla="*/ 5760 w 5760"/>
              <a:gd name="p0y4" fmla="*/ 319 h 8880"/>
              <a:gd name="p0x5" fmla="*/ 5760 w 5760"/>
              <a:gd name="p0y5" fmla="*/ 8560 h 8880"/>
              <a:gd name="p0x6" fmla="*/ 5760 w 5760"/>
              <a:gd name="p0y6" fmla="*/ 8736 h 8880"/>
              <a:gd name="p0x7" fmla="*/ 5616 w 5760"/>
              <a:gd name="p0y7" fmla="*/ 8880 h 8880"/>
              <a:gd name="p0x8" fmla="*/ 5440 w 5760"/>
              <a:gd name="p0y8" fmla="*/ 8880 h 8880"/>
              <a:gd name="p0x9" fmla="*/ 319 w 5760"/>
              <a:gd name="p0y9" fmla="*/ 8880 h 8880"/>
              <a:gd name="p0x10" fmla="*/ 143 w 5760"/>
              <a:gd name="p0y10" fmla="*/ 8880 h 8880"/>
              <a:gd name="p0x11" fmla="*/ 0 w 5760"/>
              <a:gd name="p0y11" fmla="*/ 8736 h 8880"/>
              <a:gd name="p0x12" fmla="*/ 0 w 5760"/>
              <a:gd name="p0y12" fmla="*/ 8560 h 8880"/>
              <a:gd name="p0x13" fmla="*/ 0 w 5760"/>
              <a:gd name="p0y13" fmla="*/ 319 h 8880"/>
              <a:gd name="p0x14" fmla="*/ 0 w 5760"/>
              <a:gd name="p0y14" fmla="*/ 143 h 8880"/>
              <a:gd name="p0x15" fmla="*/ 143 w 5760"/>
              <a:gd name="p0y15" fmla="*/ 0 h 8880"/>
              <a:gd name="p0x16" fmla="*/ 319 w 5760"/>
              <a:gd name="p0y16" fmla="*/ 0 h 88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</a:path>
            </a:pathLst>
          </a:custGeom>
          <a:noFill/>
          <a:ln>
            <a:noFill/>
          </a:ln>
        </p:spPr>
      </p:pic>
      <p:sp>
        <p:nvSpPr>
          <p:cNvPr id="13" name="任意多边形 12"/>
          <p:cNvSpPr/>
          <p:nvPr>
            <p:custDataLst>
              <p:tags r:id="rId4"/>
            </p:custDataLst>
          </p:nvPr>
        </p:nvSpPr>
        <p:spPr>
          <a:xfrm>
            <a:off x="609600" y="1828165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838200" y="2160905"/>
            <a:ext cx="6248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西医药物干预策略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838200" y="2567305"/>
            <a:ext cx="6248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临床常用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ACEI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类药物如依那普利，患者每日晨起服用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10mg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，可使血压控制达标率提升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32%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（中国高血压防治指南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2023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数据）。</a:t>
            </a:r>
            <a:endParaRPr lang="zh-CN" altLang="en-US" sz="8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7"/>
            </p:custDataLst>
          </p:nvPr>
        </p:nvSpPr>
        <p:spPr>
          <a:xfrm>
            <a:off x="609600" y="3369310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838200" y="3701415"/>
            <a:ext cx="6248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中医辨证施治方案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838200" y="4107815"/>
            <a:ext cx="6248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肝阳上亢型高血压可选用天麻钩藤饮，包含天麻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15g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、钩藤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20g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等药材，水煎服每日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1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剂，某中医院临床有效率达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85%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。</a:t>
            </a:r>
            <a:endParaRPr lang="zh-CN" altLang="en-US" sz="8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0"/>
            </p:custDataLst>
          </p:nvPr>
        </p:nvSpPr>
        <p:spPr>
          <a:xfrm>
            <a:off x="609600" y="4910455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838200" y="5242560"/>
            <a:ext cx="6248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生活方式调整要点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2"/>
            </p:custDataLst>
          </p:nvPr>
        </p:nvSpPr>
        <p:spPr>
          <a:xfrm>
            <a:off x="838200" y="5648960"/>
            <a:ext cx="6248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建议患者每日食盐摄入量控制在</a:t>
            </a:r>
            <a:r>
              <a:rPr lang="en-US" altLang="zh-CN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5g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以内。</a:t>
            </a:r>
            <a:endParaRPr lang="zh-CN" altLang="en-US" sz="8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糖尿病管理方案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f42433f5-5d90-11f1-a282-8a41923f6a7b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t="7143" b="7143"/>
          <a:stretch>
            <a:fillRect/>
          </a:stretch>
        </p:blipFill>
        <p:spPr>
          <a:xfrm>
            <a:off x="914400" y="1828800"/>
            <a:ext cx="2844800" cy="1625600"/>
          </a:xfrm>
          <a:prstGeom prst="rect">
            <a:avLst/>
          </a:pr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西医药物干预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临床常用二甲双胍，每日1-3次，每次0.5g，可降低空腹血糖2-3mmol/L，需饭后服用以减少胃肠道反应。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f4243301-5d90-11f1-a282-8a41923f6a7b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l="3906" t="17104" r="7031" b="6557"/>
          <a:stretch>
            <a:fillRect/>
          </a:stretch>
        </p:blipFill>
        <p:spPr>
          <a:xfrm>
            <a:off x="4673600" y="1828800"/>
            <a:ext cx="2844800" cy="1625600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中医辨证施治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气阴两虚型糖尿病，用生脉散加减，含党参15g、麦冬12g、五味子9g，每日1剂水煎服，改善口渴乏力症状。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f424339c-5d90-11f1-a282-8a41923f6a7b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t="152" b="152"/>
          <a:stretch>
            <a:fillRect/>
          </a:stretch>
        </p:blipFill>
        <p:spPr>
          <a:xfrm>
            <a:off x="8432800" y="1828800"/>
            <a:ext cx="2844800" cy="1625600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饮食运动管理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每日主食控制在250-300g，以杂粮为主，餐后快走30分钟，每周5次，可使糖化血红蛋白下降0.5%-1%。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冠心病管理方案</a:t>
            </a:r>
            <a:endParaRPr lang="zh-CN" altLang="en-US"/>
          </a:p>
        </p:txBody>
      </p:sp>
      <p:pic>
        <p:nvPicPr>
          <p:cNvPr id="3" name="内容占位符 2" descr="f443f146-5d90-11f1-a4e5-da44844621c6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271" b="271"/>
          <a:stretch>
            <a:fillRect/>
          </a:stretch>
        </p:blipFill>
        <p:spPr>
          <a:xfrm>
            <a:off x="7543800" y="609600"/>
            <a:ext cx="4038600" cy="5638800"/>
          </a:xfrm>
          <a:custGeom>
            <a:avLst/>
            <a:gdLst>
              <a:gd name="connisteX0" fmla="*/ 0 w 4038600"/>
              <a:gd name="connsiteY0" fmla="*/ 0 h 5638800"/>
              <a:gd name="connisteX1" fmla="*/ 4038600 w 4038600"/>
              <a:gd name="connsiteY1" fmla="*/ 0 h 5638800"/>
              <a:gd name="connisteX2" fmla="*/ 4038600 w 4038600"/>
              <a:gd name="connsiteY2" fmla="*/ 5638800 h 5638800"/>
              <a:gd name="connisteX3" fmla="*/ 0 w 4038600"/>
              <a:gd name="connsiteY3" fmla="*/ 5638800 h 5638800"/>
              <a:gd name="connisteX4" fmla="*/ 0 w 4038600"/>
              <a:gd name="connsiteY4" fmla="*/ 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4038600" h="5638800">
                <a:moveTo>
                  <a:pt x="0" y="0"/>
                </a:moveTo>
                <a:lnTo>
                  <a:pt x="4038600" y="0"/>
                </a:lnTo>
                <a:lnTo>
                  <a:pt x="4038600" y="5638800"/>
                </a:lnTo>
                <a:lnTo>
                  <a:pt x="0" y="5638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西医药物干预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临床常用他汀类药物如阿托伐他汀，可降低血脂，研究显示其能使冠心病患者心血管事件风险降低30%以上。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中医辨证施治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气滞血瘀型冠心病，可选用血府逐瘀汤，某中医院临床应用显示，患者胸闷症状改善率达82%。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生活方式调整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建议患者每日进行30分钟中等强度运动，如快走，同时控制钠盐摄入，每日不超过5克。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慢病管理的常见误区</a:t>
            </a:r>
            <a:endParaRPr lang="zh-CN" altLang="en-US"/>
          </a:p>
        </p:txBody>
      </p:sp>
      <p:sp>
        <p:nvSpPr>
          <p:cNvPr id="3" name="节编号"/>
          <p:cNvSpPr>
            <a:spLocks noGrp="1"/>
          </p:cNvSpPr>
          <p:nvPr>
            <p:ph type="body" idx="16389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05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用药误区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3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5" name="图片占位符 14"/>
          <p:cNvPicPr/>
          <p:nvPr>
            <p:ph type="pic" idx="16392"/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27200" y="2082800"/>
            <a:ext cx="1219200" cy="1219200"/>
          </a:xfrm>
          <a:prstGeom prst="rect">
            <a:avLst/>
          </a:pr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自行增减药量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部分高血压患者血压稍降就减药，擅自减药，可能引发头晕心悸。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5"/>
            <p:custDataLst>
              <p:tags r:id="rId8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7" name="图片占位符 16"/>
          <p:cNvPicPr/>
          <p:nvPr>
            <p:ph type="pic" idx="16394"/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86400" y="2082800"/>
            <a:ext cx="1219200" cy="1219200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中西药盲目同服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如糖尿病患者若同时服用消渴丸与格列本脲，可能导致低血糖昏迷，因二者均含格列本脲成分叠加中毒。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7"/>
            <p:custDataLst>
              <p:tags r:id="rId1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6" name="图片占位符 15"/>
          <p:cNvPicPr/>
          <p:nvPr>
            <p:ph type="pic" idx="16396"/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45600" y="2082800"/>
            <a:ext cx="1219200" cy="1219200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8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症状缓解即停药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9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真相：慢病需长期管理，波动复发就医更频繁</a:t>
            </a:r>
            <a:endParaRPr lang="zh-CN" altLang="en-US"/>
          </a:p>
        </p:txBody>
      </p:sp>
    </p:spTree>
    <p:custDataLst>
      <p:tags r:id="rId20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饮食误区</a:t>
            </a:r>
            <a:endParaRPr lang="zh-CN" altLang="en-US"/>
          </a:p>
        </p:txBody>
      </p:sp>
      <p:pic>
        <p:nvPicPr>
          <p:cNvPr id="3" name="内容占位符 2" descr="f4703e32-5d90-11f1-b515-b6006cdaa070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271" b="271"/>
          <a:stretch>
            <a:fillRect/>
          </a:stretch>
        </p:blipFill>
        <p:spPr>
          <a:xfrm>
            <a:off x="609600" y="609600"/>
            <a:ext cx="4038600" cy="5638800"/>
          </a:xfrm>
          <a:custGeom>
            <a:avLst/>
            <a:gdLst>
              <a:gd name="connisteX0" fmla="*/ 0 w 4038600"/>
              <a:gd name="connsiteY0" fmla="*/ 0 h 5638800"/>
              <a:gd name="connisteX1" fmla="*/ 4038600 w 4038600"/>
              <a:gd name="connsiteY1" fmla="*/ 0 h 5638800"/>
              <a:gd name="connisteX2" fmla="*/ 4038600 w 4038600"/>
              <a:gd name="connsiteY2" fmla="*/ 5638800 h 5638800"/>
              <a:gd name="connisteX3" fmla="*/ 0 w 4038600"/>
              <a:gd name="connsiteY3" fmla="*/ 5638800 h 5638800"/>
              <a:gd name="connisteX4" fmla="*/ 0 w 4038600"/>
              <a:gd name="connsiteY4" fmla="*/ 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4038600" h="5638800">
                <a:moveTo>
                  <a:pt x="0" y="0"/>
                </a:moveTo>
                <a:lnTo>
                  <a:pt x="4038600" y="0"/>
                </a:lnTo>
                <a:lnTo>
                  <a:pt x="4038600" y="5638800"/>
                </a:lnTo>
                <a:lnTo>
                  <a:pt x="0" y="5638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过度依赖“无糖食品”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部分糖尿病患者认为无糖食品可随意食用，如某患者每日大量吃无糖饼干，导致血糖持续升高，忽视其含碳水化合物的事实。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盲目“忌口”导致营养不良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高血压患者因忌盐过严，长期不摄入钠，出现乏力、头晕，某医院曾接诊因低钠血症住院的老年患者。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迷信“食疗偏方”替代药物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痛风患者轻信“喝苏打水可降尿酸”，停服降酸药，仅靠大量饮用苏打水，1个月后尿酸值升至680μmol/L引发痛风发作。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1"/>
          <p:cNvSpPr>
            <a:spLocks noGrp="1"/>
          </p:cNvSpPr>
          <p:nvPr>
            <p:ph type="subTitle" idx="16386"/>
            <p:custDataLst>
              <p:tags r:id="rId1"/>
            </p:custDataLst>
          </p:nvPr>
        </p:nvSpPr>
        <p:spPr/>
        <p:txBody>
          <a:bodyPr/>
          <a:p>
            <a:pPr algn="ctr">
              <a:lnSpc>
                <a:spcPct val="125000"/>
              </a:lnSpc>
            </a:pPr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04000"/>
              </a:lnSpc>
            </a:pPr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>
          <a:xfrm>
            <a:off x="4070350" y="824230"/>
            <a:ext cx="596900" cy="508000"/>
          </a:xfrm>
        </p:spPr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01</a:t>
            </a:r>
            <a:endParaRPr lang="en-US" altLang="en-US"/>
          </a:p>
        </p:txBody>
      </p:sp>
      <p:sp>
        <p:nvSpPr>
          <p:cNvPr id="5" name="装饰  3"/>
          <p:cNvSpPr>
            <a:spLocks noGrp="1"/>
          </p:cNvSpPr>
          <p:nvPr>
            <p:ph type="body" idx="16395"/>
            <p:custDataLst>
              <p:tags r:id="rId4"/>
            </p:custDataLst>
          </p:nvPr>
        </p:nvSpPr>
        <p:spPr>
          <a:xfrm>
            <a:off x="4902200" y="697230"/>
            <a:ext cx="25400" cy="762000"/>
          </a:xfrm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>
          <a:xfrm>
            <a:off x="5080000" y="621030"/>
            <a:ext cx="2324100" cy="914400"/>
          </a:xfrm>
        </p:spPr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什么是慢病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02</a:t>
            </a:r>
            <a:endParaRPr lang="en-US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396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我国慢病的发病现状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2"/>
            <p:custDataLst>
              <p:tags r:id="rId9"/>
            </p:custDataLst>
          </p:nvPr>
        </p:nvSpPr>
        <p:spPr>
          <a:xfrm>
            <a:off x="4070350" y="3048000"/>
            <a:ext cx="596900" cy="508000"/>
          </a:xfrm>
        </p:spPr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03</a:t>
            </a:r>
            <a:endParaRPr lang="en-US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7"/>
            <p:custDataLst>
              <p:tags r:id="rId10"/>
            </p:custDataLst>
          </p:nvPr>
        </p:nvSpPr>
        <p:spPr>
          <a:xfrm>
            <a:off x="4860925" y="2971800"/>
            <a:ext cx="25400" cy="762000"/>
          </a:xfrm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1"/>
            </p:custDataLst>
          </p:nvPr>
        </p:nvSpPr>
        <p:spPr>
          <a:xfrm>
            <a:off x="5080000" y="2895600"/>
            <a:ext cx="2324100" cy="914400"/>
          </a:xfrm>
        </p:spPr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中西医结合管理慢病的优势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4"/>
            <p:custDataLst>
              <p:tags r:id="rId12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04</a:t>
            </a:r>
            <a:endParaRPr lang="en-US" altLang="en-US"/>
          </a:p>
        </p:txBody>
      </p:sp>
      <p:sp>
        <p:nvSpPr>
          <p:cNvPr id="14" name="装饰  2"/>
          <p:cNvSpPr>
            <a:spLocks noGrp="1"/>
          </p:cNvSpPr>
          <p:nvPr>
            <p:ph type="body" idx="16398"/>
            <p:custDataLst>
              <p:tags r:id="rId1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3"/>
            <p:custDataLst>
              <p:tags r:id="rId1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常见慢病的中西医管理方案</a:t>
            </a:r>
            <a:endParaRPr lang="zh-CN" altLang="en-US"/>
          </a:p>
        </p:txBody>
      </p:sp>
      <p:sp>
        <p:nvSpPr>
          <p:cNvPr id="16" name="文本占位符 9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4131945" y="5228590"/>
            <a:ext cx="596900" cy="508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none" lIns="0" tIns="0" rIns="0" bIns="0" rtlCol="0" anchor="ctr">
            <a:noAutofit/>
          </a:bodyPr>
          <a:lstStyle>
            <a:lvl1pPr marL="0" indent="0" algn="ctr" defTabSz="914400" rtl="0" eaLnBrk="1" fontAlgn="auto" latinLnBrk="0" hangingPunct="1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4000" b="0" i="0" u="none" strike="noStrike" kern="1200" cap="none" spc="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9000"/>
              </a:lnSpc>
            </a:pPr>
            <a:r>
              <a:rPr lang="en-US" altLang="en-US"/>
              <a:t>05</a:t>
            </a:r>
            <a:endParaRPr lang="en-US" altLang="en-US"/>
          </a:p>
        </p:txBody>
      </p:sp>
      <p:sp>
        <p:nvSpPr>
          <p:cNvPr id="17" name="文本占位符 9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7994650" y="5638800"/>
            <a:ext cx="596900" cy="508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none" lIns="0" tIns="0" rIns="0" bIns="0" rtlCol="0" anchor="ctr">
            <a:noAutofit/>
          </a:bodyPr>
          <a:lstStyle>
            <a:lvl1pPr marL="0" indent="0" algn="ctr" defTabSz="914400" rtl="0" eaLnBrk="1" fontAlgn="auto" latinLnBrk="0" hangingPunct="1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4000" b="0" i="0" u="none" strike="noStrike" kern="1200" cap="none" spc="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9000"/>
              </a:lnSpc>
            </a:pPr>
            <a:r>
              <a:rPr lang="en-US" altLang="en-US"/>
              <a:t>06</a:t>
            </a:r>
            <a:endParaRPr lang="en-US" altLang="en-US"/>
          </a:p>
        </p:txBody>
      </p:sp>
      <p:sp>
        <p:nvSpPr>
          <p:cNvPr id="18" name="装饰  9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4890770" y="510159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 vert="horz" lIns="90000" tIns="46800" rIns="90000" bIns="46800" rtlCol="0">
            <a:noAutofit/>
          </a:bodyPr>
          <a:lstStyle>
            <a:lvl1pPr mar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kumimoji="0" lang="zh-CN" altLang="en-US" sz="14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kumimoji="0" lang="zh-CN" altLang="en-US" sz="14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装饰  9"/>
          <p:cNvSpPr>
            <a:spLocks noGrp="1"/>
          </p:cNvSpPr>
          <p:nvPr>
            <p:custDataLst>
              <p:tags r:id="rId18"/>
            </p:custDataLst>
          </p:nvPr>
        </p:nvSpPr>
        <p:spPr>
          <a:xfrm>
            <a:off x="8801100" y="5638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 vert="horz" lIns="90000" tIns="46800" rIns="90000" bIns="46800" rtlCol="0">
            <a:noAutofit/>
          </a:bodyPr>
          <a:lstStyle>
            <a:lvl1pPr mar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  <a:sym typeface="+mn-ea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kumimoji="0" lang="zh-CN" altLang="en-US" sz="14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kumimoji="0" lang="zh-CN" altLang="en-US" sz="14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MiSans Normal" panose="00000500000000000000" pitchFamily="2" charset="-12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139690" y="5033645"/>
            <a:ext cx="21691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慢病管理常见误区</a:t>
            </a:r>
            <a:endParaRPr lang="zh-CN" altLang="en-US" sz="2400"/>
          </a:p>
        </p:txBody>
      </p:sp>
      <p:sp>
        <p:nvSpPr>
          <p:cNvPr id="21" name="文本框 20"/>
          <p:cNvSpPr txBox="1"/>
          <p:nvPr/>
        </p:nvSpPr>
        <p:spPr>
          <a:xfrm>
            <a:off x="9172575" y="5587365"/>
            <a:ext cx="22034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慢病患者日常自我管理建议</a:t>
            </a:r>
            <a:endParaRPr lang="zh-CN" altLang="en-US" sz="2400"/>
          </a:p>
        </p:txBody>
      </p:sp>
    </p:spTree>
    <p:custDataLst>
      <p:tags r:id="rId1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标题 7"/>
          <p:cNvSpPr>
            <a:spLocks noGrp="1"/>
          </p:cNvSpPr>
          <p:nvPr>
            <p:ph type="title" idx="10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latin typeface="+mj-lt"/>
                <a:ea typeface="+mj-ea"/>
              </a:rPr>
              <a:t>运动误区</a:t>
            </a:r>
            <a:endParaRPr lang="zh-CN" altLang="en-US">
              <a:latin typeface="+mj-lt"/>
              <a:ea typeface="+mj-ea"/>
            </a:endParaRPr>
          </a:p>
        </p:txBody>
      </p:sp>
      <p:pic>
        <p:nvPicPr>
          <p:cNvPr id="28" name="图片占位符 27" descr="default_3_img"/>
          <p:cNvPicPr>
            <a:picLocks noChangeAspect="1"/>
          </p:cNvPicPr>
          <p:nvPr>
            <p:ph type="pic" idx="12"/>
            <p:custDataLst>
              <p:tags r:id="rId2"/>
            </p:custDataLst>
          </p:nvPr>
        </p:nvPicPr>
        <p:blipFill>
          <a:blip r:embed="rId3"/>
          <a:srcRect l="31757" r="31757"/>
          <a:stretch>
            <a:fillRect/>
          </a:stretch>
        </p:blipFill>
        <p:spPr>
          <a:xfrm>
            <a:off x="7924800" y="608965"/>
            <a:ext cx="3657600" cy="5638800"/>
          </a:xfrm>
          <a:custGeom>
            <a:avLst/>
            <a:gdLst>
              <a:gd name="sw" fmla="*/ 1 w 5760"/>
              <a:gd name="sh" fmla="*/ 1 h 8880"/>
              <a:gd name="mins" fmla="min sw sh"/>
              <a:gd name="dsw" fmla="+- 0 sw mins"/>
              <a:gd name="dsh" fmla="+- 0 sh mins"/>
              <a:gd name="p0x0" fmla="*/ 319 w 5760"/>
              <a:gd name="p0y0" fmla="*/ 0 h 8880"/>
              <a:gd name="p0x1" fmla="*/ 5440 w 5760"/>
              <a:gd name="p0y1" fmla="*/ 0 h 8880"/>
              <a:gd name="p0x2" fmla="*/ 5616 w 5760"/>
              <a:gd name="p0y2" fmla="*/ 0 h 8880"/>
              <a:gd name="p0x3" fmla="*/ 5760 w 5760"/>
              <a:gd name="p0y3" fmla="*/ 143 h 8880"/>
              <a:gd name="p0x4" fmla="*/ 5760 w 5760"/>
              <a:gd name="p0y4" fmla="*/ 319 h 8880"/>
              <a:gd name="p0x5" fmla="*/ 5760 w 5760"/>
              <a:gd name="p0y5" fmla="*/ 8560 h 8880"/>
              <a:gd name="p0x6" fmla="*/ 5760 w 5760"/>
              <a:gd name="p0y6" fmla="*/ 8736 h 8880"/>
              <a:gd name="p0x7" fmla="*/ 5616 w 5760"/>
              <a:gd name="p0y7" fmla="*/ 8880 h 8880"/>
              <a:gd name="p0x8" fmla="*/ 5440 w 5760"/>
              <a:gd name="p0y8" fmla="*/ 8880 h 8880"/>
              <a:gd name="p0x9" fmla="*/ 319 w 5760"/>
              <a:gd name="p0y9" fmla="*/ 8880 h 8880"/>
              <a:gd name="p0x10" fmla="*/ 143 w 5760"/>
              <a:gd name="p0y10" fmla="*/ 8880 h 8880"/>
              <a:gd name="p0x11" fmla="*/ 0 w 5760"/>
              <a:gd name="p0y11" fmla="*/ 8736 h 8880"/>
              <a:gd name="p0x12" fmla="*/ 0 w 5760"/>
              <a:gd name="p0y12" fmla="*/ 8560 h 8880"/>
              <a:gd name="p0x13" fmla="*/ 0 w 5760"/>
              <a:gd name="p0y13" fmla="*/ 319 h 8880"/>
              <a:gd name="p0x14" fmla="*/ 0 w 5760"/>
              <a:gd name="p0y14" fmla="*/ 143 h 8880"/>
              <a:gd name="p0x15" fmla="*/ 143 w 5760"/>
              <a:gd name="p0y15" fmla="*/ 0 h 8880"/>
              <a:gd name="p0x16" fmla="*/ 319 w 5760"/>
              <a:gd name="p0y16" fmla="*/ 0 h 88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</a:path>
            </a:pathLst>
          </a:custGeom>
          <a:noFill/>
          <a:ln>
            <a:noFill/>
          </a:ln>
        </p:spPr>
      </p:pic>
      <p:sp>
        <p:nvSpPr>
          <p:cNvPr id="13" name="任意多边形 12"/>
          <p:cNvSpPr/>
          <p:nvPr>
            <p:custDataLst>
              <p:tags r:id="rId4"/>
            </p:custDataLst>
          </p:nvPr>
        </p:nvSpPr>
        <p:spPr>
          <a:xfrm>
            <a:off x="609600" y="1828165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5"/>
            </p:custDataLst>
          </p:nvPr>
        </p:nvSpPr>
        <p:spPr>
          <a:xfrm>
            <a:off x="838200" y="2091055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4" name="图片 13"/>
          <p:cNvPicPr preferRelativeResize="0"/>
          <p:nvPr>
            <p:custDataLst>
              <p:tags r:id="rId6"/>
            </p:custDataLst>
          </p:nvPr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1400" y="2294346"/>
            <a:ext cx="406400" cy="406400"/>
          </a:xfrm>
          <a:prstGeom prst="rect">
            <a:avLst/>
          </a:prstGeom>
          <a:noFill/>
        </p:spPr>
      </p:pic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1854200" y="2160905"/>
            <a:ext cx="5232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盲目追求高强度运动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1854200" y="2567305"/>
            <a:ext cx="5232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糖尿病患者老王为降血糖每天快跑</a:t>
            </a:r>
            <a:r>
              <a:rPr lang="en-US" altLang="zh-CN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1</a:t>
            </a: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小时，导致低血糖晕倒，医生指出慢病患者应选择太极、散步等低强度运动。</a:t>
            </a:r>
            <a:endParaRPr lang="zh-CN" altLang="en-US" sz="12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1"/>
            </p:custDataLst>
          </p:nvPr>
        </p:nvSpPr>
        <p:spPr>
          <a:xfrm>
            <a:off x="609600" y="3369310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2"/>
            </p:custDataLst>
          </p:nvPr>
        </p:nvSpPr>
        <p:spPr>
          <a:xfrm>
            <a:off x="838200" y="3631565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9" name="图片 18"/>
          <p:cNvPicPr preferRelativeResize="0"/>
          <p:nvPr>
            <p:custDataLst>
              <p:tags r:id="rId13"/>
            </p:custDataLst>
          </p:nvPr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41400" y="3835331"/>
            <a:ext cx="406400" cy="406400"/>
          </a:xfrm>
          <a:prstGeom prst="rect">
            <a:avLst/>
          </a:prstGeom>
          <a:noFill/>
        </p:spPr>
      </p:pic>
      <p:sp>
        <p:nvSpPr>
          <p:cNvPr id="21" name="文本框 20"/>
          <p:cNvSpPr txBox="1"/>
          <p:nvPr>
            <p:custDataLst>
              <p:tags r:id="rId16"/>
            </p:custDataLst>
          </p:nvPr>
        </p:nvSpPr>
        <p:spPr>
          <a:xfrm>
            <a:off x="1854200" y="3701415"/>
            <a:ext cx="5232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运动时间不规律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1854200" y="4107815"/>
            <a:ext cx="5232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高血压患者李阿姨偶尔周末突击爬山</a:t>
            </a:r>
            <a:r>
              <a:rPr lang="en-US" altLang="zh-CN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2</a:t>
            </a: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小时，血压骤升引发头晕，正确做法是每周</a:t>
            </a:r>
            <a:r>
              <a:rPr lang="en-US" altLang="zh-CN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3-5</a:t>
            </a: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次、每次</a:t>
            </a:r>
            <a:r>
              <a:rPr lang="en-US" altLang="zh-CN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30</a:t>
            </a: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分钟规律运动。</a:t>
            </a:r>
            <a:endParaRPr lang="zh-CN" altLang="en-US" sz="12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8"/>
            </p:custDataLst>
          </p:nvPr>
        </p:nvSpPr>
        <p:spPr>
          <a:xfrm>
            <a:off x="609600" y="4910455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19"/>
            </p:custDataLst>
          </p:nvPr>
        </p:nvSpPr>
        <p:spPr>
          <a:xfrm>
            <a:off x="838200" y="5172710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4" name="图片 23"/>
          <p:cNvPicPr preferRelativeResize="0"/>
          <p:nvPr>
            <p:custDataLst>
              <p:tags r:id="rId20"/>
            </p:custDataLst>
          </p:nvPr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41400" y="5376314"/>
            <a:ext cx="406400" cy="406400"/>
          </a:xfrm>
          <a:prstGeom prst="rect">
            <a:avLst/>
          </a:prstGeom>
          <a:noFill/>
        </p:spPr>
      </p:pic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1854200" y="5242560"/>
            <a:ext cx="5232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忽视运动前热身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1854200" y="5648960"/>
            <a:ext cx="5232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冠心病患者张大爷晨起直接打羽毛球，因未热身导致心绞痛，专家建议运动前需做</a:t>
            </a:r>
            <a:r>
              <a:rPr lang="en-US" altLang="zh-CN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5-10</a:t>
            </a: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分钟关节活动和拉伸。</a:t>
            </a:r>
            <a:endParaRPr lang="zh-CN" altLang="en-US" sz="12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</p:spTree>
    <p:custDataLst>
      <p:tags r:id="rId25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慢病患者日常自我管理建议</a:t>
            </a:r>
            <a:endParaRPr lang="zh-CN" altLang="en-US"/>
          </a:p>
        </p:txBody>
      </p:sp>
      <p:sp>
        <p:nvSpPr>
          <p:cNvPr id="3" name="节编号"/>
          <p:cNvSpPr>
            <a:spLocks noGrp="1"/>
          </p:cNvSpPr>
          <p:nvPr>
            <p:ph type="body" idx="16389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06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日常监测要点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基础体征监测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7"/>
            <p:custDataLst>
              <p:tags r:id="rId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高血压患者每日早晚用电子血压计测量血压，记录数值并标注测量时间，超过140/90mmHg需及时就医。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8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中医体质辨识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9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糖尿病患者每周观察舌象，若出现舌苔厚腻、舌边齿痕等痰湿体质表现，可饮用陈皮茯苓茶调理。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症状变化记录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91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冠心病患者出现胸闷、胸痛时，立即记录发作时间、持续时长及诱因，如情绪激动或劳累后，便于医生诊断。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科学饮食指导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f4eb03b2-5d90-11f1-820b-1a171e4c476e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l="3059" r="3059"/>
          <a:stretch>
            <a:fillRect/>
          </a:stretch>
        </p:blipFill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控制主食摄入量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糖尿病患者每日主食建议控制在200-300克，可选择玉米、燕麦等粗粮替代部分精米白面，如早餐用燕麦粥代替白米粥。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f4eb0551-5d90-11f1-820b-1a171e4c476e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l="56" r="56"/>
          <a:stretch>
            <a:fillRect/>
          </a:stretch>
        </p:blipFill>
        <p:spPr>
          <a:xfrm>
            <a:off x="4368800" y="4216400"/>
            <a:ext cx="3454400" cy="2032000"/>
          </a:xfrm>
          <a:custGeom>
            <a:avLst/>
            <a:gdLst>
              <a:gd name="connisteX0" fmla="*/ 0 w 3454400"/>
              <a:gd name="connsiteY0" fmla="*/ 0 h 2032000"/>
              <a:gd name="connisteX1" fmla="*/ 3454400 w 3454400"/>
              <a:gd name="connsiteY1" fmla="*/ 0 h 2032000"/>
              <a:gd name="connisteX2" fmla="*/ 3454400 w 3454400"/>
              <a:gd name="connsiteY2" fmla="*/ 1828800 h 2032000"/>
              <a:gd name="connisteX3" fmla="*/ 3251200 w 3454400"/>
              <a:gd name="connsiteY3" fmla="*/ 2032000 h 2032000"/>
              <a:gd name="connisteX4" fmla="*/ 203200 w 3454400"/>
              <a:gd name="connsiteY4" fmla="*/ 2032000 h 2032000"/>
              <a:gd name="connisteX5" fmla="*/ 0 w 3454400"/>
              <a:gd name="connsiteY5" fmla="*/ 1828800 h 2032000"/>
              <a:gd name="connisteX6" fmla="*/ 0 w 3454400"/>
              <a:gd name="connsiteY6" fmla="*/ 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0"/>
                </a:moveTo>
                <a:lnTo>
                  <a:pt x="3454400" y="0"/>
                </a:ln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增加优质蛋白摄入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高血压患者可每日摄入100-150克优质蛋白，如鸡蛋1个、牛奶250ml、瘦肉50克，像午餐搭配清蒸鱼和豆腐。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f4eb053e-5d90-11f1-820b-1a171e4c476e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l="1280" r="1280"/>
          <a:stretch>
            <a:fillRect/>
          </a:stretch>
        </p:blipFill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减少高盐高脂饮食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世界卫生组织建议每日盐摄入不超过5克，烹饪时可用柠檬汁、香草替代部分食盐，如制作凉拌菜时少放盐多放醋。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适度运动建议</a:t>
            </a:r>
            <a:endParaRPr lang="zh-CN" altLang="en-US"/>
          </a:p>
        </p:txBody>
      </p:sp>
      <p:pic>
        <p:nvPicPr>
          <p:cNvPr id="3" name="内容占位符 2" descr="f0c69a64-5d90-11f1-8c4e-3ee2a2c5dcf6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65" b="65"/>
          <a:stretch>
            <a:fillRect/>
          </a:stretch>
        </p:blipFill>
        <p:spPr>
          <a:xfrm>
            <a:off x="609600" y="37084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选择适合的运动类型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如太极拳、八段锦等传统运动，研究显示每天练习30分钟可改善高血压患者血压，降低心脑血管风险。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控制运动强度与时长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建议采用“心率控制法”，运动时心率不超过（170-年龄）次/分钟，每次运动20-30分钟，每周3-5次。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运动前后注意事项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运动前需5-10分钟热身，如慢走、关节活动；运动后进行拉伸，糖尿病患者避免空腹或餐后立即运动。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情绪管理方法</a:t>
            </a:r>
            <a:endParaRPr lang="zh-CN" altLang="en-US"/>
          </a:p>
        </p:txBody>
      </p:sp>
      <p:pic>
        <p:nvPicPr>
          <p:cNvPr id="3" name="内容占位符 2" descr="f6b8c990-5d90-11f1-b515-b6006cdaa070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87" b="87"/>
          <a:stretch>
            <a:fillRect/>
          </a:stretch>
        </p:blipFill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中医情志疏导法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中医建议慢病患者通过冥想静坐调节情绪，每日清晨静坐15分钟，如练习八段锦中的“调理脾胃须单举”动作，可缓解焦虑。</a:t>
            </a:r>
            <a:endParaRPr lang="zh-CN" altLang="en-US"/>
          </a:p>
        </p:txBody>
      </p:sp>
      <p:pic>
        <p:nvPicPr>
          <p:cNvPr id="6" name="内容占位符 5" descr="f6b8c998-5d90-11f1-b515-b6006cdaa070"/>
          <p:cNvPicPr>
            <a:picLocks noChangeAspect="1"/>
          </p:cNvPicPr>
          <p:nvPr>
            <p:ph idx="16393"/>
            <p:custDataLst>
              <p:tags r:id="rId6"/>
            </p:custDataLst>
          </p:nvPr>
        </p:nvPicPr>
        <p:blipFill>
          <a:blip r:embed="rId7"/>
          <a:srcRect t="260" b="260"/>
          <a:stretch>
            <a:fillRect/>
          </a:stretch>
        </p:blipFill>
        <p:spPr>
          <a:xfrm>
            <a:off x="43688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正念呼吸放松法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采用4-7-8呼吸法：吸气4秒，屏息7秒，呼气8秒，高血压患者每日练习3次，能降低2-3mmHg血压，改善情绪。</a:t>
            </a:r>
            <a:endParaRPr lang="zh-CN" altLang="en-US"/>
          </a:p>
        </p:txBody>
      </p:sp>
      <p:pic>
        <p:nvPicPr>
          <p:cNvPr id="9" name="内容占位符 8" descr="f6b8ca62-5d90-11f1-b515-b6006cdaa070"/>
          <p:cNvPicPr>
            <a:picLocks noChangeAspect="1"/>
          </p:cNvPicPr>
          <p:nvPr>
            <p:ph idx="16394"/>
            <p:custDataLst>
              <p:tags r:id="rId10"/>
            </p:custDataLst>
          </p:nvPr>
        </p:nvPicPr>
        <p:blipFill>
          <a:blip r:embed="rId11"/>
          <a:srcRect t="260" b="260"/>
          <a:stretch>
            <a:fillRect/>
          </a:stretch>
        </p:blipFill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兴趣转移疗法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糖尿病患者可培养书法、园艺等爱好，研究显示，每日进行1小时园艺活动的患者，抑郁评分降低12%，情绪更稳定。</a:t>
            </a:r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标题 7"/>
          <p:cNvSpPr>
            <a:spLocks noGrp="1"/>
          </p:cNvSpPr>
          <p:nvPr>
            <p:ph type="title" idx="10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latin typeface="+mj-lt"/>
                <a:ea typeface="+mj-ea"/>
              </a:rPr>
              <a:t>主动管理倡议</a:t>
            </a:r>
            <a:endParaRPr lang="zh-CN" altLang="en-US">
              <a:latin typeface="+mj-lt"/>
              <a:ea typeface="+mj-ea"/>
            </a:endParaRPr>
          </a:p>
        </p:txBody>
      </p:sp>
      <p:sp>
        <p:nvSpPr>
          <p:cNvPr id="13" name="任意多边形 12"/>
          <p:cNvSpPr/>
          <p:nvPr>
            <p:custDataLst>
              <p:tags r:id="rId2"/>
            </p:custDataLst>
          </p:nvPr>
        </p:nvSpPr>
        <p:spPr>
          <a:xfrm>
            <a:off x="609600" y="1828165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838200" y="2160905"/>
            <a:ext cx="6248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定期体检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838200" y="2567305"/>
            <a:ext cx="6248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建议每年进行</a:t>
            </a:r>
            <a:r>
              <a:rPr lang="en-US" altLang="zh-CN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1</a:t>
            </a: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次中西医结合体检，关注健康。</a:t>
            </a:r>
            <a:endParaRPr lang="zh-CN" altLang="en-US" sz="12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5"/>
            </p:custDataLst>
          </p:nvPr>
        </p:nvSpPr>
        <p:spPr>
          <a:xfrm>
            <a:off x="609600" y="3369310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838200" y="3701415"/>
            <a:ext cx="6248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坚持中医养生调理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838200" y="4107815"/>
            <a:ext cx="6248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可了解学习中医养生小知识。</a:t>
            </a:r>
            <a:endParaRPr lang="zh-CN" sz="12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8"/>
            </p:custDataLst>
          </p:nvPr>
        </p:nvSpPr>
        <p:spPr>
          <a:xfrm>
            <a:off x="609600" y="4910455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838200" y="5242560"/>
            <a:ext cx="6248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参与慢病管理互助小组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838200" y="5648960"/>
            <a:ext cx="6248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2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积极参加慢病相关知识讲座，了解相关知识。</a:t>
            </a:r>
            <a:endParaRPr lang="zh-CN" altLang="en-US" sz="12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pic>
        <p:nvPicPr>
          <p:cNvPr id="3" name="图片占位符 2" descr="11"/>
          <p:cNvPicPr>
            <a:picLocks noChangeAspect="1"/>
          </p:cNvPicPr>
          <p:nvPr>
            <p:ph type="pic" idx="12"/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173085" y="609600"/>
            <a:ext cx="3160395" cy="563880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ubtitle 20"/>
          <p:cNvSpPr>
            <a:spLocks noGrp="1"/>
          </p:cNvSpPr>
          <p:nvPr>
            <p:ph type="body" idx="16389"/>
            <p:custDataLst>
              <p:tags r:id="rId1"/>
            </p:custDataLst>
          </p:nvPr>
        </p:nvSpPr>
        <p:spPr>
          <a:xfrm>
            <a:off x="5910157" y="5482590"/>
            <a:ext cx="5449358" cy="457200"/>
          </a:xfrm>
        </p:spPr>
        <p:txBody>
          <a:bodyPr/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3" name="标题"/>
          <p:cNvSpPr>
            <a:spLocks noGrp="1"/>
          </p:cNvSpPr>
          <p:nvPr>
            <p:ph type="title" idx="16388"/>
            <p:custDataLst>
              <p:tags r:id="rId2"/>
            </p:custDataLst>
          </p:nvPr>
        </p:nvSpPr>
        <p:spPr>
          <a:xfrm>
            <a:off x="6779260" y="3759835"/>
            <a:ext cx="2595880" cy="1016000"/>
          </a:xfrm>
        </p:spPr>
        <p:txBody>
          <a:bodyPr>
            <a:normAutofit/>
          </a:bodyPr>
          <a:p>
            <a:r>
              <a:rPr lang="zh-CN" altLang="en-US"/>
              <a:t>谢谢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096000" y="1524000"/>
            <a:ext cx="4199255" cy="12179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让慢病管理有温度、有方法、有未来</a:t>
            </a:r>
            <a:endParaRPr lang="zh-CN" altLang="en-US" sz="3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什么是慢病</a:t>
            </a:r>
            <a:endParaRPr lang="zh-CN" altLang="en-US"/>
          </a:p>
        </p:txBody>
      </p:sp>
      <p:sp>
        <p:nvSpPr>
          <p:cNvPr id="3" name="节编号"/>
          <p:cNvSpPr>
            <a:spLocks noGrp="1"/>
          </p:cNvSpPr>
          <p:nvPr>
            <p:ph type="body" idx="16389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01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慢病的基本定义</a:t>
            </a:r>
            <a:endParaRPr lang="zh-CN" altLang="en-US"/>
          </a:p>
        </p:txBody>
      </p:sp>
      <p:pic>
        <p:nvPicPr>
          <p:cNvPr id="3" name="内容占位符 2" descr="f44f6b05-5d90-11f1-9b40-2a7f7bffe75b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18933" b="18933"/>
          <a:stretch>
            <a:fillRect/>
          </a:stretch>
        </p:blipFill>
        <p:spPr>
          <a:xfrm>
            <a:off x="609600" y="15240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疾病特征界定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慢病通常指病程超3个月、需长期管理的疾病，如高血压、糖尿病等，202</a:t>
            </a:r>
            <a:r>
              <a:rPr lang="en-US" altLang="zh-CN"/>
              <a:t>5</a:t>
            </a:r>
            <a:r>
              <a:rPr lang="zh-CN" altLang="en-US"/>
              <a:t>年我国慢病患者已超4亿人。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临床诊断标准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以糖尿病为例，空腹血糖≥7.0mmol/L或餐后2小时血糖≥11.1mmol/L即可诊断，需持续监测血糖水平。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中西医定义差异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中医称慢病为“痼疾”，如“消渴症”对应糖尿病，强调气血阴阳失调；西医则以病理指标量化诊断。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慢病的常见特点</a:t>
            </a:r>
            <a:endParaRPr lang="zh-CN" altLang="en-US"/>
          </a:p>
        </p:txBody>
      </p:sp>
      <p:pic>
        <p:nvPicPr>
          <p:cNvPr id="3" name="图片占位符 2" descr="f58c6752-5d90-11f1-820b-1a171e4c476e"/>
          <p:cNvPicPr>
            <a:picLocks noChangeAspect="1"/>
          </p:cNvPicPr>
          <p:nvPr>
            <p:ph type="pic" idx="16392"/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609600" y="16002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病程漫长且易反复发作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以糖尿病为例，患者需长期服药控制血糖，若血糖波动易引发视网膜病变等并发症，据统计我国糖尿病患者病程平均达8.5年。</a:t>
            </a:r>
            <a:endParaRPr lang="zh-CN" altLang="en-US"/>
          </a:p>
        </p:txBody>
      </p:sp>
      <p:pic>
        <p:nvPicPr>
          <p:cNvPr id="6" name="图片占位符 5" descr="f58c67cd-5d90-11f1-820b-1a171e4c476e"/>
          <p:cNvPicPr>
            <a:picLocks noChangeAspect="1"/>
          </p:cNvPicPr>
          <p:nvPr>
            <p:ph type="pic" idx="16393"/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609600" y="32766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病因复杂且多与生活方式相关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高血压患者中约60%与高盐饮食、缺乏运动有关，如北方地区居民日均盐摄入量达10.5克，远超推荐的5克标准。</a:t>
            </a:r>
            <a:endParaRPr lang="zh-CN" altLang="en-US"/>
          </a:p>
        </p:txBody>
      </p:sp>
      <p:pic>
        <p:nvPicPr>
          <p:cNvPr id="9" name="图片占位符 8" descr="f58c68d1-5d90-11f1-820b-1a171e4c476e"/>
          <p:cNvPicPr>
            <a:picLocks noChangeAspect="1"/>
          </p:cNvPicPr>
          <p:nvPr>
            <p:ph type="pic" idx="16394"/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609600" y="49530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需长期综合管理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慢性阻塞性肺疾病患者需坚持长期氧疗和呼吸康复训练，某医院数据显示规范管理患者急性加重率降低40%。</a:t>
            </a:r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慢病的主要危害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f77db4c7-5d90-11f1-8550-6224c0ddee3a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t="368" b="368"/>
          <a:stretch>
            <a:fillRect/>
          </a:stretch>
        </p:blipFill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个体健康损害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慢病易引发并发症，如糖尿病患者易出现视网膜病变，我国每年因糖尿病失明人数超30万。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f77db441-5d90-11f1-8550-6224c0ddee3a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l="8218" r="8218"/>
          <a:stretch>
            <a:fillRect/>
          </a:stretch>
        </p:blipFill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家庭经济负担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慢病治疗费用高昂，有慢病患者的家庭，因药物支出增加家庭经济负担，从而降低生活水平。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f77db618-5d90-11f1-8550-6224c0ddee3a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t="368" b="368"/>
          <a:stretch>
            <a:fillRect/>
          </a:stretch>
        </p:blipFill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社会医疗资源消耗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慢病患者长期占用医疗资源，部分三甲医院心内科床位使用率常年超90%，增加医疗系统压力。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我国慢病的发病现状</a:t>
            </a:r>
            <a:endParaRPr lang="zh-CN" altLang="en-US"/>
          </a:p>
        </p:txBody>
      </p:sp>
      <p:sp>
        <p:nvSpPr>
          <p:cNvPr id="3" name="节编号"/>
          <p:cNvSpPr>
            <a:spLocks noGrp="1"/>
          </p:cNvSpPr>
          <p:nvPr>
            <p:ph type="body" idx="16389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02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整体发病趋势</a:t>
            </a:r>
            <a:endParaRPr lang="zh-CN" altLang="en-US"/>
          </a:p>
        </p:txBody>
      </p:sp>
      <p:pic>
        <p:nvPicPr>
          <p:cNvPr id="3" name="内容占位符 2" descr="f3f7cf54-5d90-11f1-8190-2298ac5c5cc6"/>
          <p:cNvPicPr>
            <a:picLocks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/>
          <a:srcRect t="13962" b="13962"/>
          <a:stretch>
            <a:fillRect/>
          </a:stretch>
        </p:blipFill>
        <p:spPr>
          <a:xfrm>
            <a:off x="609600" y="609600"/>
            <a:ext cx="10972800" cy="2946400"/>
          </a:xfrm>
          <a:custGeom>
            <a:avLst/>
            <a:gdLst>
              <a:gd name="connisteX0" fmla="*/ 0 w 10972800"/>
              <a:gd name="connsiteY0" fmla="*/ 203200 h 2946400"/>
              <a:gd name="connisteX1" fmla="*/ 203200 w 10972800"/>
              <a:gd name="connsiteY1" fmla="*/ 0 h 2946400"/>
              <a:gd name="connisteX2" fmla="*/ 10769600 w 10972800"/>
              <a:gd name="connsiteY2" fmla="*/ 0 h 2946400"/>
              <a:gd name="connisteX3" fmla="*/ 10972800 w 10972800"/>
              <a:gd name="connsiteY3" fmla="*/ 203200 h 2946400"/>
              <a:gd name="connisteX4" fmla="*/ 10972800 w 10972800"/>
              <a:gd name="connsiteY4" fmla="*/ 2743200 h 2946400"/>
              <a:gd name="connisteX5" fmla="*/ 10769600 w 10972800"/>
              <a:gd name="connsiteY5" fmla="*/ 2946400 h 2946400"/>
              <a:gd name="connisteX6" fmla="*/ 203200 w 10972800"/>
              <a:gd name="connsiteY6" fmla="*/ 2946400 h 2946400"/>
              <a:gd name="connisteX7" fmla="*/ 0 w 10972800"/>
              <a:gd name="connsiteY7" fmla="*/ 2743200 h 2946400"/>
              <a:gd name="connisteX8" fmla="*/ 0 w 109728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743200"/>
                </a:lnTo>
                <a:cubicBezTo>
                  <a:pt x="10972800" y="2855424"/>
                  <a:pt x="10881824" y="2946400"/>
                  <a:pt x="107696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患病人数持续增长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据《中国慢性病防治中长期规划（2017-2025年）》，我国慢病患者已超3亿，高血压、糖尿病患者分别达2.45亿和1.14亿。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发病年龄逐渐年轻化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有数据显示，35-44岁人群高血压患病率达15.8%，较10年前上升6.2个百分点，职场年轻人成高发群体。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标题 7"/>
          <p:cNvSpPr>
            <a:spLocks noGrp="1"/>
          </p:cNvSpPr>
          <p:nvPr>
            <p:ph type="title" idx="10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latin typeface="+mj-lt"/>
                <a:ea typeface="+mj-ea"/>
              </a:rPr>
              <a:t>主要发病人群特点</a:t>
            </a:r>
            <a:endParaRPr lang="zh-CN" altLang="en-US">
              <a:latin typeface="+mj-lt"/>
              <a:ea typeface="+mj-ea"/>
            </a:endParaRPr>
          </a:p>
        </p:txBody>
      </p:sp>
      <p:pic>
        <p:nvPicPr>
          <p:cNvPr id="28" name="图片占位符 27" descr="default_1_img"/>
          <p:cNvPicPr>
            <a:picLocks noChangeAspect="1"/>
          </p:cNvPicPr>
          <p:nvPr>
            <p:ph type="pic" idx="12"/>
            <p:custDataLst>
              <p:tags r:id="rId2"/>
            </p:custDataLst>
          </p:nvPr>
        </p:nvPicPr>
        <p:blipFill>
          <a:blip r:embed="rId3"/>
          <a:srcRect l="31757" r="31757"/>
          <a:stretch>
            <a:fillRect/>
          </a:stretch>
        </p:blipFill>
        <p:spPr>
          <a:xfrm>
            <a:off x="7924800" y="608965"/>
            <a:ext cx="3657600" cy="5638800"/>
          </a:xfrm>
          <a:custGeom>
            <a:avLst/>
            <a:gdLst>
              <a:gd name="sw" fmla="*/ 1 w 5760"/>
              <a:gd name="sh" fmla="*/ 1 h 8880"/>
              <a:gd name="mins" fmla="min sw sh"/>
              <a:gd name="dsw" fmla="+- 0 sw mins"/>
              <a:gd name="dsh" fmla="+- 0 sh mins"/>
              <a:gd name="p0x0" fmla="*/ 319 w 5760"/>
              <a:gd name="p0y0" fmla="*/ 0 h 8880"/>
              <a:gd name="p0x1" fmla="*/ 5440 w 5760"/>
              <a:gd name="p0y1" fmla="*/ 0 h 8880"/>
              <a:gd name="p0x2" fmla="*/ 5616 w 5760"/>
              <a:gd name="p0y2" fmla="*/ 0 h 8880"/>
              <a:gd name="p0x3" fmla="*/ 5760 w 5760"/>
              <a:gd name="p0y3" fmla="*/ 143 h 8880"/>
              <a:gd name="p0x4" fmla="*/ 5760 w 5760"/>
              <a:gd name="p0y4" fmla="*/ 319 h 8880"/>
              <a:gd name="p0x5" fmla="*/ 5760 w 5760"/>
              <a:gd name="p0y5" fmla="*/ 8560 h 8880"/>
              <a:gd name="p0x6" fmla="*/ 5760 w 5760"/>
              <a:gd name="p0y6" fmla="*/ 8736 h 8880"/>
              <a:gd name="p0x7" fmla="*/ 5616 w 5760"/>
              <a:gd name="p0y7" fmla="*/ 8880 h 8880"/>
              <a:gd name="p0x8" fmla="*/ 5440 w 5760"/>
              <a:gd name="p0y8" fmla="*/ 8880 h 8880"/>
              <a:gd name="p0x9" fmla="*/ 319 w 5760"/>
              <a:gd name="p0y9" fmla="*/ 8880 h 8880"/>
              <a:gd name="p0x10" fmla="*/ 143 w 5760"/>
              <a:gd name="p0y10" fmla="*/ 8880 h 8880"/>
              <a:gd name="p0x11" fmla="*/ 0 w 5760"/>
              <a:gd name="p0y11" fmla="*/ 8736 h 8880"/>
              <a:gd name="p0x12" fmla="*/ 0 w 5760"/>
              <a:gd name="p0y12" fmla="*/ 8560 h 8880"/>
              <a:gd name="p0x13" fmla="*/ 0 w 5760"/>
              <a:gd name="p0y13" fmla="*/ 319 h 8880"/>
              <a:gd name="p0x14" fmla="*/ 0 w 5760"/>
              <a:gd name="p0y14" fmla="*/ 143 h 8880"/>
              <a:gd name="p0x15" fmla="*/ 143 w 5760"/>
              <a:gd name="p0y15" fmla="*/ 0 h 8880"/>
              <a:gd name="p0x16" fmla="*/ 319 w 5760"/>
              <a:gd name="p0y16" fmla="*/ 0 h 88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</a:path>
            </a:pathLst>
          </a:custGeom>
          <a:noFill/>
          <a:ln>
            <a:noFill/>
          </a:ln>
        </p:spPr>
      </p:pic>
      <p:sp>
        <p:nvSpPr>
          <p:cNvPr id="13" name="任意多边形 12"/>
          <p:cNvSpPr/>
          <p:nvPr>
            <p:custDataLst>
              <p:tags r:id="rId4"/>
            </p:custDataLst>
          </p:nvPr>
        </p:nvSpPr>
        <p:spPr>
          <a:xfrm>
            <a:off x="609600" y="1828165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5"/>
            </p:custDataLst>
          </p:nvPr>
        </p:nvSpPr>
        <p:spPr>
          <a:xfrm>
            <a:off x="838200" y="2091055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4" name="图片 13"/>
          <p:cNvPicPr preferRelativeResize="0"/>
          <p:nvPr>
            <p:custDataLst>
              <p:tags r:id="rId6"/>
            </p:custDataLst>
          </p:nvPr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1400" y="2294346"/>
            <a:ext cx="406400" cy="406400"/>
          </a:xfrm>
          <a:prstGeom prst="rect">
            <a:avLst/>
          </a:prstGeom>
          <a:noFill/>
        </p:spPr>
      </p:pic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1854200" y="2160905"/>
            <a:ext cx="5232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中老年群体占比高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1854200" y="2567305"/>
            <a:ext cx="5232400" cy="52451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据《中国慢性病防治工作规划》数据，</a:t>
            </a:r>
            <a:r>
              <a:rPr lang="en-US" altLang="zh-CN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60</a:t>
            </a:r>
            <a:r>
              <a:rPr lang="zh-CN" altLang="en-US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岁以上人群慢病患病率达</a:t>
            </a:r>
            <a:r>
              <a:rPr lang="en-US" altLang="zh-CN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79.4%</a:t>
            </a:r>
            <a:r>
              <a:rPr lang="zh-CN" altLang="en-US" sz="8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。</a:t>
            </a:r>
            <a:endParaRPr lang="zh-CN" altLang="en-US" sz="8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1"/>
            </p:custDataLst>
          </p:nvPr>
        </p:nvSpPr>
        <p:spPr>
          <a:xfrm>
            <a:off x="609600" y="3369310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2"/>
            </p:custDataLst>
          </p:nvPr>
        </p:nvSpPr>
        <p:spPr>
          <a:xfrm>
            <a:off x="838200" y="3631565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9" name="图片 18"/>
          <p:cNvPicPr preferRelativeResize="0"/>
          <p:nvPr>
            <p:custDataLst>
              <p:tags r:id="rId13"/>
            </p:custDataLst>
          </p:nvPr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41400" y="3835331"/>
            <a:ext cx="406400" cy="406400"/>
          </a:xfrm>
          <a:prstGeom prst="rect">
            <a:avLst/>
          </a:prstGeom>
          <a:noFill/>
        </p:spPr>
      </p:pic>
      <p:sp>
        <p:nvSpPr>
          <p:cNvPr id="21" name="文本框 20"/>
          <p:cNvSpPr txBox="1"/>
          <p:nvPr>
            <p:custDataLst>
              <p:tags r:id="rId16"/>
            </p:custDataLst>
          </p:nvPr>
        </p:nvSpPr>
        <p:spPr>
          <a:xfrm>
            <a:off x="1854200" y="3701415"/>
            <a:ext cx="5232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城市白领患病年轻化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1854200" y="4107815"/>
            <a:ext cx="5232400" cy="528955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调查研究显示，</a:t>
            </a:r>
            <a:r>
              <a:rPr lang="en-US" altLang="zh-CN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30-40</a:t>
            </a:r>
            <a:r>
              <a:rPr lang="zh-CN" altLang="en-US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岁人群中</a:t>
            </a:r>
            <a:r>
              <a:rPr lang="en-US" altLang="zh-CN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23%</a:t>
            </a:r>
            <a:r>
              <a:rPr lang="zh-CN" altLang="en-US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患脂肪肝，多因久坐、熬夜、饮食不规律所致。</a:t>
            </a:r>
            <a:endParaRPr lang="zh-CN" altLang="en-US" sz="1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8"/>
            </p:custDataLst>
          </p:nvPr>
        </p:nvSpPr>
        <p:spPr>
          <a:xfrm>
            <a:off x="609600" y="4910455"/>
            <a:ext cx="6705600" cy="1337945"/>
          </a:xfrm>
          <a:custGeom>
            <a:avLst/>
            <a:gdLst>
              <a:gd name="sw" fmla="*/ 1 w 10560"/>
              <a:gd name="sh" fmla="*/ 1 h 2106"/>
              <a:gd name="mins" fmla="min sw sh"/>
              <a:gd name="dsw" fmla="+- 0 sw mins"/>
              <a:gd name="dsh" fmla="+- 0 sh mins"/>
              <a:gd name="p0x0" fmla="*/ 240 w 10560"/>
              <a:gd name="p0y0" fmla="*/ 0 h 2106"/>
              <a:gd name="p0x1" fmla="*/ 10320 w 10560"/>
              <a:gd name="p0y1" fmla="*/ 0 h 2106"/>
              <a:gd name="p0x2" fmla="*/ 10452 w 10560"/>
              <a:gd name="p0y2" fmla="*/ 0 h 2106"/>
              <a:gd name="p0x3" fmla="*/ 10560 w 10560"/>
              <a:gd name="p0y3" fmla="*/ 107 h 2106"/>
              <a:gd name="p0x4" fmla="*/ 10560 w 10560"/>
              <a:gd name="p0y4" fmla="*/ 240 h 2106"/>
              <a:gd name="p0x5" fmla="*/ 10560 w 10560"/>
              <a:gd name="p0y5" fmla="*/ 1866 h 2106"/>
              <a:gd name="p0x6" fmla="*/ 10560 w 10560"/>
              <a:gd name="p0y6" fmla="*/ 1999 h 2106"/>
              <a:gd name="p0x7" fmla="*/ 10452 w 10560"/>
              <a:gd name="p0y7" fmla="*/ 2106 h 2106"/>
              <a:gd name="p0x8" fmla="*/ 10320 w 10560"/>
              <a:gd name="p0y8" fmla="*/ 2106 h 2106"/>
              <a:gd name="p0x9" fmla="*/ 240 w 10560"/>
              <a:gd name="p0y9" fmla="*/ 2106 h 2106"/>
              <a:gd name="p0x10" fmla="*/ 107 w 10560"/>
              <a:gd name="p0y10" fmla="*/ 2106 h 2106"/>
              <a:gd name="p0x11" fmla="*/ 0 w 10560"/>
              <a:gd name="p0y11" fmla="*/ 1999 h 2106"/>
              <a:gd name="p0x12" fmla="*/ 0 w 10560"/>
              <a:gd name="p0y12" fmla="*/ 1866 h 2106"/>
              <a:gd name="p0x13" fmla="*/ 0 w 10560"/>
              <a:gd name="p0y13" fmla="*/ 240 h 2106"/>
              <a:gd name="p0x14" fmla="*/ 0 w 10560"/>
              <a:gd name="p0y14" fmla="*/ 107 h 2106"/>
              <a:gd name="p0x15" fmla="*/ 107 w 10560"/>
              <a:gd name="p0y15" fmla="*/ 0 h 2106"/>
              <a:gd name="p0x16" fmla="*/ 240 w 10560"/>
              <a:gd name="p0y16" fmla="*/ 0 h 210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19"/>
            </p:custDataLst>
          </p:nvPr>
        </p:nvSpPr>
        <p:spPr>
          <a:xfrm>
            <a:off x="838200" y="5172710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4" name="图片 23"/>
          <p:cNvPicPr preferRelativeResize="0"/>
          <p:nvPr>
            <p:custDataLst>
              <p:tags r:id="rId20"/>
            </p:custDataLst>
          </p:nvPr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41400" y="5376314"/>
            <a:ext cx="406400" cy="406400"/>
          </a:xfrm>
          <a:prstGeom prst="rect">
            <a:avLst/>
          </a:prstGeom>
          <a:noFill/>
        </p:spPr>
      </p:pic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1854200" y="5242560"/>
            <a:ext cx="52324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农村地区患者增速快</a:t>
            </a:r>
            <a:endParaRPr sz="21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1854200" y="5648960"/>
            <a:ext cx="5232400" cy="266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根据国家卫健委数据，农村高血压患病率已达</a:t>
            </a:r>
            <a:r>
              <a:rPr lang="en-US" altLang="zh-CN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28.8%</a:t>
            </a:r>
            <a:r>
              <a:rPr lang="zh-CN" altLang="en-US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，超过城市</a:t>
            </a:r>
            <a:r>
              <a:rPr lang="en-US" altLang="zh-CN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1.2</a:t>
            </a:r>
            <a:r>
              <a:rPr lang="zh-CN" altLang="en-US" sz="1400">
                <a:solidFill>
                  <a:schemeClr val="dk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个百分点，与高盐饮食、缺乏运动密切相关。</a:t>
            </a:r>
            <a:endParaRPr lang="zh-CN" altLang="en-US" sz="1400">
              <a:solidFill>
                <a:schemeClr val="dk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</p:spTree>
    <p:custDataLst>
      <p:tags r:id="rId2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  <p:tag name="KSO_WM_UNIT_ISNUMDGMTITLE" val="0"/>
  <p:tag name="KSO_WM_UNIT_NOCLEAR" val="0"/>
  <p:tag name="KSO_WM_TEMPLATE_INDEX" val="40490309"/>
  <p:tag name="KSO_WM_TEMPLATE_CATEGORY" val="custom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  <p:tag name="KSO_WM_UNIT_ISNUMDGMTITLE" val="0"/>
  <p:tag name="KSO_WM_UNIT_NOCLEAR" val="0"/>
  <p:tag name="KSO_WM_TEMPLATE_INDEX" val="40490309"/>
  <p:tag name="KSO_WM_TEMPLATE_CATEGORY" val="custom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BEAUTIFY_FLAG" val="#wm#"/>
  <p:tag name="KSO_WM_UNIT_TYPE" val="i"/>
  <p:tag name="KSO_WM_UNIT_INDEX" val="6"/>
  <p:tag name="KSO_WM_UNIT_ISNUMDGMTITLE" val="0"/>
  <p:tag name="KSO_WM_UNIT_NOCLEAR" val="0"/>
  <p:tag name="KSO_WM_TEMPLATE_INDEX" val="40490309"/>
  <p:tag name="KSO_WM_TEMPLATE_CATEGORY" val="custom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3.0"/>
  <p:tag name="KSO_WM_BEAUTIFY_FLAG" val="#wm#"/>
  <p:tag name="KSO_WM_UNIT_TYPE" val="i"/>
  <p:tag name="KSO_WM_UNIT_INDEX" val="7"/>
  <p:tag name="KSO_WM_UNIT_ISNUMDGMTITLE" val="0"/>
  <p:tag name="KSO_WM_UNIT_NOCLEAR" val="0"/>
  <p:tag name="KSO_WM_TEMPLATE_INDEX" val="40490309"/>
  <p:tag name="KSO_WM_TEMPLATE_CATEGORY" val="custom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8"/>
  <p:tag name="KSO_WM_UNIT_LAYERLEVEL" val="1"/>
  <p:tag name="KSO_WM_TAG_VERSION" val="3.0"/>
  <p:tag name="KSO_WM_BEAUTIFY_FLAG" val="#wm#"/>
  <p:tag name="KSO_WM_UNIT_TYPE" val="i"/>
  <p:tag name="KSO_WM_UNIT_INDEX" val="8"/>
  <p:tag name="KSO_WM_UNIT_ISNUMDGMTITLE" val="0"/>
  <p:tag name="KSO_WM_UNIT_NOCLEAR" val="0"/>
  <p:tag name="KSO_WM_TEMPLATE_INDEX" val="40490309"/>
  <p:tag name="KSO_WM_TEMPLATE_CATEGORY" val="custom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9"/>
  <p:tag name="KSO_WM_UNIT_LAYERLEVEL" val="1"/>
  <p:tag name="KSO_WM_TAG_VERSION" val="3.0"/>
  <p:tag name="KSO_WM_BEAUTIFY_FLAG" val="#wm#"/>
  <p:tag name="KSO_WM_UNIT_TYPE" val="i"/>
  <p:tag name="KSO_WM_UNIT_INDEX" val="9"/>
  <p:tag name="KSO_WM_UNIT_ISNUMDGMTITLE" val="0"/>
  <p:tag name="KSO_WM_UNIT_NOCLEAR" val="0"/>
  <p:tag name="KSO_WM_TEMPLATE_INDEX" val="40490309"/>
  <p:tag name="KSO_WM_TEMPLATE_CATEGORY" val="custom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0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27423429e7a5df03ea4ae3db87d2c5a21fcd34ba"/>
  <p:tag name="KSO_WM_NEWLAYOUT_ID" val="414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1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1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9947287b2c0b7cf82cf62fcac54d3a2f04bcd7c4"/>
  <p:tag name="KSO_WM_NEWLAYOUT_ID" val="1"/>
</p:tagLst>
</file>

<file path=ppt/tags/tag1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1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1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1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2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1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12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1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3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3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21207368cfa298490b2015cf6a17bf37cb2b5f47"/>
  <p:tag name="KSO_WM_NEWLAYOUT_GROUP_ID" val="layout_1-5"/>
  <p:tag name="KSO_WM_NEWLAYOUT_ID" val="slide_61223ae7a7f7aefc"/>
</p:tagLst>
</file>

<file path=ppt/tags/tag1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3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3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14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1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4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4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c176a081321fc9d00ac77cdb488a2e5b80cbf926"/>
  <p:tag name="KSO_WM_NEWLAYOUT_GROUP_ID" val="layout_1-5"/>
  <p:tag name="KSO_WM_NEWLAYOUT_ID" val="slide_063b19861dc0a508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5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5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5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6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9f3ea99c4f19f0e1088d339024d0e0bf558c5b3"/>
  <p:tag name="KSO_WM_NEWLAYOUT_GROUP_ID" val="layout_42"/>
  <p:tag name="KSO_WM_NEWLAYOUT_ID" val="slide_3fa2b457fbd1d7e4"/>
</p:tagLst>
</file>

<file path=ppt/tags/tag16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6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6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7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728dc2d9aca714d17127e1098a8e6fe6f987e2d"/>
  <p:tag name="KSO_WM_NEWLAYOUT_GROUP_ID" val="layout_34"/>
  <p:tag name="KSO_WM_NEWLAYOUT_ID" val="slide_4acdb5d565d7a68b"/>
</p:tagLst>
</file>

<file path=ppt/tags/tag1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8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86846ae5d47bcc7131401369763ad894c0916fb"/>
  <p:tag name="KSO_WM_NEWLAYOUT_GROUP_ID" val="layout_63"/>
  <p:tag name="KSO_WM_NEWLAYOUT_ID" val="slide_f8237b5359323683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95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9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1*3*7*1*1"/>
  <p:tag name="KSO_WM_LAYOUT_CARDGROUP_ID" val="84465f004035492eb3eddf3d4ccd6cb6"/>
  <p:tag name="KSO_WM_LAYOUT_CARDGROUP_STYLE_INFO" val="C1_sc_p2*standard*0"/>
  <p:tag name="KSO_WM_LAYOUT_CARD_COUNT" val="3"/>
  <p:tag name="KSO_WM_LAYOUT_CHECK_HASH" val="d6ded419ac9554352b765eca663dced525aab967"/>
  <p:tag name="KSO_WM_LAYOUT_DOMHASH" val="0f47d3a79191b20efddc72f564c09dc6dfe15fce"/>
  <p:tag name="KSO_WM_LAYOUT_MCSHASH" val="22987016c16323f657ee5886832f4356a277d984"/>
  <p:tag name="KSO_WM_NEWLAYOUT_GROUP_ID" val="40"/>
  <p:tag name="KSO_WM_NEWLAYOUT_ID" val="lay_44d203f009798acb347d564745133717974a016f"/>
</p:tagLst>
</file>

<file path=ppt/tags/tag197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0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0a3d25a42ca41a74862d0e5020b02d35b08e18e"/>
  <p:tag name="KSO_WM_NEWLAYOUT_GROUP_ID" val="layout_2"/>
  <p:tag name="KSO_WM_NEWLAYOUT_ID" val="slide_601b8a6f8f27b735"/>
</p:tagLst>
</file>

<file path=ppt/tags/tag20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06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1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1_0_1_0"/>
  <p:tag name="KSO_WM_LAYOUT_CARDGROUP_FEATURE" val="2*3*6*1*1"/>
  <p:tag name="KSO_WM_LAYOUT_CARDGROUP_ID" val="86d2dcab6af54a9591add20438dfb8be"/>
  <p:tag name="KSO_WM_LAYOUT_CARDGROUP_STYLE_INFO" val="C1_sc_p2*standard*1"/>
  <p:tag name="KSO_WM_LAYOUT_CARD_COUNT" val="2"/>
  <p:tag name="KSO_WM_LAYOUT_CHECK_HASH" val="206049ff14ba89dfd905f70375217924004f4be9"/>
  <p:tag name="KSO_WM_LAYOUT_DOMHASH" val="811e899127454e67863f535e73254955967c40be"/>
  <p:tag name="KSO_WM_LAYOUT_MCSHASH" val="107be5518232ce26bcde1a2c0495389f80650237"/>
  <p:tag name="KSO_WM_NEWLAYOUT_GROUP_ID" val="6"/>
  <p:tag name="KSO_WM_NEWLAYOUT_ID" val="lay_b99aaf097699c23b0ef524d146b2e03b9267e5c2"/>
</p:tagLst>
</file>

<file path=ppt/tags/tag21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216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21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2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262c6f9b7e6eb617e72c850625cf87b5cd76b01"/>
  <p:tag name="KSO_WM_NEWLAYOUT_GROUP_ID" val="layout_51"/>
  <p:tag name="KSO_WM_NEWLAYOUT_ID" val="slide_5f9bbafbd906f1fe"/>
</p:tagLst>
</file>

<file path=ppt/tags/tag22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2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2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2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952198cb879bba2ea83bc06669b22f8b1d35bdd"/>
  <p:tag name="KSO_WM_NEWLAYOUT_GROUP_ID" val="layout_10003"/>
  <p:tag name="KSO_WM_NEWLAYOUT_ID" val="slide_8cce582f37f77cb5"/>
</p:tagLst>
</file>

<file path=ppt/tags/tag2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3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4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4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0_1_0"/>
  <p:tag name="KSO_WM_LAYOUT_CARDGROUP_FEATURE" val="1*1*5*1*1"/>
  <p:tag name="KSO_WM_LAYOUT_CARDGROUP_ID" val="ae4e31cffbea42c1908682329bfcec3f"/>
  <p:tag name="KSO_WM_LAYOUT_CARDGROUP_STYLE_INFO" val="C1_sc_p2*standard*0"/>
  <p:tag name="KSO_WM_LAYOUT_CARD_COUNT" val="3"/>
  <p:tag name="KSO_WM_LAYOUT_CHECK_HASH" val="b2e6754ae793d72105e4b72ee39285f9cd86be66"/>
  <p:tag name="KSO_WM_LAYOUT_DOMHASH" val="0f47d3a79191b20efddc72f564c09dc6dfe15fce"/>
  <p:tag name="KSO_WM_LAYOUT_MCSHASH" val="22987016c16323f657ee5886832f4356a277d984"/>
  <p:tag name="KSO_WM_NEWLAYOUT_GROUP_ID" val="6"/>
  <p:tag name="KSO_WM_NEWLAYOUT_ID" val="lay_b852dd5a6fff5013a8acbabd8b3939b6424b8e55"/>
</p:tagLst>
</file>

<file path=ppt/tags/tag246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24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5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2f343db24b3de90eb04c9ebd4af5a26e670cdbf"/>
  <p:tag name="KSO_WM_NEWLAYOUT_GROUP_ID" val="layout_48"/>
  <p:tag name="KSO_WM_NEWLAYOUT_ID" val="slide_81d8e711c58b27d4"/>
</p:tagLst>
</file>

<file path=ppt/tags/tag25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5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6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51a7ab0e0e40c2e7c2dda60cba3953072e0c654"/>
  <p:tag name="KSO_WM_NEWLAYOUT_GROUP_ID" val="layout_6"/>
  <p:tag name="KSO_WM_NEWLAYOUT_ID" val="slide_a9b8dd85d7f4ac41"/>
</p:tagLst>
</file>

<file path=ppt/tags/tag26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6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7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7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8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a8fed41733780333817a899b0fdd4d5a47693b4"/>
  <p:tag name="KSO_WM_NEWLAYOUT_GROUP_ID" val="layout_10004"/>
  <p:tag name="KSO_WM_NEWLAYOUT_ID" val="slide_2b12ff2c745fcd2e"/>
</p:tagLst>
</file>

<file path=ppt/tags/tag28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8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8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29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8326615c07c6e64b20c7b8dda5572cf6e140509"/>
  <p:tag name="KSO_WM_NEWLAYOUT_GROUP_ID" val="layout_39"/>
  <p:tag name="KSO_WM_NEWLAYOUT_ID" val="slide_b13232ea6ec1ed68"/>
</p:tagLst>
</file>

<file path=ppt/tags/tag29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96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2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9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3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0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304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3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95ff3757b8d6715132b8ea8b10a9f6a83e23896"/>
  <p:tag name="KSO_WM_NEWLAYOUT_GROUP_ID" val="layout_30"/>
  <p:tag name="KSO_WM_NEWLAYOUT_ID" val="slide_97e71a9c1fd50a82"/>
</p:tagLst>
</file>

<file path=ppt/tags/tag31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1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3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1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1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3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2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93819359c1645f764b56a80cf50680268c9da6b"/>
  <p:tag name="KSO_WM_NEWLAYOUT_GROUP_ID" val="layout_10007"/>
  <p:tag name="KSO_WM_NEWLAYOUT_ID" val="slide_3769a8e1402e790d"/>
</p:tagLst>
</file>

<file path=ppt/tags/tag3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3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6ed166ce03f3e1662e54fb14f6b27cf332327b4"/>
  <p:tag name="KSO_WM_NEWLAYOUT_GROUP_ID" val="layout_26"/>
  <p:tag name="KSO_WM_NEWLAYOUT_ID" val="slide_33b65c8d547e38d4"/>
</p:tagLst>
</file>

<file path=ppt/tags/tag33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3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3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  <p:tag name="KSO_WM_UNIT_PRESET_TEXT" val="单击此处添加文本具体内容，简明扼要的阐述您的观点。根据需要可酌情增减文字，以便观者准确的理解您传达的思想。&#10;单击此处添加文本具体内容，简明扼要的阐述您的观点。根据需要可酌情增减文字，以便观者准确的理解您传达的思想。单击此处添加文本具体内容，简明扼要的阐述您的观点。根据需要可酌情增减文字，以便观者准确的理解您传达的思想。单击此处添加文本具体内容，简明扼要的阐述您的观点。根据需要可酌情增减文字，以便观者准确的理解您传达的思想。单击此处添加文本具体内容，简明扼要的阐述您的观点。根据需要可酌情增减文字，以便观者准确的理解您传达的思想。单击此处添加文本具体内容，简明扼要的阐述您的观点。根据需要可酌情增减文字，以便观者准确的理解您传达的思想。单击此处添加文本具体内容，简明扼要的阐述您的观点。根据需要可酌情增减文字，以便观者准确的理解您传达的思想。单击此处添加文本具体内容，简明扼要的阐述您的观点。根据需要可酌情增减文字，以便观者准确的理解您传达的思想。单击此处添加文本具体内容，简明扼要的阐述您的观点。"/>
  <p:tag name="KSO_WM_UNIT_ISNUMDGMTITLE" val="0"/>
  <p:tag name="KSO_WM_TEMPLATE_INDEX" val="40490309"/>
  <p:tag name="KSO_WM_TEMPLATE_CATEGORY" val="custom"/>
</p:tagLst>
</file>

<file path=ppt/tags/tag3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3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4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3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3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  <p:tag name="KSO_WM_TEMPLATE_INDEX" val="40490309"/>
  <p:tag name="KSO_WM_TEMPLATE_CATEGORY" val="custom"/>
</p:tagLst>
</file>

<file path=ppt/tags/tag3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54d319a71fb3e8f3ca3b1d490115b89373b3f71"/>
  <p:tag name="KSO_WM_NEWLAYOUT_GROUP_ID" val="layout_59"/>
  <p:tag name="KSO_WM_NEWLAYOUT_ID" val="slide_20c1f52a92422207"/>
</p:tagLst>
</file>

<file path=ppt/tags/tag35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5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3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5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5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3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5635755d2404eb40bf785833b2ada3cb80c3891"/>
  <p:tag name="KSO_WM_NEWLAYOUT_GROUP_ID" val="layout_10009"/>
  <p:tag name="KSO_WM_NEWLAYOUT_ID" val="slide_9d99194b34fe91b2"/>
</p:tagLst>
</file>

<file path=ppt/tags/tag3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3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3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7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b4bf7863c044957598b682d938058918ff3771a"/>
  <p:tag name="KSO_WM_NEWLAYOUT_GROUP_ID" val="layout_60"/>
  <p:tag name="KSO_WM_NEWLAYOUT_ID" val="slide_2e2dbdde591b2dc4"/>
</p:tagLst>
</file>

<file path=ppt/tags/tag37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79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8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0_1_0"/>
  <p:tag name="KSO_WM_LAYOUT_CARDGROUP_FEATURE" val="1*1*5*1*1"/>
  <p:tag name="KSO_WM_LAYOUT_CARDGROUP_ID" val="c0c062ec533e40d6ae5b43fcadd7853a"/>
  <p:tag name="KSO_WM_LAYOUT_CARDGROUP_STYLE_INFO" val="C1_sc_p2*standard*0"/>
  <p:tag name="KSO_WM_LAYOUT_CARD_COUNT" val="3"/>
  <p:tag name="KSO_WM_LAYOUT_CHECK_HASH" val="b2e6754ae793d72105e4b72ee39285f9cd86be66"/>
  <p:tag name="KSO_WM_LAYOUT_DOMHASH" val="0f47d3a79191b20efddc72f564c09dc6dfe15fce"/>
  <p:tag name="KSO_WM_LAYOUT_MCSHASH" val="22987016c16323f657ee5886832f4356a277d984"/>
  <p:tag name="KSO_WM_NEWLAYOUT_GROUP_ID" val="6"/>
  <p:tag name="KSO_WM_NEWLAYOUT_ID" val="lay_b852dd5a6fff5013a8acbabd8b3939b6424b8e55"/>
</p:tagLst>
</file>

<file path=ppt/tags/tag385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38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9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TEMPLATE_INDEX" val="40490309"/>
  <p:tag name="KSO_WM_TEMPLATE_CATEGORY" val="custom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TEMPLATE_CATEGORY" val="custom"/>
  <p:tag name="KSO_WM_TEMPLATE_INDEX" val="40490309"/>
  <p:tag name="KSO_WM_UNIT_ISNUMDGMTITLE" val="0"/>
  <p:tag name="KSO_WM_UNIT_NOCLEAR" val="0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392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4b787e1769c53a6b"/>
  <p:tag name="KSO_WM_TEMPLATE_THUMBS_INDEX" val="1、9"/>
  <p:tag name="KSO_WM_TEMPLATE_INDEX" val="40490309"/>
  <p:tag name="KSO_WM_TEMPLATE_CATEGORY" val="custom"/>
  <p:tag name="KSO_WM_TEMPLATE_MASTER_TYPE" val="0"/>
  <p:tag name="KSO_WM_TAG_VERSION" val="3.0"/>
</p:tagLst>
</file>

<file path=ppt/tags/tag393.xml><?xml version="1.0" encoding="utf-8"?>
<p:tagLst xmlns:p="http://schemas.openxmlformats.org/presentationml/2006/main">
  <p:tag name="KSO_WM_AITEMPLATE_STYLE_ID" val="69796630351"/>
</p:tagLst>
</file>

<file path=ppt/tags/tag394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f5fc1be536efe77e017a043e45d975f6cc48443"/>
  <p:tag name="KSO_WM_NEWLAYOUT_ID" val="402"/>
  <p:tag name="KSO_WM_UNIT_PRESET_TEXT" val="单击此处&#10;添加文档标题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395.xml><?xml version="1.0" encoding="utf-8"?>
<p:tagLst xmlns:p="http://schemas.openxmlformats.org/presentationml/2006/main">
  <p:tag name="KSO_WM_UNIT_SUBTYPE" val="b"/>
  <p:tag name="KSO_WM_BEAUTIFY_FLAG" val="#wm#"/>
  <p:tag name="KSO_WM_FIGMA_FLAG" val="#fgm#"/>
  <p:tag name="KSO_WM_UNIT_INDEX" val="2"/>
  <p:tag name="KSO_WM_UNIT_TEXT_TYPE" val="1"/>
  <p:tag name="KSO_WM_UNIT_TYPE" val="f"/>
  <p:tag name="KSO_WM_UNIT_PRESET_TEXT" val="BY WPS"/>
  <p:tag name="KSO_WM_UNIT_ID" val="_9*f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396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4b787e1769c53a6b"/>
  <p:tag name="KSO_WM_TEMPLATE_THUMBS_INDEX" val="1、9"/>
  <p:tag name="KSO_WM_TEMPLATE_INDEX" val="40490309"/>
  <p:tag name="KSO_WM_TEMPLATE_CATEGORY" val="custom"/>
  <p:tag name="KSO_WM_SLIDE_INDEX" val="1"/>
  <p:tag name="KSO_WM_SLIDE_ID" val="custom40490309_1"/>
  <p:tag name="KSO_WM_TEMPLATE_MASTER_TYPE" val="0"/>
  <p:tag name="KSO_WM_SLIDE_LAYOUT" val="a_f"/>
  <p:tag name="KSO_WM_SLIDE_LAYOUT_CNT" val="1_2"/>
  <p:tag name="KSO_WM_TAG_VERSION" val="3.0"/>
</p:tagLst>
</file>

<file path=ppt/tags/tag39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3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21207368cfa298490b2015cf6a17bf37cb2b5f47"/>
  <p:tag name="KSO_WM_NEWLAYOUT_GROUP_ID" val="layout_1-5"/>
  <p:tag name="KSO_WM_NEWLAYOUT_ID" val="slide_61223ae7a7f7aefc"/>
</p:tagLst>
</file>

<file path=ppt/tags/tag3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  <p:tag name="KSO_WM_UNIT_PRESET_TEXT" val="01"/>
  <p:tag name="KSO_WM_SLIDE_FIGMA_DIAGRAM" val="1"/>
  <p:tag name="KSO_WM_DIAGRAM_VIRTUALLY_FRAME" val="{&quot;height&quot;:204,&quot;left&quot;:320.5,&quot;top&quot;:168,&quot;width&quot;:571.5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40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  <p:tag name="KSO_WM_SLIDE_FIGMA_DIAGRAM" val="1"/>
  <p:tag name="KSO_WM_DIAGRAM_VIRTUALLY_FRAME" val="{&quot;height&quot;:204,&quot;left&quot;:320.5,&quot;top&quot;:168,&quot;width&quot;:571.5}"/>
</p:tagLst>
</file>

<file path=ppt/tags/tag4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  <p:tag name="KSO_WM_SLIDE_FIGMA_DIAGRAM" val="1"/>
  <p:tag name="KSO_WM_DIAGRAM_VIRTUALLY_FRAME" val="{&quot;height&quot;:204,&quot;left&quot;:320.5,&quot;top&quot;:168,&quot;width&quot;:571.5}"/>
</p:tagLst>
</file>

<file path=ppt/tags/tag4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  <p:tag name="KSO_WM_UNIT_PRESET_TEXT" val="02"/>
  <p:tag name="KSO_WM_SLIDE_FIGMA_DIAGRAM" val="1"/>
  <p:tag name="KSO_WM_DIAGRAM_VIRTUALLY_FRAME" val="{&quot;height&quot;:204,&quot;left&quot;:320.5,&quot;top&quot;:168,&quot;width&quot;:571.5}"/>
</p:tagLst>
</file>

<file path=ppt/tags/tag40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  <p:tag name="KSO_WM_SLIDE_FIGMA_DIAGRAM" val="1"/>
  <p:tag name="KSO_WM_DIAGRAM_VIRTUALLY_FRAME" val="{&quot;height&quot;:204,&quot;left&quot;:320.5,&quot;top&quot;:168,&quot;width&quot;:571.5}"/>
</p:tagLst>
</file>

<file path=ppt/tags/tag4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  <p:tag name="KSO_WM_SLIDE_FIGMA_DIAGRAM" val="1"/>
  <p:tag name="KSO_WM_DIAGRAM_VIRTUALLY_FRAME" val="{&quot;height&quot;:204,&quot;left&quot;:320.5,&quot;top&quot;:168,&quot;width&quot;:571.5}"/>
</p:tagLst>
</file>

<file path=ppt/tags/tag4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  <p:tag name="KSO_WM_DIAGRAM_VIRTUALLY_FRAME" val="{&quot;height&quot;:204,&quot;left&quot;:320.5,&quot;top&quot;:168,&quot;width&quot;:571.5}"/>
</p:tagLst>
</file>

<file path=ppt/tags/tag40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  <p:tag name="KSO_WM_DIAGRAM_VIRTUALLY_FRAME" val="{&quot;height&quot;:204,&quot;left&quot;:320.5,&quot;top&quot;:168,&quot;width&quot;:571.5}"/>
</p:tagLst>
</file>

<file path=ppt/tags/tag4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  <p:tag name="KSO_WM_SLIDE_FIGMA_DIAGRAM" val="1"/>
  <p:tag name="KSO_WM_DIAGRAM_VIRTUALLY_FRAME" val="{&quot;height&quot;:204,&quot;left&quot;:320.5,&quot;top&quot;:168,&quot;width&quot;:571.5}"/>
</p:tagLst>
</file>

<file path=ppt/tags/tag4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  <p:tag name="KSO_WM_UNIT_PRESET_TEXT" val="04"/>
  <p:tag name="KSO_WM_SLIDE_FIGMA_DIAGRAM" val="1"/>
  <p:tag name="KSO_WM_DIAGRAM_VIRTUALLY_FRAME" val="{&quot;height&quot;:204,&quot;left&quot;:320.5,&quot;top&quot;:168,&quot;width&quot;:571.5}"/>
</p:tagLst>
</file>

<file path=ppt/tags/tag40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  <p:tag name="KSO_WM_UNIT_PRESET_TEXT" val=" "/>
  <p:tag name="KSO_WM_SLIDE_FIGMA_DIAGRAM" val="1"/>
  <p:tag name="KSO_WM_DIAGRAM_VIRTUALLY_FRAME" val="{&quot;height&quot;:204,&quot;left&quot;:320.5,&quot;top&quot;:168,&quot;width&quot;:571.5}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4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  <p:tag name="KSO_WM_SLIDE_FIGMA_DIAGRAM" val="1"/>
  <p:tag name="KSO_WM_DIAGRAM_VIRTUALLY_FRAME" val="{&quot;height&quot;:204,&quot;left&quot;:320.5,&quot;top&quot;:168,&quot;width&quot;:571.5}"/>
</p:tagLst>
</file>

<file path=ppt/tags/tag4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  <p:tag name="KSO_WM_DIAGRAM_VIRTUALLY_FRAME" val="{&quot;height&quot;:204,&quot;left&quot;:320.5,&quot;top&quot;:168,&quot;width&quot;:571.5}"/>
</p:tagLst>
</file>

<file path=ppt/tags/tag4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  <p:tag name="KSO_WM_DIAGRAM_VIRTUALLY_FRAME" val="{&quot;height&quot;:204,&quot;left&quot;:320.5,&quot;top&quot;:168,&quot;width&quot;:571.5}"/>
</p:tagLst>
</file>

<file path=ppt/tags/tag41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  <p:tag name="KSO_WM_DIAGRAM_VIRTUALLY_FRAME" val="{&quot;height&quot;:204,&quot;left&quot;:320.5,&quot;top&quot;:168,&quot;width&quot;:571.5}"/>
</p:tagLst>
</file>

<file path=ppt/tags/tag41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  <p:tag name="KSO_WM_DIAGRAM_VIRTUALLY_FRAME" val="{&quot;height&quot;:204,&quot;left&quot;:320.5,&quot;top&quot;:168,&quot;width&quot;:571.5}"/>
</p:tagLst>
</file>

<file path=ppt/tags/tag415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contents"/>
  <p:tag name="KSO_WM_TEMPLATE_SUBCATEGORY" val="29"/>
  <p:tag name="KSO_WM_BEAUTIFY_FLAG" val="#wm#"/>
  <p:tag name="KSO_WM_TEMPLATE_FIGMA_ID" val="69796630351"/>
  <p:tag name="KSO_WM_TEMPLATE_SLIDE_ID" val="slide_61223ae7a7f7aefc"/>
</p:tagLst>
</file>

<file path=ppt/tags/tag416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44b289d7b514ee44f91483a566e0325a52e2391"/>
  <p:tag name="KSO_WM_NEWLAYOUT_ID" val="407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417.xml><?xml version="1.0" encoding="utf-8"?>
<p:tagLst xmlns:p="http://schemas.openxmlformats.org/presentationml/2006/main">
  <p:tag name="KSO_WM_UNIT_PRESET_TEXT" val="01"/>
  <p:tag name="KSO_WM_BEAUTIFY_FLAG" val="#wm#"/>
  <p:tag name="KSO_WM_FIGMA_FLAG" val="#fgm#"/>
  <p:tag name="KSO_WM_UNIT_INDEX" val="1"/>
  <p:tag name="KSO_WM_UNIT_TYPE" val="e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418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309"/>
  <p:tag name="KSO_WM_TEMPLATE_CATEGORY" val="custom"/>
  <p:tag name="KSO_WM_SLIDE_INDEX" val="3"/>
  <p:tag name="KSO_WM_SLIDE_ID" val="custom40490309_7"/>
  <p:tag name="KSO_WM_TEMPLATE_MASTER_TYPE" val="0"/>
  <p:tag name="KSO_WM_SLIDE_LAYOUT" val="a_e"/>
  <p:tag name="KSO_WM_SLIDE_LAYOUT_CNT" val="1_1"/>
  <p:tag name="KSO_WM_TAG_VERSION" val="3.0"/>
</p:tagLst>
</file>

<file path=ppt/tags/tag41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9f3ea99c4f19f0e1088d339024d0e0bf558c5b3"/>
  <p:tag name="KSO_WM_NEWLAYOUT_GROUP_ID" val="layout_42"/>
  <p:tag name="KSO_WM_NEWLAYOUT_ID" val="slide_3fa2b457fbd1d7e4"/>
  <p:tag name="KSO_WM_UNIT_PRESET_TEXT" val="单击此处添加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42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6/2634ddb9-55b2-4d2b-8ee3-6be402993315.jpg?Expires=1811837257\u0026AWSAccessKeyId=AKLT9NSy7kh8TIS1UzNqLRY2\u0026Signature=AxFyx972POtilRYzF24sK3BGrPM%3D&quot;,&quot;product_name&quot;:&quot;wps-wpp-pc&quot;,&quot;intention_code&quot;:&quot;wps_wpp_generate_theme_pay&quot;}*auto_qingqiu_3.0.7_prod*1780301250177_f33d21_f296f5311e16-slide-4"/>
</p:tagLst>
</file>

<file path=ppt/tags/tag42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4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2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2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4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4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3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  <p:tag name="KSO_WM_UNIT_ISNUMDGMTITLE" val="0"/>
  <p:tag name="KSO_WM_TEMPLATE_INDEX" val="40490309"/>
  <p:tag name="KSO_WM_TEMPLATE_CATEGORY" val="custom"/>
</p:tagLst>
</file>

<file path=ppt/tags/tag43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3fa2b457fbd1d7e4"/>
</p:tagLst>
</file>

<file path=ppt/tags/tag43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728dc2d9aca714d17127e1098a8e6fe6f987e2d"/>
  <p:tag name="KSO_WM_NEWLAYOUT_GROUP_ID" val="layout_34"/>
  <p:tag name="KSO_WM_NEWLAYOUT_ID" val="slide_4acdb5d565d7a68b"/>
  <p:tag name="KSO_WM_UNIT_PRESET_TEXT" val="单击此处添加标题"/>
</p:tagLst>
</file>

<file path=ppt/tags/tag4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6/b201bd07-2658-4813-86ec-fffec5b8f916.jpg?Expires=1811837257\u0026AWSAccessKeyId=AKLT9NSy7kh8TIS1UzNqLRY2\u0026Signature=AcqrXqiy5dsONfoWkjsz1epJETI%3D&quot;,&quot;product_name&quot;:&quot;wps-wpp-pc&quot;,&quot;intention_code&quot;:&quot;wps_wpp_generate_theme_pay&quot;}*auto_qingqiu_3.0.7_prod*1780301250177_f33d21_f296f5311e16-slide-5"/>
</p:tagLst>
</file>

<file path=ppt/tags/tag4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6/dd091ea3-fcf0-4ad9-8179-b7d40225d5c8.jpg?Expires=1811837257\u0026AWSAccessKeyId=AKLT9NSy7kh8TIS1UzNqLRY2\u0026Signature=j6Czmeex560eBIRwxWUU0tjgwKs%3D&quot;,&quot;product_name&quot;:&quot;wps-wpp-pc&quot;,&quot;intention_code&quot;:&quot;wps_wpp_generate_theme_pay&quot;}*auto_qingqiu_3.0.7_prod*1780301250177_f33d21_f296f5311e16-slide-5"/>
</p:tagLst>
</file>

<file path=ppt/tags/tag4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6/2e2e4d90-787e-4abe-ab8a-62256bc8ed6a.jpg?Expires=1811837259\u0026AWSAccessKeyId=AKLT9NSy7kh8TIS1UzNqLRY2\u0026Signature=zV77WY%2B7cQE2s%2BlaaQB1GqJjp34%3D&quot;,&quot;product_name&quot;:&quot;wps-wpp-pc&quot;,&quot;intention_code&quot;:&quot;wps_wpp_generate_theme_pay&quot;}*auto_qingqiu_3.0.7_prod*1780301250177_f33d21_f296f5311e16-slide-5"/>
</p:tagLst>
</file>

<file path=ppt/tags/tag4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4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3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  <p:tag name="KSO_WM_UNIT_ISNUMDGMTITLE" val="0"/>
  <p:tag name="KSO_WM_TEMPLATE_INDEX" val="40490309"/>
  <p:tag name="KSO_WM_TEMPLATE_CATEGORY" val="custom"/>
</p:tagLst>
</file>

<file path=ppt/tags/tag4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41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4acdb5d565d7a68b"/>
</p:tagLst>
</file>

<file path=ppt/tags/tag44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0a3d25a42ca41a74862d0e5020b02d35b08e18e"/>
  <p:tag name="KSO_WM_NEWLAYOUT_GROUP_ID" val="layout_2"/>
  <p:tag name="KSO_WM_NEWLAYOUT_ID" val="slide_601b8a6f8f27b735"/>
  <p:tag name="KSO_WM_UNIT_PRESET_TEXT" val="单击此处添加标题"/>
</p:tagLst>
</file>

<file path=ppt/tags/tag44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6/713e82cc-9889-4189-aaf6-500c4f174630.jpg?Expires=1811837257\u0026AWSAccessKeyId=AKLT9NSy7kh8TIS1UzNqLRY2\u0026Signature=clomU%2BPnw6wzCrfS7PrZhmuMO%2FI%3D&quot;,&quot;product_name&quot;:&quot;wps-wpp-pc&quot;,&quot;intention_code&quot;:&quot;wps_wpp_generate_theme_pay&quot;}*auto_qingqiu_3.0.7_prod*1780301250177_f33d21_f296f5311e16-slide-9"/>
</p:tagLst>
</file>

<file path=ppt/tags/tag4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4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47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466825338&quot;,&quot;product_name&quot;:&quot;wps-wpp-pc&quot;,&quot;intention_code&quot;:&quot;wps_wpp_generate_theme_pay&quot;}*auto_gallery_3.0.7_prod*1780301250177_f33d21_f296f5311e16-slide-9"/>
</p:tagLst>
</file>

<file path=ppt/tags/tag4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4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  <p:tag name="KSO_WM_TEMPLATE_INDEX" val="40490309"/>
  <p:tag name="KSO_WM_TEMPLATE_CATEGORY" val="custom"/>
</p:tagLst>
</file>

<file path=ppt/tags/tag4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5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4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6/cee120db-7ce2-4a78-b1ef-a8427f229090.jpg?Expires=1811837262\u0026AWSAccessKeyId=AKLT9NSy7kh8TIS1UzNqLRY2\u0026Signature=bsRR3sJcsDC3etnvuCfj9a7LUUg%3D&quot;,&quot;product_name&quot;:&quot;wps-wpp-pc&quot;,&quot;intention_code&quot;:&quot;wps_wpp_generate_theme_pay&quot;}*auto_qingqiu_3.0.7_prod*1780301250177_f33d21_f296f5311e16-slide-9"/>
</p:tagLst>
</file>

<file path=ppt/tags/tag4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4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55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601b8a6f8f27b735"/>
</p:tagLst>
</file>

<file path=ppt/tags/tag456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44b289d7b514ee44f91483a566e0325a52e2391"/>
  <p:tag name="KSO_WM_NEWLAYOUT_ID" val="407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457.xml><?xml version="1.0" encoding="utf-8"?>
<p:tagLst xmlns:p="http://schemas.openxmlformats.org/presentationml/2006/main">
  <p:tag name="KSO_WM_UNIT_PRESET_TEXT" val="01"/>
  <p:tag name="KSO_WM_BEAUTIFY_FLAG" val="#wm#"/>
  <p:tag name="KSO_WM_FIGMA_FLAG" val="#fgm#"/>
  <p:tag name="KSO_WM_UNIT_INDEX" val="1"/>
  <p:tag name="KSO_WM_UNIT_TYPE" val="e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458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309"/>
  <p:tag name="KSO_WM_TEMPLATE_CATEGORY" val="custom"/>
  <p:tag name="KSO_WM_SLIDE_INDEX" val="3"/>
  <p:tag name="KSO_WM_SLIDE_ID" val="custom40490309_7"/>
  <p:tag name="KSO_WM_TEMPLATE_MASTER_TYPE" val="0"/>
  <p:tag name="KSO_WM_SLIDE_LAYOUT" val="a_e"/>
  <p:tag name="KSO_WM_SLIDE_LAYOUT_CNT" val="1_1"/>
  <p:tag name="KSO_WM_TAG_VERSION" val="3.0"/>
</p:tagLst>
</file>

<file path=ppt/tags/tag45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86846ae5d47bcc7131401369763ad894c0916fb"/>
  <p:tag name="KSO_WM_NEWLAYOUT_GROUP_ID" val="layout_63"/>
  <p:tag name="KSO_WM_NEWLAYOUT_ID" val="slide_f8237b5359323683"/>
  <p:tag name="KSO_WM_UNIT_PRESET_TEXT" val="单击此处添加标题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46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6/0d2c75d1-91cc-4744-883e-ebde0d32d4aa.jpg?Expires=1811837257\u0026AWSAccessKeyId=AKLT9NSy7kh8TIS1UzNqLRY2\u0026Signature=mW8LVAIiIKmIZzuNC7%2FXFjUhlPo%3D&quot;,&quot;product_name&quot;:&quot;wps-wpp-pc&quot;,&quot;intention_code&quot;:&quot;wps_wpp_generate_theme_pay&quot;}*auto_qingqiu_3.0.7_prod*1780301250177_f33d21_f296f5311e16-slide-7"/>
</p:tagLst>
</file>

<file path=ppt/tags/tag4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6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0351"/>
  <p:tag name="KSO_WM_TEMPLATE_SLIDE_ID" val="slide_f8237b5359323683"/>
</p:tagLst>
</file>

<file path=ppt/tags/tag46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46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468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FOLLOW_SHAPE_UNIT_TAG" val="1_1_1*l_h_y*"/>
  <p:tag name="KSO_WM_NEWLAYOUT_GROUP_ID" val="6"/>
  <p:tag name="KSO_WM_NEWLAYOUT_ID" val="lay_b852dd5a6fff5013a8acbabd8b3939b6424b8e55"/>
  <p:tag name="KSO_WM_SLIDE_FIGMA_DIAGRAM" val="1"/>
  <p:tag name="KSO_WM_UNIT_INDEX" val="1_1_1"/>
  <p:tag name="KSO_WM_UNIT_TYPE" val="l_h_i"/>
  <p:tag name="KSO_WM_CARDGROUP_LAYOUT_DATA" val="{&quot;cardRct&quot;:[960,2879.7705,10560,2106.746666666667],&quot;lytRct&quot;:[960,2879,10560,6962],&quot;rct&quot;:[960,2879,10560,6961],&quot;spRct&quot;:[0,0,10559,2106]}"/>
</p:tagLst>
</file>

<file path=ppt/tags/tag469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FOLLOW_SHAPE_UNIT_TAG" val="1_1_1*l_h_x*"/>
  <p:tag name="KSO_WM_NEWLAYOUT_GROUP_ID" val="6"/>
  <p:tag name="KSO_WM_NEWLAYOUT_ID" val="lay_b852dd5a6fff5013a8acbabd8b3939b6424b8e55"/>
  <p:tag name="KSO_WM_SLIDE_FIGMA_DIAGRAM" val="1"/>
  <p:tag name="KSO_WM_UNIT_INDEX" val="1_1_2"/>
  <p:tag name="KSO_WM_UNIT_TYPE" val="l_h_i"/>
  <p:tag name="KSO_WM_CARDGROUP_LAYOUT_DATA" val="{&quot;cardRct&quot;:[960,2879.7705,10560,2106.746666666667],&quot;lytRct&quot;:[960,2879,10560,6962],&quot;rct&quot;:[960,2879,10560,6961],&quot;spRct&quot;:[360,414,1639,1693]}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470.xml><?xml version="1.0" encoding="utf-8"?>
<p:tagLst xmlns:p="http://schemas.openxmlformats.org/presentationml/2006/main">
  <p:tag name="KSO_WM_ICON_DRAW_MD4" val="04df74c3ad947ed48a84bfef5acddbcb"/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TYPE" val="l_h_x"/>
  <p:tag name="KSO_WM_CARDGROUP_LAYOUT_DATA" val="{&quot;cardRct&quot;:[960,2879.7705,10560,2106.746666666667],&quot;lytRct&quot;:[960,2879,10560,6962],&quot;rct&quot;:[960,2879,10560,6961],&quot;spRct&quot;:[680,734,1319,1374]}"/>
  <p:tag name="KSO_WM_UNIT_PRESET_IMAGE_MD4" val="z44gkW10fj2RDMZ3ku9luQ=="/>
</p:tagLst>
</file>

<file path=ppt/tags/tag471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879.7705,10560,2106.746666666667],&quot;lytRct&quot;:[960,2879,10560,6962],&quot;rct&quot;:[960,2879,10560,6961],&quot;spRct&quot;:[1960,524,10199,1083]}"/>
</p:tagLst>
</file>

<file path=ppt/tags/tag472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879.7705,10560,2106.746666666667],&quot;lytRct&quot;:[960,2879,10560,6962],&quot;rct&quot;:[960,2879,10560,6961],&quot;spRct&quot;:[1960,1164,10199,1583]}"/>
</p:tagLst>
</file>

<file path=ppt/tags/tag473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FOLLOW_SHAPE_UNIT_TAG" val="1_2_1*l_h_y*"/>
  <p:tag name="KSO_WM_NEWLAYOUT_GROUP_ID" val="6"/>
  <p:tag name="KSO_WM_NEWLAYOUT_ID" val="lay_b852dd5a6fff5013a8acbabd8b3939b6424b8e55"/>
  <p:tag name="KSO_WM_SLIDE_FIGMA_DIAGRAM" val="1"/>
  <p:tag name="KSO_WM_UNIT_INDEX" val="1_2_1"/>
  <p:tag name="KSO_WM_UNIT_TYPE" val="l_h_i"/>
  <p:tag name="KSO_WM_CARDGROUP_LAYOUT_DATA" val="{&quot;cardRct&quot;:[960,5306.517166666667,10560,2106.746666666667],&quot;lytRct&quot;:[960,2879,10560,6962],&quot;rct&quot;:[960,2879,10560,6961],&quot;spRct&quot;:[0,2427,10559,4533]}"/>
</p:tagLst>
</file>

<file path=ppt/tags/tag474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FOLLOW_SHAPE_UNIT_TAG" val="1_2_1*l_h_x*"/>
  <p:tag name="KSO_WM_NEWLAYOUT_GROUP_ID" val="6"/>
  <p:tag name="KSO_WM_NEWLAYOUT_ID" val="lay_b852dd5a6fff5013a8acbabd8b3939b6424b8e55"/>
  <p:tag name="KSO_WM_SLIDE_FIGMA_DIAGRAM" val="1"/>
  <p:tag name="KSO_WM_UNIT_INDEX" val="1_2_2"/>
  <p:tag name="KSO_WM_UNIT_TYPE" val="l_h_i"/>
  <p:tag name="KSO_WM_CARDGROUP_LAYOUT_DATA" val="{&quot;cardRct&quot;:[960,5306.517166666667,10560,2106.746666666667],&quot;lytRct&quot;:[960,2879,10560,6962],&quot;rct&quot;:[960,2879,10560,6961],&quot;spRct&quot;:[360,2840,1639,4119]}"/>
</p:tagLst>
</file>

<file path=ppt/tags/tag475.xml><?xml version="1.0" encoding="utf-8"?>
<p:tagLst xmlns:p="http://schemas.openxmlformats.org/presentationml/2006/main">
  <p:tag name="KSO_WM_ICON_DRAW_MD4" val="057bc861ae2130e01d64a328f0666989"/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TYPE" val="l_h_x"/>
  <p:tag name="KSO_WM_CARDGROUP_LAYOUT_DATA" val="{&quot;cardRct&quot;:[960,5306.517166666667,10560,2106.746666666667],&quot;lytRct&quot;:[960,2879,10560,6962],&quot;rct&quot;:[960,2879,10560,6961],&quot;spRct&quot;:[680,3160,1319,3800]}"/>
  <p:tag name="KSO_WM_UNIT_PRESET_IMAGE_MD4" val="xuj64T92rqwWcJOd9KWw6Q=="/>
</p:tagLst>
</file>

<file path=ppt/tags/tag476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960,5306.517166666667,10560,2106.746666666667],&quot;lytRct&quot;:[960,2879,10560,6962],&quot;rct&quot;:[960,2879,10560,6961],&quot;spRct&quot;:[1960,2950,10199,3509]}"/>
</p:tagLst>
</file>

<file path=ppt/tags/tag477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960,5306.517166666667,10560,2106.746666666667],&quot;lytRct&quot;:[960,2879,10560,6962],&quot;rct&quot;:[960,2879,10560,6961],&quot;spRct&quot;:[1960,3590,10199,4009]}"/>
</p:tagLst>
</file>

<file path=ppt/tags/tag478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FOLLOW_SHAPE_UNIT_TAG" val="1_3_1*l_h_y*"/>
  <p:tag name="KSO_WM_NEWLAYOUT_GROUP_ID" val="6"/>
  <p:tag name="KSO_WM_NEWLAYOUT_ID" val="lay_b852dd5a6fff5013a8acbabd8b3939b6424b8e55"/>
  <p:tag name="KSO_WM_SLIDE_FIGMA_DIAGRAM" val="1"/>
  <p:tag name="KSO_WM_UNIT_INDEX" val="1_3_1"/>
  <p:tag name="KSO_WM_UNIT_TYPE" val="l_h_i"/>
  <p:tag name="KSO_WM_CARDGROUP_LAYOUT_DATA" val="{&quot;cardRct&quot;:[960,7733.2638333333325,10560,2106.746666666667],&quot;lytRct&quot;:[960,2879,10560,6962],&quot;rct&quot;:[960,2879,10560,6961],&quot;spRct&quot;:[0,4854,10559,6960]}"/>
</p:tagLst>
</file>

<file path=ppt/tags/tag479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FOLLOW_SHAPE_UNIT_TAG" val="1_3_1*l_h_x*"/>
  <p:tag name="KSO_WM_NEWLAYOUT_GROUP_ID" val="6"/>
  <p:tag name="KSO_WM_NEWLAYOUT_ID" val="lay_b852dd5a6fff5013a8acbabd8b3939b6424b8e55"/>
  <p:tag name="KSO_WM_SLIDE_FIGMA_DIAGRAM" val="1"/>
  <p:tag name="KSO_WM_UNIT_INDEX" val="1_3_2"/>
  <p:tag name="KSO_WM_UNIT_TYPE" val="l_h_i"/>
  <p:tag name="KSO_WM_CARDGROUP_LAYOUT_DATA" val="{&quot;cardRct&quot;:[960,7733.2638333333325,10560,2106.746666666667],&quot;lytRct&quot;:[960,2879,10560,6962],&quot;rct&quot;:[960,2879,10560,6961],&quot;spRct&quot;:[360,5267,1639,6546]}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480.xml><?xml version="1.0" encoding="utf-8"?>
<p:tagLst xmlns:p="http://schemas.openxmlformats.org/presentationml/2006/main">
  <p:tag name="KSO_WM_ICON_DRAW_MD4" val="25857cf22980ec3213e59aba32425a66"/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TYPE" val="l_h_x"/>
  <p:tag name="KSO_WM_CARDGROUP_LAYOUT_DATA" val="{&quot;cardRct&quot;:[960,7733.2638333333325,10560,2106.746666666667],&quot;lytRct&quot;:[960,2879,10560,6962],&quot;rct&quot;:[960,2879,10560,6961],&quot;spRct&quot;:[680,5587,1319,6227]}"/>
  <p:tag name="KSO_WM_UNIT_PRESET_IMAGE_MD4" val="OnCU/DMNMKXUNhntkjzMOw=="/>
</p:tagLst>
</file>

<file path=ppt/tags/tag481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PRESET_TEXT" val="请在此输入您的标题"/>
  <p:tag name="KSO_WM_UNIT_TYPE" val="l_h_a"/>
  <p:tag name="KSO_WM_CARDGROUP_LAYOUT_DATA" val="{&quot;cardRct&quot;:[960,7733.2638333333325,10560,2106.746666666667],&quot;lytRct&quot;:[960,2879,10560,6962],&quot;rct&quot;:[960,2879,10560,6961],&quot;spRct&quot;:[1960,5377,10199,5936]}"/>
</p:tagLst>
</file>

<file path=ppt/tags/tag482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8739f47211814d5ba43f86c0d2f488f0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PRESET_TEXT" val="请在此输入您的文本。"/>
  <p:tag name="KSO_WM_UNIT_TYPE" val="l_h_f"/>
  <p:tag name="KSO_WM_CARDGROUP_LAYOUT_DATA" val="{&quot;cardRct&quot;:[960,7733.2638333333325,10560,2106.746666666667],&quot;lytRct&quot;:[960,2879,10560,6962],&quot;rct&quot;:[960,2879,10560,6961],&quot;spRct&quot;:[1960,6017,10199,6436]}"/>
</p:tagLst>
</file>

<file path=ppt/tags/tag483.xml><?xml version="1.0" encoding="utf-8"?>
<p:tagLst xmlns:p="http://schemas.openxmlformats.org/presentationml/2006/main">
  <p:tag name="KSO_WM_TEMPLATE_SLIDE_ID" val="lay_b852dd5a6fff5013a8acbabd8b3939b6424b8e55"/>
  <p:tag name="KSO_WM_SLIDE_ITEM_CNT" val="3"/>
  <p:tag name="KSO_WM_SLIDE_CHECK_HASH" val="5a019629a46d3441b1c7f16afe864c882bdcca2f"/>
</p:tagLst>
</file>

<file path=ppt/tags/tag484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44b289d7b514ee44f91483a566e0325a52e2391"/>
  <p:tag name="KSO_WM_NEWLAYOUT_ID" val="407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485.xml><?xml version="1.0" encoding="utf-8"?>
<p:tagLst xmlns:p="http://schemas.openxmlformats.org/presentationml/2006/main">
  <p:tag name="KSO_WM_UNIT_PRESET_TEXT" val="01"/>
  <p:tag name="KSO_WM_BEAUTIFY_FLAG" val="#wm#"/>
  <p:tag name="KSO_WM_FIGMA_FLAG" val="#fgm#"/>
  <p:tag name="KSO_WM_UNIT_INDEX" val="1"/>
  <p:tag name="KSO_WM_UNIT_TYPE" val="e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486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309"/>
  <p:tag name="KSO_WM_TEMPLATE_CATEGORY" val="custom"/>
  <p:tag name="KSO_WM_SLIDE_INDEX" val="3"/>
  <p:tag name="KSO_WM_SLIDE_ID" val="custom40490309_7"/>
  <p:tag name="KSO_WM_TEMPLATE_MASTER_TYPE" val="0"/>
  <p:tag name="KSO_WM_SLIDE_LAYOUT" val="a_e"/>
  <p:tag name="KSO_WM_SLIDE_LAYOUT_CNT" val="1_1"/>
  <p:tag name="KSO_WM_TAG_VERSION" val="3.0"/>
</p:tagLst>
</file>

<file path=ppt/tags/tag48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48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489.xml><?xml version="1.0" encoding="utf-8"?>
<p:tagLst xmlns:p="http://schemas.openxmlformats.org/presentationml/2006/main">
  <p:tag name="KSO_WM_AILAYOUT_OPTION" val="1_0_1_0"/>
  <p:tag name="KSO_WM_BEAUTIFY_FLAG" val="#wm#"/>
  <p:tag name="KSO_WM_CARDGOUR_SOURCE_FROM" val="aipagebeautify"/>
  <p:tag name="KSO_WM_CARDGROUP_FEATURE" val="2*3*6*1*1"/>
  <p:tag name="KSO_WM_CARDGROUP_ID" val="86d2dcab6af54a9591add20438dfb8be"/>
  <p:tag name="KSO_WM_CARDGROUP_STYLE_INFO" val="C1_sc_p2*standard*1"/>
  <p:tag name="KSO_WM_FIGMA_FLAG" val="#fgm#"/>
  <p:tag name="KSO_WM_FOLLOW_SHAPE_UNIT_TAG" val="1_1_1*l_h_y*"/>
  <p:tag name="KSO_WM_NEWLAYOUT_GROUP_ID" val="6"/>
  <p:tag name="KSO_WM_NEWLAYOUT_ID" val="lay_b99aaf097699c23b0ef524d146b2e03b9267e5c2"/>
  <p:tag name="KSO_WM_SLIDE_FIGMA_DIAGRAM" val="1"/>
  <p:tag name="KSO_WM_UNIT_INDEX" val="1_1_1"/>
  <p:tag name="KSO_WM_UNIT_TYPE" val="l_h_i"/>
  <p:tag name="KSO_WM_CARDGROUP_LAYOUT_DATA" val="{&quot;cardRct&quot;:[756,3056,5120,5681],&quot;lytRct&quot;:[756,3056,10560,5681],&quot;rct&quot;:[756,3056,10560,5681],&quot;spRct&quot;:[0,0,5119,5680]}"/>
  <p:tag name="KSO_WM_CARDGROUP_REVERSE_POSITION" val="0"/>
</p:tagLst>
</file>

<file path=ppt/tags/tag4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4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  <p:tag name="KSO_WM_UNIT_ISNUMDGMTITLE" val="0"/>
  <p:tag name="KSO_WM_TEMPLATE_INDEX" val="40490309"/>
  <p:tag name="KSO_WM_TEMPLATE_CATEGORY" val="custom"/>
</p:tagLst>
</file>

<file path=ppt/tags/tag490.xml><?xml version="1.0" encoding="utf-8"?>
<p:tagLst xmlns:p="http://schemas.openxmlformats.org/presentationml/2006/main">
  <p:tag name="KSO_WM_AILAYOUT_OPTION" val="1_0_1_0"/>
  <p:tag name="KSO_WM_BEAUTIFY_FLAG" val="#wm#"/>
  <p:tag name="KSO_WM_CARDGOUR_SOURCE_FROM" val="aipagebeautify"/>
  <p:tag name="KSO_WM_CARDGROUP_FEATURE" val="2*3*6*1*1"/>
  <p:tag name="KSO_WM_CARDGROUP_ID" val="86d2dcab6af54a9591add20438dfb8be"/>
  <p:tag name="KSO_WM_CARDGROUP_STYLE_INFO" val="C1_sc_p2*standard*1"/>
  <p:tag name="KSO_WM_FIGMA_FLAG" val="#fgm#"/>
  <p:tag name="KSO_WM_FOLLOW_SHAPE_UNIT_TAG" val="1_1_1*l_h_x*"/>
  <p:tag name="KSO_WM_NEWLAYOUT_GROUP_ID" val="6"/>
  <p:tag name="KSO_WM_NEWLAYOUT_ID" val="lay_b99aaf097699c23b0ef524d146b2e03b9267e5c2"/>
  <p:tag name="KSO_WM_SLIDE_FIGMA_DIAGRAM" val="1"/>
  <p:tag name="KSO_WM_UNIT_INDEX" val="1_1_2"/>
  <p:tag name="KSO_WM_UNIT_TYPE" val="l_h_i"/>
  <p:tag name="KSO_WM_CARDGROUP_LAYOUT_DATA" val="{&quot;cardRct&quot;:[756,3056,5120,5681],&quot;lytRct&quot;:[756,3056,10560,5681],&quot;rct&quot;:[756,3056,10560,5681],&quot;spRct&quot;:[1920,600,3199,1880]}"/>
  <p:tag name="KSO_WM_CARDGROUP_REVERSE_POSITION" val="0"/>
</p:tagLst>
</file>

<file path=ppt/tags/tag491.xml><?xml version="1.0" encoding="utf-8"?>
<p:tagLst xmlns:p="http://schemas.openxmlformats.org/presentationml/2006/main">
  <p:tag name="KSO_WM_ICON_DRAW_MD4" val="04df74c3ad947ed48a84bfef5acddbcb"/>
  <p:tag name="KSO_WM_AILAYOUT_OPTION" val="1_0_1_0"/>
  <p:tag name="KSO_WM_BEAUTIFY_FLAG" val="#wm#"/>
  <p:tag name="KSO_WM_CARDGOUR_SOURCE_FROM" val="aipagebeautify"/>
  <p:tag name="KSO_WM_CARDGROUP_FEATURE" val="2*3*6*1*1"/>
  <p:tag name="KSO_WM_CARDGROUP_ID" val="86d2dcab6af54a9591add20438dfb8be"/>
  <p:tag name="KSO_WM_CARDGROUP_STYLE_INFO" val="C1_sc_p2*standard*1"/>
  <p:tag name="KSO_WM_FIGMA_FLAG" val="#fgm#"/>
  <p:tag name="KSO_WM_NEWLAYOUT_GROUP_ID" val="6"/>
  <p:tag name="KSO_WM_NEWLAYOUT_ID" val="lay_b99aaf097699c23b0ef524d146b2e03b9267e5c2"/>
  <p:tag name="KSO_WM_SLIDE_FIGMA_DIAGRAM" val="1"/>
  <p:tag name="KSO_WM_UNIT_INDEX" val="1_1_1"/>
  <p:tag name="KSO_WM_UNIT_TYPE" val="l_h_x"/>
  <p:tag name="KSO_WM_UNIT_PRESET_IMAGE_MD4" val="CcnU1701WNj/vCzZyODodQ=="/>
  <p:tag name="KSO_WM_CARDGROUP_LAYOUT_DATA" val="{&quot;cardRct&quot;:[756,3056,5120,5681],&quot;lytRct&quot;:[756,3056,10560,5681],&quot;rct&quot;:[756,3056,10560,5681],&quot;spRct&quot;:[2240,920,2880,1560]}"/>
  <p:tag name="KSO_WM_CARDGROUP_REVERSE_POSITION" val="0"/>
</p:tagLst>
</file>

<file path=ppt/tags/tag492.xml><?xml version="1.0" encoding="utf-8"?>
<p:tagLst xmlns:p="http://schemas.openxmlformats.org/presentationml/2006/main">
  <p:tag name="KSO_WM_AILAYOUT_OPTION" val="1_0_1_0"/>
  <p:tag name="KSO_WM_BEAUTIFY_FLAG" val="#wm#"/>
  <p:tag name="KSO_WM_CARDGOUR_SOURCE_FROM" val="aipagebeautify"/>
  <p:tag name="KSO_WM_CARDGROUP_FEATURE" val="2*3*6*1*1"/>
  <p:tag name="KSO_WM_CARDGROUP_ID" val="86d2dcab6af54a9591add20438dfb8be"/>
  <p:tag name="KSO_WM_CARDGROUP_STYLE_INFO" val="C1_sc_p2*standard*1"/>
  <p:tag name="KSO_WM_FIGMA_FLAG" val="#fgm#"/>
  <p:tag name="KSO_WM_NEWLAYOUT_GROUP_ID" val="6"/>
  <p:tag name="KSO_WM_NEWLAYOUT_ID" val="lay_b99aaf097699c23b0ef524d146b2e03b9267e5c2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756,3056,5120,5681],&quot;lytRct&quot;:[756,3056,10560,5681],&quot;rct&quot;:[756,3056,10560,5681],&quot;spRct&quot;:[480,2280,4639,2920]}"/>
  <p:tag name="KSO_WM_CARDGROUP_REVERSE_POSITION" val="0"/>
</p:tagLst>
</file>

<file path=ppt/tags/tag493.xml><?xml version="1.0" encoding="utf-8"?>
<p:tagLst xmlns:p="http://schemas.openxmlformats.org/presentationml/2006/main">
  <p:tag name="KSO_WM_AILAYOUT_OPTION" val="1_0_1_0"/>
  <p:tag name="KSO_WM_BEAUTIFY_FLAG" val="#wm#"/>
  <p:tag name="KSO_WM_CARDGOUR_SOURCE_FROM" val="aipagebeautify"/>
  <p:tag name="KSO_WM_CARDGROUP_FEATURE" val="2*3*6*1*1"/>
  <p:tag name="KSO_WM_CARDGROUP_ID" val="86d2dcab6af54a9591add20438dfb8be"/>
  <p:tag name="KSO_WM_CARDGROUP_STYLE_INFO" val="C1_sc_p2*standard*1"/>
  <p:tag name="KSO_WM_FIGMA_FLAG" val="#fgm#"/>
  <p:tag name="KSO_WM_FOLLOW_SHAPE_UNIT_TAG" val="1_2_1*l_h_y*"/>
  <p:tag name="KSO_WM_NEWLAYOUT_GROUP_ID" val="6"/>
  <p:tag name="KSO_WM_NEWLAYOUT_ID" val="lay_b99aaf097699c23b0ef524d146b2e03b9267e5c2"/>
  <p:tag name="KSO_WM_SLIDE_FIGMA_DIAGRAM" val="1"/>
  <p:tag name="KSO_WM_UNIT_INDEX" val="1_2_1"/>
  <p:tag name="KSO_WM_UNIT_TYPE" val="l_h_i"/>
  <p:tag name="KSO_WM_CARDGROUP_LAYOUT_DATA" val="{&quot;cardRct&quot;:[6196,3056,5120,5681],&quot;lytRct&quot;:[756,3056,10560,5681],&quot;rct&quot;:[756,3056,10560,5681],&quot;spRct&quot;:[5440,0,10559,5680]}"/>
  <p:tag name="KSO_WM_CARDGROUP_REVERSE_POSITION" val="0"/>
</p:tagLst>
</file>

<file path=ppt/tags/tag494.xml><?xml version="1.0" encoding="utf-8"?>
<p:tagLst xmlns:p="http://schemas.openxmlformats.org/presentationml/2006/main">
  <p:tag name="KSO_WM_AILAYOUT_OPTION" val="1_0_1_0"/>
  <p:tag name="KSO_WM_BEAUTIFY_FLAG" val="#wm#"/>
  <p:tag name="KSO_WM_CARDGOUR_SOURCE_FROM" val="aipagebeautify"/>
  <p:tag name="KSO_WM_CARDGROUP_FEATURE" val="2*3*6*1*1"/>
  <p:tag name="KSO_WM_CARDGROUP_ID" val="86d2dcab6af54a9591add20438dfb8be"/>
  <p:tag name="KSO_WM_CARDGROUP_STYLE_INFO" val="C1_sc_p2*standard*1"/>
  <p:tag name="KSO_WM_FIGMA_FLAG" val="#fgm#"/>
  <p:tag name="KSO_WM_FOLLOW_SHAPE_UNIT_TAG" val="1_2_1*l_h_x*"/>
  <p:tag name="KSO_WM_NEWLAYOUT_GROUP_ID" val="6"/>
  <p:tag name="KSO_WM_NEWLAYOUT_ID" val="lay_b99aaf097699c23b0ef524d146b2e03b9267e5c2"/>
  <p:tag name="KSO_WM_SLIDE_FIGMA_DIAGRAM" val="1"/>
  <p:tag name="KSO_WM_UNIT_INDEX" val="1_2_2"/>
  <p:tag name="KSO_WM_UNIT_TYPE" val="l_h_i"/>
  <p:tag name="KSO_WM_CARDGROUP_LAYOUT_DATA" val="{&quot;cardRct&quot;:[6196,3056,5120,5681],&quot;lytRct&quot;:[756,3056,10560,5681],&quot;rct&quot;:[756,3056,10560,5681],&quot;spRct&quot;:[7360,600,8639,1880]}"/>
  <p:tag name="KSO_WM_CARDGROUP_REVERSE_POSITION" val="0"/>
</p:tagLst>
</file>

<file path=ppt/tags/tag495.xml><?xml version="1.0" encoding="utf-8"?>
<p:tagLst xmlns:p="http://schemas.openxmlformats.org/presentationml/2006/main">
  <p:tag name="KSO_WM_ICON_DRAW_MD4" val="057bc861ae2130e01d64a328f0666989"/>
  <p:tag name="KSO_WM_AILAYOUT_OPTION" val="1_0_1_0"/>
  <p:tag name="KSO_WM_BEAUTIFY_FLAG" val="#wm#"/>
  <p:tag name="KSO_WM_CARDGOUR_SOURCE_FROM" val="aipagebeautify"/>
  <p:tag name="KSO_WM_CARDGROUP_FEATURE" val="2*3*6*1*1"/>
  <p:tag name="KSO_WM_CARDGROUP_ID" val="86d2dcab6af54a9591add20438dfb8be"/>
  <p:tag name="KSO_WM_CARDGROUP_STYLE_INFO" val="C1_sc_p2*standard*1"/>
  <p:tag name="KSO_WM_FIGMA_FLAG" val="#fgm#"/>
  <p:tag name="KSO_WM_NEWLAYOUT_GROUP_ID" val="6"/>
  <p:tag name="KSO_WM_NEWLAYOUT_ID" val="lay_b99aaf097699c23b0ef524d146b2e03b9267e5c2"/>
  <p:tag name="KSO_WM_SLIDE_FIGMA_DIAGRAM" val="1"/>
  <p:tag name="KSO_WM_UNIT_INDEX" val="1_2_1"/>
  <p:tag name="KSO_WM_UNIT_TYPE" val="l_h_x"/>
  <p:tag name="KSO_WM_UNIT_PRESET_IMAGE_MD4" val="RgaJiJzR3xNweFxZJN7X3Q=="/>
  <p:tag name="KSO_WM_CARDGROUP_LAYOUT_DATA" val="{&quot;cardRct&quot;:[6196,3056,5120,5681],&quot;lytRct&quot;:[756,3056,10560,5681],&quot;rct&quot;:[756,3056,10560,5681],&quot;spRct&quot;:[7679,920,8319,1560]}"/>
  <p:tag name="KSO_WM_CARDGROUP_REVERSE_POSITION" val="0"/>
</p:tagLst>
</file>

<file path=ppt/tags/tag496.xml><?xml version="1.0" encoding="utf-8"?>
<p:tagLst xmlns:p="http://schemas.openxmlformats.org/presentationml/2006/main">
  <p:tag name="KSO_WM_AILAYOUT_OPTION" val="1_0_1_0"/>
  <p:tag name="KSO_WM_BEAUTIFY_FLAG" val="#wm#"/>
  <p:tag name="KSO_WM_CARDGOUR_SOURCE_FROM" val="aipagebeautify"/>
  <p:tag name="KSO_WM_CARDGROUP_FEATURE" val="2*3*6*1*1"/>
  <p:tag name="KSO_WM_CARDGROUP_ID" val="86d2dcab6af54a9591add20438dfb8be"/>
  <p:tag name="KSO_WM_CARDGROUP_STYLE_INFO" val="C1_sc_p2*standard*1"/>
  <p:tag name="KSO_WM_FIGMA_FLAG" val="#fgm#"/>
  <p:tag name="KSO_WM_NEWLAYOUT_GROUP_ID" val="6"/>
  <p:tag name="KSO_WM_NEWLAYOUT_ID" val="lay_b99aaf097699c23b0ef524d146b2e03b9267e5c2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6196,3056,5120,5681],&quot;lytRct&quot;:[756,3056,10560,5681],&quot;rct&quot;:[756,3056,10560,5681],&quot;spRct&quot;:[5920,2280,10079,2920]}"/>
  <p:tag name="KSO_WM_CARDGROUP_REVERSE_POSITION" val="0"/>
</p:tagLst>
</file>

<file path=ppt/tags/tag497.xml><?xml version="1.0" encoding="utf-8"?>
<p:tagLst xmlns:p="http://schemas.openxmlformats.org/presentationml/2006/main">
  <p:tag name="KSO_WM_TEMPLATE_SLIDE_ID" val="lay_b99aaf097699c23b0ef524d146b2e03b9267e5c2"/>
  <p:tag name="KSO_WM_SLIDE_ITEM_CNT" val="2"/>
  <p:tag name="KSO_WM_SLIDE_CHECK_HASH" val="1a6e2e2e8e2f39fefd0490e6495ed365e3c66ed0"/>
</p:tagLst>
</file>

<file path=ppt/tags/tag4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262c6f9b7e6eb617e72c850625cf87b5cd76b01"/>
  <p:tag name="KSO_WM_NEWLAYOUT_GROUP_ID" val="layout_51"/>
  <p:tag name="KSO_WM_NEWLAYOUT_ID" val="slide_5f9bbafbd906f1fe"/>
  <p:tag name="KSO_WM_UNIT_PRESET_TEXT" val="单击此处添加标题"/>
</p:tagLst>
</file>

<file path=ppt/tags/tag49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6/40b013c9-cdb9-4108-9d8e-b51df6b0bba6.jpg?Expires=1811837257\u0026AWSAccessKeyId=AKLT9NSy7kh8TIS1UzNqLRY2\u0026Signature=SDZjgQjPBtsvW9W2ywpuIxa%2BcS0%3D&quot;,&quot;product_name&quot;:&quot;wps-wpp-pc&quot;,&quot;intention_code&quot;:&quot;wps_wpp_generate_theme_pay&quot;}*auto_qingqiu_3.0.7_prod*1780301250177_f33d21_f296f5311e16-slide-12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4*h_a*2_1"/>
  <p:tag name="KSO_WM_UNIT_LAYERLEVEL" val="1_1"/>
  <p:tag name="KSO_WM_TAG_VERSION" val="3.0"/>
  <p:tag name="KSO_WM_BEAUTIFY_FLAG" val="#wm#"/>
  <p:tag name="KSO_WM_TEMPLATE_INDEX" val="40490309"/>
  <p:tag name="KSO_WM_TEMPLATE_CATEGORY" val="custom"/>
</p:tagLst>
</file>

<file path=ppt/tags/tag50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5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0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0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5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09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5f9bbafbd906f1fe"/>
</p:tagLst>
</file>

<file path=ppt/tags/tag5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4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  <p:tag name="KSO_WM_UNIT_ISNUMDGMTITLE" val="0"/>
  <p:tag name="KSO_WM_TEMPLATE_INDEX" val="40490309"/>
  <p:tag name="KSO_WM_TEMPLATE_CATEGORY" val="custom"/>
</p:tagLst>
</file>

<file path=ppt/tags/tag510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44b289d7b514ee44f91483a566e0325a52e2391"/>
  <p:tag name="KSO_WM_NEWLAYOUT_ID" val="407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511.xml><?xml version="1.0" encoding="utf-8"?>
<p:tagLst xmlns:p="http://schemas.openxmlformats.org/presentationml/2006/main">
  <p:tag name="KSO_WM_UNIT_PRESET_TEXT" val="01"/>
  <p:tag name="KSO_WM_BEAUTIFY_FLAG" val="#wm#"/>
  <p:tag name="KSO_WM_FIGMA_FLAG" val="#fgm#"/>
  <p:tag name="KSO_WM_UNIT_INDEX" val="1"/>
  <p:tag name="KSO_WM_UNIT_TYPE" val="e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512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309"/>
  <p:tag name="KSO_WM_TEMPLATE_CATEGORY" val="custom"/>
  <p:tag name="KSO_WM_SLIDE_INDEX" val="3"/>
  <p:tag name="KSO_WM_SLIDE_ID" val="custom40490309_7"/>
  <p:tag name="KSO_WM_TEMPLATE_MASTER_TYPE" val="0"/>
  <p:tag name="KSO_WM_SLIDE_LAYOUT" val="a_e"/>
  <p:tag name="KSO_WM_SLIDE_LAYOUT_CNT" val="1_1"/>
  <p:tag name="KSO_WM_TAG_VERSION" val="3.0"/>
</p:tagLst>
</file>

<file path=ppt/tags/tag51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514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15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FOLLOW_SHAPE_UNIT_TAG" val="1_1_1*l_h_y*"/>
  <p:tag name="KSO_WM_NEWLAYOUT_GROUP_ID" val="6"/>
  <p:tag name="KSO_WM_NEWLAYOUT_ID" val="lay_b852dd5a6fff5013a8acbabd8b3939b6424b8e55"/>
  <p:tag name="KSO_WM_SLIDE_FIGMA_DIAGRAM" val="1"/>
  <p:tag name="KSO_WM_UNIT_INDEX" val="1_1_1"/>
  <p:tag name="KSO_WM_UNIT_TYPE" val="l_h_i"/>
  <p:tag name="KSO_WM_CARDGROUP_LAYOUT_DATA" val="{&quot;cardRct&quot;:[960,2879.7705,10560,2106.746666666667],&quot;lytRct&quot;:[960,2879,10560,6962],&quot;rct&quot;:[960,2879,10560,6961],&quot;spRct&quot;:[0,0,10559,2106]}"/>
</p:tagLst>
</file>

<file path=ppt/tags/tag516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879.7705,10560,2106.746666666667],&quot;lytRct&quot;:[960,2879,10560,6962],&quot;rct&quot;:[960,2879,10560,6961],&quot;spRct&quot;:[360,524,10199,1083]}"/>
</p:tagLst>
</file>

<file path=ppt/tags/tag517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879.7705,10560,2106.746666666667],&quot;lytRct&quot;:[960,2879,10560,6962],&quot;rct&quot;:[960,2879,10560,6961],&quot;spRct&quot;:[360,1164,10199,1583]}"/>
</p:tagLst>
</file>

<file path=ppt/tags/tag518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FOLLOW_SHAPE_UNIT_TAG" val="1_2_1*l_h_y*"/>
  <p:tag name="KSO_WM_NEWLAYOUT_GROUP_ID" val="6"/>
  <p:tag name="KSO_WM_NEWLAYOUT_ID" val="lay_b852dd5a6fff5013a8acbabd8b3939b6424b8e55"/>
  <p:tag name="KSO_WM_SLIDE_FIGMA_DIAGRAM" val="1"/>
  <p:tag name="KSO_WM_UNIT_INDEX" val="1_2_1"/>
  <p:tag name="KSO_WM_UNIT_TYPE" val="l_h_i"/>
  <p:tag name="KSO_WM_CARDGROUP_LAYOUT_DATA" val="{&quot;cardRct&quot;:[960,5306.517166666667,10560,2106.746666666667],&quot;lytRct&quot;:[960,2879,10560,6962],&quot;rct&quot;:[960,2879,10560,6961],&quot;spRct&quot;:[0,2427,10559,4533]}"/>
</p:tagLst>
</file>

<file path=ppt/tags/tag519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960,5306.517166666667,10560,2106.746666666667],&quot;lytRct&quot;:[960,2879,10560,6962],&quot;rct&quot;:[960,2879,10560,6961],&quot;spRct&quot;:[360,2950,10199,3509]}"/>
</p:tagLst>
</file>

<file path=ppt/tags/tag5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4*h_a*1_1"/>
  <p:tag name="KSO_WM_UNIT_LAYERLEVEL" val="1_1"/>
  <p:tag name="KSO_WM_TAG_VERSION" val="3.0"/>
  <p:tag name="KSO_WM_BEAUTIFY_FLAG" val="#wm#"/>
  <p:tag name="KSO_WM_TEMPLATE_INDEX" val="40490309"/>
  <p:tag name="KSO_WM_TEMPLATE_CATEGORY" val="custom"/>
</p:tagLst>
</file>

<file path=ppt/tags/tag520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960,5306.517166666667,10560,2106.746666666667],&quot;lytRct&quot;:[960,2879,10560,6962],&quot;rct&quot;:[960,2879,10560,6961],&quot;spRct&quot;:[360,3590,10199,4009]}"/>
</p:tagLst>
</file>

<file path=ppt/tags/tag521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FOLLOW_SHAPE_UNIT_TAG" val="1_3_1*l_h_y*"/>
  <p:tag name="KSO_WM_NEWLAYOUT_GROUP_ID" val="6"/>
  <p:tag name="KSO_WM_NEWLAYOUT_ID" val="lay_b852dd5a6fff5013a8acbabd8b3939b6424b8e55"/>
  <p:tag name="KSO_WM_SLIDE_FIGMA_DIAGRAM" val="1"/>
  <p:tag name="KSO_WM_UNIT_INDEX" val="1_3_1"/>
  <p:tag name="KSO_WM_UNIT_TYPE" val="l_h_i"/>
  <p:tag name="KSO_WM_CARDGROUP_LAYOUT_DATA" val="{&quot;cardRct&quot;:[960,7733.2638333333325,10560,2106.746666666667],&quot;lytRct&quot;:[960,2879,10560,6962],&quot;rct&quot;:[960,2879,10560,6961],&quot;spRct&quot;:[0,4854,10559,6960]}"/>
</p:tagLst>
</file>

<file path=ppt/tags/tag522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PRESET_TEXT" val="请在此输入您的标题"/>
  <p:tag name="KSO_WM_UNIT_TYPE" val="l_h_a"/>
  <p:tag name="KSO_WM_CARDGROUP_LAYOUT_DATA" val="{&quot;cardRct&quot;:[960,7733.2638333333325,10560,2106.746666666667],&quot;lytRct&quot;:[960,2879,10560,6962],&quot;rct&quot;:[960,2879,10560,6961],&quot;spRct&quot;:[360,5377,10199,5936]}"/>
</p:tagLst>
</file>

<file path=ppt/tags/tag523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ae4e31cffbea42c1908682329bfcec3f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PRESET_TEXT" val="请在此输入您的文本。"/>
  <p:tag name="KSO_WM_UNIT_TYPE" val="l_h_f"/>
  <p:tag name="KSO_WM_CARDGROUP_LAYOUT_DATA" val="{&quot;cardRct&quot;:[960,7733.2638333333325,10560,2106.746666666667],&quot;lytRct&quot;:[960,2879,10560,6962],&quot;rct&quot;:[960,2879,10560,6961],&quot;spRct&quot;:[360,6017,10199,6436]}"/>
</p:tagLst>
</file>

<file path=ppt/tags/tag524.xml><?xml version="1.0" encoding="utf-8"?>
<p:tagLst xmlns:p="http://schemas.openxmlformats.org/presentationml/2006/main">
  <p:tag name="KSO_WM_TEMPLATE_SLIDE_ID" val="lay_b852dd5a6fff5013a8acbabd8b3939b6424b8e55"/>
  <p:tag name="KSO_WM_SLIDE_ITEM_CNT" val="3"/>
  <p:tag name="KSO_WM_SLIDE_CHECK_HASH" val="63702262b1afb19c7f858d5d180f72999fc65f53"/>
</p:tagLst>
</file>

<file path=ppt/tags/tag52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2f343db24b3de90eb04c9ebd4af5a26e670cdbf"/>
  <p:tag name="KSO_WM_NEWLAYOUT_GROUP_ID" val="layout_48"/>
  <p:tag name="KSO_WM_NEWLAYOUT_ID" val="slide_81d8e711c58b27d4"/>
  <p:tag name="KSO_WM_UNIT_PRESET_TEXT" val="单击此处添加标题"/>
</p:tagLst>
</file>

<file path=ppt/tags/tag52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5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159642601&quot;,&quot;product_name&quot;:&quot;wps-wpp-pc&quot;,&quot;intention_code&quot;:&quot;wps_wpp_generate_theme_pay&quot;}*auto_gallery_3.0.7_prod*1780301250177_f33d21_f296f5311e16-slide-16"/>
</p:tagLst>
</file>

<file path=ppt/tags/tag5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5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  <p:tag name="KSO_WM_TEMPLATE_INDEX" val="40490309"/>
  <p:tag name="KSO_WM_TEMPLATE_CATEGORY" val="custom"/>
</p:tagLst>
</file>

<file path=ppt/tags/tag53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5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493854313&quot;,&quot;product_name&quot;:&quot;wps-wpp-pc&quot;,&quot;intention_code&quot;:&quot;wps_wpp_generate_theme_pay&quot;}*auto_gallery_3.0.7_prod*1780301250177_f33d21_f296f5311e16-slide-16"/>
</p:tagLst>
</file>

<file path=ppt/tags/tag5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5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3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5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6/c2c16be7-546d-4d84-9b25-23f7f1214075.jpg?Expires=1811837256\u0026AWSAccessKeyId=AKLT9NSy7kh8TIS1UzNqLRY2\u0026Signature=aI8P893aL3rkho7HKO28363xQ%2F4%3D&quot;,&quot;product_name&quot;:&quot;wps-wpp-pc&quot;,&quot;intention_code&quot;:&quot;wps_wpp_generate_theme_pay&quot;}*auto_qingqiu_3.0.7_prod*1780301250177_f33d21_f296f5311e16-slide-16"/>
</p:tagLst>
</file>

<file path=ppt/tags/tag5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5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38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81d8e711c58b27d4"/>
</p:tagLst>
</file>

<file path=ppt/tags/tag53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51a7ab0e0e40c2e7c2dda60cba3953072e0c654"/>
  <p:tag name="KSO_WM_NEWLAYOUT_GROUP_ID" val="layout_6"/>
  <p:tag name="KSO_WM_NEWLAYOUT_ID" val="slide_a9b8dd85d7f4ac41"/>
  <p:tag name="KSO_WM_UNIT_PRESET_TEXT" val="单击此处添加标题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54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6/f91e0fd6-0f6e-4cef-8b66-14b039e17592.jpg?Expires=1811837257\u0026AWSAccessKeyId=AKLT9NSy7kh8TIS1UzNqLRY2\u0026Signature=a0N2%2BB6BJ3eiW1ORle14Xpe6D0g%3D&quot;,&quot;product_name&quot;:&quot;wps-wpp-pc&quot;,&quot;intention_code&quot;:&quot;wps_wpp_generate_theme_pay&quot;}*auto_qingqiu_3.0.7_prod*1780301250177_f33d21_f296f5311e16-slide-17"/>
</p:tagLst>
</file>

<file path=ppt/tags/tag54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5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4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4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5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55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a9b8dd85d7f4ac41"/>
</p:tagLst>
</file>

<file path=ppt/tags/tag551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44b289d7b514ee44f91483a566e0325a52e2391"/>
  <p:tag name="KSO_WM_NEWLAYOUT_ID" val="407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552.xml><?xml version="1.0" encoding="utf-8"?>
<p:tagLst xmlns:p="http://schemas.openxmlformats.org/presentationml/2006/main">
  <p:tag name="KSO_WM_UNIT_PRESET_TEXT" val="01"/>
  <p:tag name="KSO_WM_BEAUTIFY_FLAG" val="#wm#"/>
  <p:tag name="KSO_WM_FIGMA_FLAG" val="#fgm#"/>
  <p:tag name="KSO_WM_UNIT_INDEX" val="1"/>
  <p:tag name="KSO_WM_UNIT_TYPE" val="e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553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309"/>
  <p:tag name="KSO_WM_TEMPLATE_CATEGORY" val="custom"/>
  <p:tag name="KSO_WM_SLIDE_INDEX" val="3"/>
  <p:tag name="KSO_WM_SLIDE_ID" val="custom40490309_7"/>
  <p:tag name="KSO_WM_TEMPLATE_MASTER_TYPE" val="0"/>
  <p:tag name="KSO_WM_SLIDE_LAYOUT" val="a_e"/>
  <p:tag name="KSO_WM_SLIDE_LAYOUT_CNT" val="1_1"/>
  <p:tag name="KSO_WM_TAG_VERSION" val="3.0"/>
</p:tagLst>
</file>

<file path=ppt/tags/tag5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8326615c07c6e64b20c7b8dda5572cf6e140509"/>
  <p:tag name="KSO_WM_NEWLAYOUT_GROUP_ID" val="layout_39"/>
  <p:tag name="KSO_WM_NEWLAYOUT_ID" val="slide_b13232ea6ec1ed68"/>
  <p:tag name="KSO_WM_UNIT_PRESET_TEXT" val="单击此处添加标题"/>
</p:tagLst>
</file>

<file path=ppt/tags/tag55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556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5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5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5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560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5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5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6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564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5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5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67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b13232ea6ec1ed68"/>
</p:tagLst>
</file>

<file path=ppt/tags/tag56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95ff3757b8d6715132b8ea8b10a9f6a83e23896"/>
  <p:tag name="KSO_WM_NEWLAYOUT_GROUP_ID" val="layout_30"/>
  <p:tag name="KSO_WM_NEWLAYOUT_ID" val="slide_97e71a9c1fd50a82"/>
  <p:tag name="KSO_WM_UNIT_PRESET_TEXT" val="单击此处添加标题"/>
</p:tagLst>
</file>

<file path=ppt/tags/tag56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6/5051c0a2-d520-45ab-8af2-1d0065e638c4.jpg?Expires=1811837258\u0026AWSAccessKeyId=AKLT9NSy7kh8TIS1UzNqLRY2\u0026Signature=Jr0Raa4EdGUl5K5ZJt8rYHopsZ8%3D&quot;,&quot;product_name&quot;:&quot;wps-wpp-pc&quot;,&quot;intention_code&quot;:&quot;wps_wpp_generate_theme_pay&quot;}*auto_qingqiu_3.0.7_prod*1780301250177_f33d21_f296f5311e16-slide-22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  <p:tag name="KSO_WM_TEMPLATE_INDEX" val="40490309"/>
  <p:tag name="KSO_WM_TEMPLATE_CATEGORY" val="custom"/>
</p:tagLst>
</file>

<file path=ppt/tags/tag57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5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7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7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5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79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97e71a9c1fd50a82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58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581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82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FOLLOW_SHAPE_UNIT_TAG" val="1_1_1*l_h_y*"/>
  <p:tag name="KSO_WM_NEWLAYOUT_GROUP_ID" val="6"/>
  <p:tag name="KSO_WM_NEWLAYOUT_ID" val="lay_b852dd5a6fff5013a8acbabd8b3939b6424b8e55"/>
  <p:tag name="KSO_WM_SLIDE_FIGMA_DIAGRAM" val="1"/>
  <p:tag name="KSO_WM_UNIT_INDEX" val="1_1_1"/>
  <p:tag name="KSO_WM_UNIT_TYPE" val="l_h_i"/>
  <p:tag name="KSO_WM_CARDGROUP_LAYOUT_DATA" val="{&quot;cardRct&quot;:[960,2879.7705,10560,2106.746666666667],&quot;lytRct&quot;:[960,2879,10560,6962],&quot;rct&quot;:[960,2879,10560,6961],&quot;spRct&quot;:[0,0,10559,2106]}"/>
</p:tagLst>
</file>

<file path=ppt/tags/tag583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FOLLOW_SHAPE_UNIT_TAG" val="1_1_1*l_h_x*"/>
  <p:tag name="KSO_WM_NEWLAYOUT_GROUP_ID" val="6"/>
  <p:tag name="KSO_WM_NEWLAYOUT_ID" val="lay_b852dd5a6fff5013a8acbabd8b3939b6424b8e55"/>
  <p:tag name="KSO_WM_SLIDE_FIGMA_DIAGRAM" val="1"/>
  <p:tag name="KSO_WM_UNIT_INDEX" val="1_1_2"/>
  <p:tag name="KSO_WM_UNIT_TYPE" val="l_h_i"/>
  <p:tag name="KSO_WM_CARDGROUP_LAYOUT_DATA" val="{&quot;cardRct&quot;:[960,2879.7705,10560,2106.746666666667],&quot;lytRct&quot;:[960,2879,10560,6962],&quot;rct&quot;:[960,2879,10560,6961],&quot;spRct&quot;:[360,414,1639,1693]}"/>
</p:tagLst>
</file>

<file path=ppt/tags/tag584.xml><?xml version="1.0" encoding="utf-8"?>
<p:tagLst xmlns:p="http://schemas.openxmlformats.org/presentationml/2006/main">
  <p:tag name="KSO_WM_ICON_DRAW_MD4" val="04df74c3ad947ed48a84bfef5acddbcb"/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TYPE" val="l_h_x"/>
  <p:tag name="KSO_WM_UNIT_PRESET_IMAGE_MD4" val="wjTvlasvoSMA+Ec8erSi5w=="/>
  <p:tag name="KSO_WM_CARDGROUP_LAYOUT_DATA" val="{&quot;cardRct&quot;:[960,2879.7705,10560,2106.746666666667],&quot;lytRct&quot;:[960,2879,10560,6962],&quot;rct&quot;:[960,2879,10560,6961],&quot;spRct&quot;:[680,734,1319,1374]}"/>
</p:tagLst>
</file>

<file path=ppt/tags/tag585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879.7705,10560,2106.746666666667],&quot;lytRct&quot;:[960,2879,10560,6962],&quot;rct&quot;:[960,2879,10560,6961],&quot;spRct&quot;:[1960,524,10199,1083]}"/>
</p:tagLst>
</file>

<file path=ppt/tags/tag586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879.7705,10560,2106.746666666667],&quot;lytRct&quot;:[960,2879,10560,6962],&quot;rct&quot;:[960,2879,10560,6961],&quot;spRct&quot;:[1960,1164,10199,1583]}"/>
</p:tagLst>
</file>

<file path=ppt/tags/tag587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FOLLOW_SHAPE_UNIT_TAG" val="1_2_1*l_h_y*"/>
  <p:tag name="KSO_WM_NEWLAYOUT_GROUP_ID" val="6"/>
  <p:tag name="KSO_WM_NEWLAYOUT_ID" val="lay_b852dd5a6fff5013a8acbabd8b3939b6424b8e55"/>
  <p:tag name="KSO_WM_SLIDE_FIGMA_DIAGRAM" val="1"/>
  <p:tag name="KSO_WM_UNIT_INDEX" val="1_2_1"/>
  <p:tag name="KSO_WM_UNIT_TYPE" val="l_h_i"/>
  <p:tag name="KSO_WM_CARDGROUP_LAYOUT_DATA" val="{&quot;cardRct&quot;:[960,5306.517166666667,10560,2106.746666666667],&quot;lytRct&quot;:[960,2879,10560,6962],&quot;rct&quot;:[960,2879,10560,6961],&quot;spRct&quot;:[0,2427,10559,4533]}"/>
</p:tagLst>
</file>

<file path=ppt/tags/tag588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FOLLOW_SHAPE_UNIT_TAG" val="1_2_1*l_h_x*"/>
  <p:tag name="KSO_WM_NEWLAYOUT_GROUP_ID" val="6"/>
  <p:tag name="KSO_WM_NEWLAYOUT_ID" val="lay_b852dd5a6fff5013a8acbabd8b3939b6424b8e55"/>
  <p:tag name="KSO_WM_SLIDE_FIGMA_DIAGRAM" val="1"/>
  <p:tag name="KSO_WM_UNIT_INDEX" val="1_2_2"/>
  <p:tag name="KSO_WM_UNIT_TYPE" val="l_h_i"/>
  <p:tag name="KSO_WM_CARDGROUP_LAYOUT_DATA" val="{&quot;cardRct&quot;:[960,5306.517166666667,10560,2106.746666666667],&quot;lytRct&quot;:[960,2879,10560,6962],&quot;rct&quot;:[960,2879,10560,6961],&quot;spRct&quot;:[360,2840,1639,4119]}"/>
</p:tagLst>
</file>

<file path=ppt/tags/tag589.xml><?xml version="1.0" encoding="utf-8"?>
<p:tagLst xmlns:p="http://schemas.openxmlformats.org/presentationml/2006/main">
  <p:tag name="KSO_WM_ICON_DRAW_MD4" val="057bc861ae2130e01d64a328f0666989"/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TYPE" val="l_h_x"/>
  <p:tag name="KSO_WM_UNIT_PRESET_IMAGE_MD4" val="lZStRuQwXcXnsANyqTRZGg=="/>
  <p:tag name="KSO_WM_CARDGROUP_LAYOUT_DATA" val="{&quot;cardRct&quot;:[960,5306.517166666667,10560,2106.746666666667],&quot;lytRct&quot;:[960,2879,10560,6962],&quot;rct&quot;:[960,2879,10560,6961],&quot;spRct&quot;:[680,3160,1319,3800]}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590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960,5306.517166666667,10560,2106.746666666667],&quot;lytRct&quot;:[960,2879,10560,6962],&quot;rct&quot;:[960,2879,10560,6961],&quot;spRct&quot;:[1960,2950,10199,3509]}"/>
</p:tagLst>
</file>

<file path=ppt/tags/tag591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960,5306.517166666667,10560,2106.746666666667],&quot;lytRct&quot;:[960,2879,10560,6962],&quot;rct&quot;:[960,2879,10560,6961],&quot;spRct&quot;:[1960,3590,10199,4009]}"/>
</p:tagLst>
</file>

<file path=ppt/tags/tag592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FOLLOW_SHAPE_UNIT_TAG" val="1_3_1*l_h_y*"/>
  <p:tag name="KSO_WM_NEWLAYOUT_GROUP_ID" val="6"/>
  <p:tag name="KSO_WM_NEWLAYOUT_ID" val="lay_b852dd5a6fff5013a8acbabd8b3939b6424b8e55"/>
  <p:tag name="KSO_WM_SLIDE_FIGMA_DIAGRAM" val="1"/>
  <p:tag name="KSO_WM_UNIT_INDEX" val="1_3_1"/>
  <p:tag name="KSO_WM_UNIT_TYPE" val="l_h_i"/>
  <p:tag name="KSO_WM_CARDGROUP_LAYOUT_DATA" val="{&quot;cardRct&quot;:[960,7733.2638333333325,10560,2106.746666666667],&quot;lytRct&quot;:[960,2879,10560,6962],&quot;rct&quot;:[960,2879,10560,6961],&quot;spRct&quot;:[0,4854,10559,6960]}"/>
</p:tagLst>
</file>

<file path=ppt/tags/tag593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FOLLOW_SHAPE_UNIT_TAG" val="1_3_1*l_h_x*"/>
  <p:tag name="KSO_WM_NEWLAYOUT_GROUP_ID" val="6"/>
  <p:tag name="KSO_WM_NEWLAYOUT_ID" val="lay_b852dd5a6fff5013a8acbabd8b3939b6424b8e55"/>
  <p:tag name="KSO_WM_SLIDE_FIGMA_DIAGRAM" val="1"/>
  <p:tag name="KSO_WM_UNIT_INDEX" val="1_3_2"/>
  <p:tag name="KSO_WM_UNIT_TYPE" val="l_h_i"/>
  <p:tag name="KSO_WM_CARDGROUP_LAYOUT_DATA" val="{&quot;cardRct&quot;:[960,7733.2638333333325,10560,2106.746666666667],&quot;lytRct&quot;:[960,2879,10560,6962],&quot;rct&quot;:[960,2879,10560,6961],&quot;spRct&quot;:[360,5267,1639,6546]}"/>
</p:tagLst>
</file>

<file path=ppt/tags/tag594.xml><?xml version="1.0" encoding="utf-8"?>
<p:tagLst xmlns:p="http://schemas.openxmlformats.org/presentationml/2006/main">
  <p:tag name="KSO_WM_ICON_DRAW_MD4" val="25857cf22980ec3213e59aba32425a66"/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TYPE" val="l_h_x"/>
  <p:tag name="KSO_WM_UNIT_PRESET_IMAGE_MD4" val="6iMQ4kVunEFbCH6lIRDT8Q=="/>
  <p:tag name="KSO_WM_CARDGROUP_LAYOUT_DATA" val="{&quot;cardRct&quot;:[960,7733.2638333333325,10560,2106.746666666667],&quot;lytRct&quot;:[960,2879,10560,6962],&quot;rct&quot;:[960,2879,10560,6961],&quot;spRct&quot;:[680,5587,1319,6227]}"/>
</p:tagLst>
</file>

<file path=ppt/tags/tag595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PRESET_TEXT" val="请在此输入您的标题"/>
  <p:tag name="KSO_WM_UNIT_TYPE" val="l_h_a"/>
  <p:tag name="KSO_WM_CARDGROUP_LAYOUT_DATA" val="{&quot;cardRct&quot;:[960,7733.2638333333325,10560,2106.746666666667],&quot;lytRct&quot;:[960,2879,10560,6962],&quot;rct&quot;:[960,2879,10560,6961],&quot;spRct&quot;:[1960,5377,10199,5936]}"/>
</p:tagLst>
</file>

<file path=ppt/tags/tag596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1*1"/>
  <p:tag name="KSO_WM_CARDGROUP_ID" val="bfdaf8e0bbe64c30bfe6e527b0d9980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PRESET_TEXT" val="请在此输入您的文本。"/>
  <p:tag name="KSO_WM_UNIT_TYPE" val="l_h_f"/>
  <p:tag name="KSO_WM_CARDGROUP_LAYOUT_DATA" val="{&quot;cardRct&quot;:[960,7733.2638333333325,10560,2106.746666666667],&quot;lytRct&quot;:[960,2879,10560,6962],&quot;rct&quot;:[960,2879,10560,6961],&quot;spRct&quot;:[1960,6017,10199,6436]}"/>
</p:tagLst>
</file>

<file path=ppt/tags/tag597.xml><?xml version="1.0" encoding="utf-8"?>
<p:tagLst xmlns:p="http://schemas.openxmlformats.org/presentationml/2006/main">
  <p:tag name="KSO_WM_TEMPLATE_SLIDE_ID" val="lay_b852dd5a6fff5013a8acbabd8b3939b6424b8e55"/>
  <p:tag name="KSO_WM_SLIDE_ITEM_CNT" val="3"/>
  <p:tag name="KSO_WM_SLIDE_CHECK_HASH" val="f22bd86647f6abfb99c3ba9e5dda412c5cb3e8ba"/>
</p:tagLst>
</file>

<file path=ppt/tags/tag598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44b289d7b514ee44f91483a566e0325a52e2391"/>
  <p:tag name="KSO_WM_NEWLAYOUT_ID" val="407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599.xml><?xml version="1.0" encoding="utf-8"?>
<p:tagLst xmlns:p="http://schemas.openxmlformats.org/presentationml/2006/main">
  <p:tag name="KSO_WM_UNIT_PRESET_TEXT" val="01"/>
  <p:tag name="KSO_WM_BEAUTIFY_FLAG" val="#wm#"/>
  <p:tag name="KSO_WM_FIGMA_FLAG" val="#fgm#"/>
  <p:tag name="KSO_WM_UNIT_INDEX" val="1"/>
  <p:tag name="KSO_WM_UNIT_TYPE" val="e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600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309"/>
  <p:tag name="KSO_WM_TEMPLATE_CATEGORY" val="custom"/>
  <p:tag name="KSO_WM_SLIDE_INDEX" val="3"/>
  <p:tag name="KSO_WM_SLIDE_ID" val="custom40490309_7"/>
  <p:tag name="KSO_WM_TEMPLATE_MASTER_TYPE" val="0"/>
  <p:tag name="KSO_WM_SLIDE_LAYOUT" val="a_e"/>
  <p:tag name="KSO_WM_SLIDE_LAYOUT_CNT" val="1_1"/>
  <p:tag name="KSO_WM_TAG_VERSION" val="3.0"/>
</p:tagLst>
</file>

<file path=ppt/tags/tag60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93819359c1645f764b56a80cf50680268c9da6b"/>
  <p:tag name="KSO_WM_NEWLAYOUT_GROUP_ID" val="layout_10007"/>
  <p:tag name="KSO_WM_NEWLAYOUT_ID" val="slide_3769a8e1402e790d"/>
  <p:tag name="KSO_WM_UNIT_PRESET_TEXT" val="单击此处添加标题"/>
</p:tagLst>
</file>

<file path=ppt/tags/tag6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6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08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3769a8e1402e790d"/>
</p:tagLst>
</file>

<file path=ppt/tags/tag60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6ed166ce03f3e1662e54fb14f6b27cf332327b4"/>
  <p:tag name="KSO_WM_NEWLAYOUT_GROUP_ID" val="layout_26"/>
  <p:tag name="KSO_WM_NEWLAYOUT_ID" val="slide_33b65c8d547e38d4"/>
  <p:tag name="KSO_WM_UNIT_PRESET_TEXT" val="单击此处添加标题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61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6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go_save_img/20260225/c56b5df1e1ad6ac27c5e388559cac59f_0.jpeg?Expires=1780387652\u0026AWSAccessKeyId=AKLTHzmNYxS86KQFnb2pvxtA\u0026Signature=f2Ma3627ZlOZoWB5%2FoeWUqled5s%3D&quot;,&quot;product_name&quot;:&quot;wps-wpp-pc&quot;,&quot;intention_code&quot;:&quot;wps_wpp_generate_theme_pay&quot;}*auto_cache_hit_3.0.7_prod*1780301250177_f33d21_f296f5311e16-slide-26"/>
</p:tagLst>
</file>

<file path=ppt/tags/tag6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6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1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6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s://sjzg-images.ks3-cn-beijing-internal.ksyun.com/go_save_img/20260310/d4f4c8a945f22c4d03377f27e8eac005_0.jpeg?Expires=1780387652\u0026AWSAccessKeyId=AKLTHzmNYxS86KQFnb2pvxtA\u0026Signature=HV9D0P8eTAy8k%2FOAboAvmPyO3LM%3D&quot;,&quot;product_name&quot;:&quot;wps-wpp-pc&quot;,&quot;intention_code&quot;:&quot;wps_wpp_generate_theme_pay&quot;}*auto_cache_hit_3.0.7_prod*1780301250177_f33d21_f296f5311e16-slide-26"/>
</p:tagLst>
</file>

<file path=ppt/tags/tag6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6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1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6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6/dbd471b6-1c5d-46de-aeec-d20854d2bd1f.jpg?Expires=1811837258\u0026AWSAccessKeyId=AKLT9NSy7kh8TIS1UzNqLRY2\u0026Signature=ugRwFU4CBNeC0dMFUyM9t272QZU%3D&quot;,&quot;product_name&quot;:&quot;wps-wpp-pc&quot;,&quot;intention_code&quot;:&quot;wps_wpp_generate_theme_pay&quot;}*auto_qingqiu_3.0.7_prod*1780301250177_f33d21_f296f5311e16-slide-26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6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6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2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33b65c8d547e38d4"/>
</p:tagLst>
</file>

<file path=ppt/tags/tag62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54d319a71fb3e8f3ca3b1d490115b89373b3f71"/>
  <p:tag name="KSO_WM_NEWLAYOUT_GROUP_ID" val="layout_59"/>
  <p:tag name="KSO_WM_NEWLAYOUT_ID" val="slide_20c1f52a92422207"/>
  <p:tag name="KSO_WM_UNIT_PRESET_TEXT" val="单击此处添加标题"/>
</p:tagLst>
</file>

<file path=ppt/tags/tag62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s://sjzg-images.ks3-cn-beijing-internal.ksyun.com/tim_gen_images/doubao_gen/f599c8d4df1585f28adf948af4755939_0.png?Expires=1780387652\u0026AWSAccessKeyId=AKLTHzmNYxS86KQFnb2pvxtA\u0026Signature=DY8Zsb1mPP1PFLAD8jX1Jpc58SM%3D&quot;,&quot;product_name&quot;:&quot;wps-wpp-pc&quot;,&quot;intention_code&quot;:&quot;wps_wpp_generate_theme_pay&quot;}*auto_cache_hit_3.0.7_prod*1780301250177_f33d21_f296f5311e16-slide-27"/>
</p:tagLst>
</file>

<file path=ppt/tags/tag62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6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2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6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6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3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6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6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34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20c1f52a92422207"/>
</p:tagLst>
</file>

<file path=ppt/tags/tag6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5635755d2404eb40bf785833b2ada3cb80c3891"/>
  <p:tag name="KSO_WM_NEWLAYOUT_GROUP_ID" val="layout_10009"/>
  <p:tag name="KSO_WM_NEWLAYOUT_ID" val="slide_9d99194b34fe91b2"/>
  <p:tag name="KSO_WM_UNIT_PRESET_TEXT" val="单击此处添加标题"/>
</p:tagLst>
</file>

<file path=ppt/tags/tag6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ae46f17adf5b9b91066655ad4617db9f_0.png?Expires=1780387652\u0026AWSAccessKeyId=AKLTHzmNYxS86KQFnb2pvxtA\u0026Signature=nzjcBXQ1N1Xlnpz4EDh3zL9NH1M%3D&quot;,&quot;product_name&quot;:&quot;wps-wpp-pc&quot;,&quot;intention_code&quot;:&quot;wps_wpp_generate_theme_pay&quot;}*auto_cache_hit_3.0.7_prod*1780301250177_f33d21_f296f5311e16-slide-28"/>
</p:tagLst>
</file>

<file path=ppt/tags/tag6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6/de7654b0-9f48-45e4-a11d-c2da36c8d2ea.jpg?Expires=1811837258\u0026AWSAccessKeyId=AKLT9NSy7kh8TIS1UzNqLRY2\u0026Signature=v3cJPeDSI84I4%2FjDePecMIquhT8%3D&quot;,&quot;product_name&quot;:&quot;wps-wpp-pc&quot;,&quot;intention_code&quot;:&quot;wps_wpp_generate_theme_pay&quot;}*auto_qingqiu_3.0.7_prod*1780301250177_f33d21_f296f5311e16-slide-28"/>
</p:tagLst>
</file>

<file path=ppt/tags/tag6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7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  <p:tag name="KSO_WM_UNIT_ISNUMDGMTITLE" val="0"/>
  <p:tag name="KSO_WM_TEMPLATE_INDEX" val="40490309"/>
  <p:tag name="KSO_WM_TEMPLATE_CATEGORY" val="custom"/>
</p:tagLst>
</file>

<file path=ppt/tags/tag6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6/07e5ca63-fd62-48cf-a67c-3c543acce333.jpg?Expires=1811837261\u0026AWSAccessKeyId=AKLT9NSy7kh8TIS1UzNqLRY2\u0026Signature=8KKLtMq%2BPIQhIUtWGL2%2B%2FPX2S74%3D&quot;,&quot;product_name&quot;:&quot;wps-wpp-pc&quot;,&quot;intention_code&quot;:&quot;wps_wpp_generate_theme_pay&quot;}*auto_qingqiu_3.0.7_prod*1780301250177_f33d21_f296f5311e16-slide-28"/>
</p:tagLst>
</file>

<file path=ppt/tags/tag6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6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45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0351"/>
  <p:tag name="KSO_WM_TEMPLATE_SLIDE_ID" val="slide_9d99194b34fe91b2"/>
</p:tagLst>
</file>

<file path=ppt/tags/tag64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647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FOLLOW_SHAPE_UNIT_TAG" val="1_1_1*l_h_y*"/>
  <p:tag name="KSO_WM_NEWLAYOUT_GROUP_ID" val="6"/>
  <p:tag name="KSO_WM_NEWLAYOUT_ID" val="lay_b852dd5a6fff5013a8acbabd8b3939b6424b8e55"/>
  <p:tag name="KSO_WM_SLIDE_FIGMA_DIAGRAM" val="1"/>
  <p:tag name="KSO_WM_UNIT_INDEX" val="1_1_1"/>
  <p:tag name="KSO_WM_UNIT_TYPE" val="l_h_i"/>
  <p:tag name="KSO_WM_CARDGROUP_LAYOUT_DATA" val="{&quot;cardRct&quot;:[960,2879.7705,10560,2106.746666666667],&quot;lytRct&quot;:[960,2879,10560,6962],&quot;rct&quot;:[960,2879,10560,6961],&quot;spRct&quot;:[0,0,10559,2106]}"/>
</p:tagLst>
</file>

<file path=ppt/tags/tag648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879.7705,10560,2106.746666666667],&quot;lytRct&quot;:[960,2879,10560,6962],&quot;rct&quot;:[960,2879,10560,6961],&quot;spRct&quot;:[360,524,10199,1083]}"/>
</p:tagLst>
</file>

<file path=ppt/tags/tag649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879.7705,10560,2106.746666666667],&quot;lytRct&quot;:[960,2879,10560,6962],&quot;rct&quot;:[960,2879,10560,6961],&quot;spRct&quot;:[360,1164,10199,1583]}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650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FOLLOW_SHAPE_UNIT_TAG" val="1_2_1*l_h_y*"/>
  <p:tag name="KSO_WM_NEWLAYOUT_GROUP_ID" val="6"/>
  <p:tag name="KSO_WM_NEWLAYOUT_ID" val="lay_b852dd5a6fff5013a8acbabd8b3939b6424b8e55"/>
  <p:tag name="KSO_WM_SLIDE_FIGMA_DIAGRAM" val="1"/>
  <p:tag name="KSO_WM_UNIT_INDEX" val="1_2_1"/>
  <p:tag name="KSO_WM_UNIT_TYPE" val="l_h_i"/>
  <p:tag name="KSO_WM_CARDGROUP_LAYOUT_DATA" val="{&quot;cardRct&quot;:[960,5306.517166666667,10560,2106.746666666667],&quot;lytRct&quot;:[960,2879,10560,6962],&quot;rct&quot;:[960,2879,10560,6961],&quot;spRct&quot;:[0,2427,10559,4533]}"/>
</p:tagLst>
</file>

<file path=ppt/tags/tag651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960,5306.517166666667,10560,2106.746666666667],&quot;lytRct&quot;:[960,2879,10560,6962],&quot;rct&quot;:[960,2879,10560,6961],&quot;spRct&quot;:[360,2950,10199,3509]}"/>
</p:tagLst>
</file>

<file path=ppt/tags/tag652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960,5306.517166666667,10560,2106.746666666667],&quot;lytRct&quot;:[960,2879,10560,6962],&quot;rct&quot;:[960,2879,10560,6961],&quot;spRct&quot;:[360,3590,10199,4009]}"/>
</p:tagLst>
</file>

<file path=ppt/tags/tag653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FOLLOW_SHAPE_UNIT_TAG" val="1_3_1*l_h_y*"/>
  <p:tag name="KSO_WM_NEWLAYOUT_GROUP_ID" val="6"/>
  <p:tag name="KSO_WM_NEWLAYOUT_ID" val="lay_b852dd5a6fff5013a8acbabd8b3939b6424b8e55"/>
  <p:tag name="KSO_WM_SLIDE_FIGMA_DIAGRAM" val="1"/>
  <p:tag name="KSO_WM_UNIT_INDEX" val="1_3_1"/>
  <p:tag name="KSO_WM_UNIT_TYPE" val="l_h_i"/>
  <p:tag name="KSO_WM_CARDGROUP_LAYOUT_DATA" val="{&quot;cardRct&quot;:[960,7733.2638333333325,10560,2106.746666666667],&quot;lytRct&quot;:[960,2879,10560,6962],&quot;rct&quot;:[960,2879,10560,6961],&quot;spRct&quot;:[0,4854,10559,6960]}"/>
</p:tagLst>
</file>

<file path=ppt/tags/tag654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PRESET_TEXT" val="请在此输入您的标题"/>
  <p:tag name="KSO_WM_UNIT_TYPE" val="l_h_a"/>
  <p:tag name="KSO_WM_CARDGROUP_LAYOUT_DATA" val="{&quot;cardRct&quot;:[960,7733.2638333333325,10560,2106.746666666667],&quot;lytRct&quot;:[960,2879,10560,6962],&quot;rct&quot;:[960,2879,10560,6961],&quot;spRct&quot;:[360,5377,10199,5936]}"/>
</p:tagLst>
</file>

<file path=ppt/tags/tag655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1*5*1*1"/>
  <p:tag name="KSO_WM_CARDGROUP_ID" val="c0c062ec533e40d6ae5b43fcadd7853a"/>
  <p:tag name="KSO_WM_CARDGROUP_STYLE_INFO" val="C1_sc_p2*standard*0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3_1"/>
  <p:tag name="KSO_WM_UNIT_PRESET_TEXT" val="请在此输入您的文本。"/>
  <p:tag name="KSO_WM_UNIT_TYPE" val="l_h_f"/>
  <p:tag name="KSO_WM_CARDGROUP_LAYOUT_DATA" val="{&quot;cardRct&quot;:[960,7733.2638333333325,10560,2106.746666666667],&quot;lytRct&quot;:[960,2879,10560,6962],&quot;rct&quot;:[960,2879,10560,6961],&quot;spRct&quot;:[360,6017,10199,6436]}"/>
</p:tagLst>
</file>

<file path=ppt/tags/tag65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657.xml><?xml version="1.0" encoding="utf-8"?>
<p:tagLst xmlns:p="http://schemas.openxmlformats.org/presentationml/2006/main">
  <p:tag name="KSO_WM_TEMPLATE_SLIDE_ID" val="lay_b852dd5a6fff5013a8acbabd8b3939b6424b8e55"/>
  <p:tag name="KSO_WM_SLIDE_ITEM_CNT" val="3"/>
  <p:tag name="KSO_WM_SLIDE_CHECK_HASH" val="75ac54a798a8714efbcc68e16cf7019253b96485"/>
</p:tagLst>
</file>

<file path=ppt/tags/tag65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PRESET_TEXT" val="THE END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659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27423429e7a5df03ea4ae3db87d2c5a21fcd34ba"/>
  <p:tag name="KSO_WM_NEWLAYOUT_ID" val="414"/>
  <p:tag name="KSO_WM_UNIT_PRESET_TEXT" val="谢谢观看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660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endPage"/>
  <p:tag name="KSO_WM_TEMPLATE_SUBCATEGORY" val="29"/>
  <p:tag name="KSO_WM_BEAUTIFY_FLAG" val="#wm#"/>
  <p:tag name="KSO_WM_TEMPLATE_SLIDE_ID" val="slide_2f1bc384a532e0ce"/>
  <p:tag name="KSO_WM_TEMPLATE_INDEX" val="40490309"/>
  <p:tag name="KSO_WM_TEMPLATE_CATEGORY" val="custom"/>
  <p:tag name="KSO_WM_SLIDE_INDEX" val="5"/>
  <p:tag name="KSO_WM_SLIDE_ID" val="custom40490309_9"/>
  <p:tag name="KSO_WM_TEMPLATE_MASTER_TYPE" val="0"/>
  <p:tag name="KSO_WM_SLIDE_LAYOUT" val="a_b"/>
  <p:tag name="KSO_WM_SLIDE_LAYOUT_CNT" val="1_1"/>
  <p:tag name="KSO_WM_TAG_VERSION" val="3.0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6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8*b*1"/>
  <p:tag name="KSO_WM_UNIT_LAYERLEVEL" val="1"/>
  <p:tag name="KSO_WM_TAG_VERSION" val="3.0"/>
  <p:tag name="KSO_WM_BEAUTIFY_FLAG" val="#wm#"/>
  <p:tag name="KSO_WM_UNIT_CONTENT_GROUP_TYPE" val="titlestyle"/>
  <p:tag name="KSO_WM_TEMPLATE_INDEX" val="40490309"/>
  <p:tag name="KSO_WM_TEMPLATE_CATEGORY" val="custom"/>
</p:tagLst>
</file>

<file path=ppt/tags/tag6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8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  <p:tag name="KSO_WM_TEMPLATE_INDEX" val="40490309"/>
  <p:tag name="KSO_WM_TEMPLATE_CATEGORY" val="custom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9*i*2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9*i*3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9*i*4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9*i*5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9*i*6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9*i*7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9*i*8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9*i*9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8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SUBTYPE" val="c"/>
  <p:tag name="KSO_WM_UNIT_TEXT_TYPE" val="1"/>
  <p:tag name="KSO_WM_UNIT_TYPE" val="f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86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f5fc1be536efe77e017a043e45d975f6cc48443"/>
  <p:tag name="KSO_WM_NEWLAYOUT_ID" val="402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87.xml><?xml version="1.0" encoding="utf-8"?>
<p:tagLst xmlns:p="http://schemas.openxmlformats.org/presentationml/2006/main">
  <p:tag name="KSO_WM_UNIT_SUBTYPE" val="b"/>
  <p:tag name="KSO_WM_BEAUTIFY_FLAG" val="#wm#"/>
  <p:tag name="KSO_WM_FIGMA_FLAG" val="#fgm#"/>
  <p:tag name="KSO_WM_UNIT_INDEX" val="2"/>
  <p:tag name="KSO_WM_UNIT_TEXT_TYPE" val="1"/>
  <p:tag name="KSO_WM_UNIT_TYPE" val="f"/>
  <p:tag name="KSO_WM_UNIT_ID" val="_9*f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309"/>
  <p:tag name="KSO_WM_TEMPLATE_CATEGORY" val="custom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309"/>
  <p:tag name="KSO_WM_TEMPLATE_CATEGORY" val="custom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3"/>
  <p:tag name="KSO_WM_UNIT_LAYERLEVEL" val="1"/>
  <p:tag name="KSO_WM_TAG_VERSION" val="3.0"/>
  <p:tag name="KSO_WM_BEAUTIFY_FLAG" val="#wm#"/>
  <p:tag name="KSO_WM_UNIT_TYPE" val="i"/>
  <p:tag name="KSO_WM_UNIT_INDEX" val="3"/>
  <p:tag name="KSO_WM_UNIT_ISNUMDGMTITLE" val="0"/>
  <p:tag name="KSO_WM_UNIT_NOCLEAR" val="0"/>
  <p:tag name="KSO_WM_TEMPLATE_INDEX" val="40490309"/>
  <p:tag name="KSO_WM_TEMPLATE_CATEGORY" val="custom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4"/>
  <p:tag name="KSO_WM_UNIT_LAYERLEVEL" val="1"/>
  <p:tag name="KSO_WM_TAG_VERSION" val="3.0"/>
  <p:tag name="KSO_WM_BEAUTIFY_FLAG" val="#wm#"/>
  <p:tag name="KSO_WM_UNIT_TYPE" val="i"/>
  <p:tag name="KSO_WM_UNIT_INDEX" val="4"/>
  <p:tag name="KSO_WM_UNIT_ISNUMDGMTITLE" val="0"/>
  <p:tag name="KSO_WM_UNIT_NOCLEAR" val="0"/>
  <p:tag name="KSO_WM_TEMPLATE_INDEX" val="40490309"/>
  <p:tag name="KSO_WM_TEMPLATE_CATEGORY" val="custom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309"/>
  <p:tag name="KSO_WM_TEMPLATE_CATEGORY" val="custom"/>
</p:tagLst>
</file>

<file path=ppt/tags/tag95.xml><?xml version="1.0" encoding="utf-8"?>
<p:tagLst xmlns:p="http://schemas.openxmlformats.org/presentationml/2006/main">
  <p:tag name="KSO_WM_UNIT_ISCONTENTSTITLE" val="0"/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044b289d7b514ee44f91483a566e0325a52e2391"/>
  <p:tag name="KSO_WM_NEWLAYOUT_ID" val="407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96.xml><?xml version="1.0" encoding="utf-8"?>
<p:tagLst xmlns:p="http://schemas.openxmlformats.org/presentationml/2006/main">
  <p:tag name="KSO_WM_UNIT_PRESET_TEXT" val="01"/>
  <p:tag name="KSO_WM_BEAUTIFY_FLAG" val="#wm#"/>
  <p:tag name="KSO_WM_FIGMA_FLAG" val="#fgm#"/>
  <p:tag name="KSO_WM_UNIT_INDEX" val="1"/>
  <p:tag name="KSO_WM_UNIT_TYPE" val="e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309"/>
  <p:tag name="KSO_WM_TEMPLATE_CATEGORY" val="custom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309"/>
  <p:tag name="KSO_WM_TEMPLATE_CATEGORY" val="custom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309"/>
  <p:tag name="KSO_WM_TEMPLATE_CATEGORY" val="custom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  <p:tag name="KSO_WM_UNIT_ISNUMDGMTITLE" val="0"/>
  <p:tag name="KSO_WM_UNIT_NOCLEAR" val="0"/>
  <p:tag name="KSO_WM_TEMPLATE_INDEX" val="40490309"/>
  <p:tag name="KSO_WM_TEMPLATE_CATEGORY" val="custom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116">
      <a:dk1>
        <a:srgbClr val="000000"/>
      </a:dk1>
      <a:lt1>
        <a:srgbClr val="FFFFFF"/>
      </a:lt1>
      <a:dk2>
        <a:srgbClr val="1F4A2C"/>
      </a:dk2>
      <a:lt2>
        <a:srgbClr val="F1F9F3"/>
      </a:lt2>
      <a:accent1>
        <a:srgbClr val="80B0B2"/>
      </a:accent1>
      <a:accent2>
        <a:srgbClr val="789FB8"/>
      </a:accent2>
      <a:accent3>
        <a:srgbClr val="6F8EBE"/>
      </a:accent3>
      <a:accent4>
        <a:srgbClr val="9FC597"/>
      </a:accent4>
      <a:accent5>
        <a:srgbClr val="94B77F"/>
      </a:accent5>
      <a:accent6>
        <a:srgbClr val="7EA560"/>
      </a:accent6>
      <a:hlink>
        <a:srgbClr val="0563C1"/>
      </a:hlink>
      <a:folHlink>
        <a:srgbClr val="954D72"/>
      </a:folHlink>
    </a:clrScheme>
    <a:fontScheme name="自定义 3">
      <a:majorFont>
        <a:latin typeface="宋体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3036</Words>
  <Application>WPS 演示</Application>
  <PresentationFormat>宽屏</PresentationFormat>
  <Paragraphs>398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MiSans Normal</vt:lpstr>
      <vt:lpstr>Wingdings</vt:lpstr>
      <vt:lpstr>Arial Unicode MS</vt:lpstr>
      <vt:lpstr>Calibri</vt:lpstr>
      <vt:lpstr>MiSans Normal</vt:lpstr>
      <vt:lpstr>Segoe Print</vt:lpstr>
      <vt:lpstr>Office 主题</vt:lpstr>
      <vt:lpstr>1_Office 主题</vt:lpstr>
      <vt:lpstr>慢病管理 守护健康</vt:lpstr>
      <vt:lpstr>目录</vt:lpstr>
      <vt:lpstr>什么是慢病</vt:lpstr>
      <vt:lpstr>慢病的基本定义</vt:lpstr>
      <vt:lpstr>慢病的常见特点</vt:lpstr>
      <vt:lpstr>慢病的主要危害</vt:lpstr>
      <vt:lpstr>我国慢病的发病现状</vt:lpstr>
      <vt:lpstr>整体发病趋势</vt:lpstr>
      <vt:lpstr>主要发病人群特点</vt:lpstr>
      <vt:lpstr>中西医结合管理慢病的优势</vt:lpstr>
      <vt:lpstr>西医慢病管理的特点</vt:lpstr>
      <vt:lpstr>中医慢病管理的特点</vt:lpstr>
      <vt:lpstr>常见慢病的中西医管理方案</vt:lpstr>
      <vt:lpstr>高血压管理方案</vt:lpstr>
      <vt:lpstr>糖尿病管理方案</vt:lpstr>
      <vt:lpstr>冠心病管理方案</vt:lpstr>
      <vt:lpstr>慢病管理的常见误区</vt:lpstr>
      <vt:lpstr>用药误区</vt:lpstr>
      <vt:lpstr>饮食误区</vt:lpstr>
      <vt:lpstr>运动误区</vt:lpstr>
      <vt:lpstr>慢病患者日常自我管理建议</vt:lpstr>
      <vt:lpstr>日常监测要点</vt:lpstr>
      <vt:lpstr>科学饮食指导</vt:lpstr>
      <vt:lpstr>适度运动建议</vt:lpstr>
      <vt:lpstr>情绪管理方法</vt:lpstr>
      <vt:lpstr>主动管理倡议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慢病管理中西医科普讲解</dc:title>
  <dc:creator/>
  <cp:lastModifiedBy>Zc</cp:lastModifiedBy>
  <cp:revision>4</cp:revision>
  <dcterms:created xsi:type="dcterms:W3CDTF">2026-06-01T08:13:00Z</dcterms:created>
  <dcterms:modified xsi:type="dcterms:W3CDTF">2026-06-01T15:50:47Z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KSOTemplateUUID">
    <vt:lpwstr>v1.0_ai_69796630351</vt:lpwstr>
  </property>
  <property fmtid="{D5CDD505-2E9C-101B-9397-08002B2CF9AE}" pid="4" name="ICV">
    <vt:lpwstr>2CBB5FDDFB894D49B0B9C8D380A04C67_13</vt:lpwstr>
  </property>
</Properties>
</file>