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2.svg" ContentType="image/svg+xml"/>
  <Override PartName="/ppt/media/image14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9" r:id="rId3"/>
    <p:sldMasterId id="2147483675" r:id="rId4"/>
    <p:sldMasterId id="2147483684" r:id="rId5"/>
  </p:sldMasterIdLst>
  <p:notesMasterIdLst>
    <p:notesMasterId r:id="rId8"/>
  </p:notesMasterIdLst>
  <p:sldIdLst>
    <p:sldId id="286" r:id="rId6"/>
    <p:sldId id="260" r:id="rId7"/>
    <p:sldId id="262" r:id="rId9"/>
    <p:sldId id="274" r:id="rId10"/>
    <p:sldId id="275" r:id="rId11"/>
    <p:sldId id="265" r:id="rId12"/>
    <p:sldId id="276" r:id="rId13"/>
    <p:sldId id="277" r:id="rId14"/>
    <p:sldId id="278" r:id="rId15"/>
    <p:sldId id="269" r:id="rId16"/>
    <p:sldId id="280" r:id="rId17"/>
    <p:sldId id="279" r:id="rId18"/>
    <p:sldId id="272" r:id="rId19"/>
    <p:sldId id="285" r:id="rId20"/>
    <p:sldId id="273" r:id="rId21"/>
  </p:sldIdLst>
  <p:sldSz cx="12192000" cy="6858000"/>
  <p:notesSz cx="7103745" cy="10234295"/>
  <p:custDataLst>
    <p:tags r:id="rId2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5C97"/>
    <a:srgbClr val="578AD8"/>
    <a:srgbClr val="00071D"/>
    <a:srgbClr val="4D7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100" y="1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5" Type="http://schemas.openxmlformats.org/officeDocument/2006/relationships/tags" Target="tags/tag383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5.xml"/><Relationship Id="rId20" Type="http://schemas.openxmlformats.org/officeDocument/2006/relationships/slide" Target="slides/slide14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1584" y="1279287"/>
            <a:ext cx="6140577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tags" Target="../tags/tag30.xml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40.xml"/><Relationship Id="rId8" Type="http://schemas.openxmlformats.org/officeDocument/2006/relationships/tags" Target="../tags/tag39.xml"/><Relationship Id="rId7" Type="http://schemas.openxmlformats.org/officeDocument/2006/relationships/tags" Target="../tags/tag38.xml"/><Relationship Id="rId6" Type="http://schemas.openxmlformats.org/officeDocument/2006/relationships/tags" Target="../tags/tag37.xml"/><Relationship Id="rId5" Type="http://schemas.openxmlformats.org/officeDocument/2006/relationships/tags" Target="../tags/tag36.xml"/><Relationship Id="rId4" Type="http://schemas.openxmlformats.org/officeDocument/2006/relationships/tags" Target="../tags/tag35.xml"/><Relationship Id="rId3" Type="http://schemas.openxmlformats.org/officeDocument/2006/relationships/image" Target="../media/image1.png"/><Relationship Id="rId2" Type="http://schemas.openxmlformats.org/officeDocument/2006/relationships/tags" Target="../tags/tag34.xml"/><Relationship Id="rId12" Type="http://schemas.openxmlformats.org/officeDocument/2006/relationships/tags" Target="../tags/tag43.xml"/><Relationship Id="rId11" Type="http://schemas.openxmlformats.org/officeDocument/2006/relationships/tags" Target="../tags/tag42.xml"/><Relationship Id="rId10" Type="http://schemas.openxmlformats.org/officeDocument/2006/relationships/tags" Target="../tags/tag41.xml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55.xml"/><Relationship Id="rId8" Type="http://schemas.openxmlformats.org/officeDocument/2006/relationships/tags" Target="../tags/tag54.xml"/><Relationship Id="rId7" Type="http://schemas.openxmlformats.org/officeDocument/2006/relationships/tags" Target="../tags/tag53.xml"/><Relationship Id="rId6" Type="http://schemas.openxmlformats.org/officeDocument/2006/relationships/tags" Target="../tags/tag52.xml"/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image" Target="../media/image1.png"/><Relationship Id="rId2" Type="http://schemas.openxmlformats.org/officeDocument/2006/relationships/tags" Target="../tags/tag49.xml"/><Relationship Id="rId11" Type="http://schemas.openxmlformats.org/officeDocument/2006/relationships/tags" Target="../tags/tag57.xml"/><Relationship Id="rId10" Type="http://schemas.openxmlformats.org/officeDocument/2006/relationships/tags" Target="../tags/tag56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71.xml"/><Relationship Id="rId8" Type="http://schemas.openxmlformats.org/officeDocument/2006/relationships/tags" Target="../tags/tag70.xml"/><Relationship Id="rId7" Type="http://schemas.openxmlformats.org/officeDocument/2006/relationships/tags" Target="../tags/tag69.xml"/><Relationship Id="rId6" Type="http://schemas.openxmlformats.org/officeDocument/2006/relationships/tags" Target="../tags/tag68.xml"/><Relationship Id="rId5" Type="http://schemas.openxmlformats.org/officeDocument/2006/relationships/tags" Target="../tags/tag67.xml"/><Relationship Id="rId4" Type="http://schemas.openxmlformats.org/officeDocument/2006/relationships/tags" Target="../tags/tag66.xml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5" Type="http://schemas.openxmlformats.org/officeDocument/2006/relationships/tags" Target="../tags/tag75.xml"/><Relationship Id="rId4" Type="http://schemas.openxmlformats.org/officeDocument/2006/relationships/tags" Target="../tags/tag74.xml"/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4" Type="http://schemas.openxmlformats.org/officeDocument/2006/relationships/tags" Target="../tags/tag78.xml"/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7" Type="http://schemas.openxmlformats.org/officeDocument/2006/relationships/tags" Target="../tags/tag84.xml"/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6" Type="http://schemas.openxmlformats.org/officeDocument/2006/relationships/tags" Target="../tags/tag89.xml"/><Relationship Id="rId5" Type="http://schemas.openxmlformats.org/officeDocument/2006/relationships/tags" Target="../tags/tag88.xml"/><Relationship Id="rId4" Type="http://schemas.openxmlformats.org/officeDocument/2006/relationships/tags" Target="../tags/tag87.xml"/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openxmlformats.org/officeDocument/2006/relationships/tags" Target="../tags/tag93.xml"/><Relationship Id="rId4" Type="http://schemas.openxmlformats.org/officeDocument/2006/relationships/tags" Target="../tags/tag92.xml"/><Relationship Id="rId3" Type="http://schemas.openxmlformats.org/officeDocument/2006/relationships/tags" Target="../tags/tag91.xml"/><Relationship Id="rId2" Type="http://schemas.openxmlformats.org/officeDocument/2006/relationships/tags" Target="../tags/tag90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tags" Target="../tags/tag100.xml"/><Relationship Id="rId8" Type="http://schemas.openxmlformats.org/officeDocument/2006/relationships/tags" Target="../tags/tag99.xml"/><Relationship Id="rId7" Type="http://schemas.openxmlformats.org/officeDocument/2006/relationships/tags" Target="../tags/tag98.xml"/><Relationship Id="rId6" Type="http://schemas.openxmlformats.org/officeDocument/2006/relationships/tags" Target="../tags/tag97.xml"/><Relationship Id="rId5" Type="http://schemas.openxmlformats.org/officeDocument/2006/relationships/tags" Target="../tags/tag96.xml"/><Relationship Id="rId4" Type="http://schemas.openxmlformats.org/officeDocument/2006/relationships/tags" Target="../tags/tag95.xml"/><Relationship Id="rId3" Type="http://schemas.openxmlformats.org/officeDocument/2006/relationships/image" Target="../media/image1.png"/><Relationship Id="rId2" Type="http://schemas.openxmlformats.org/officeDocument/2006/relationships/tags" Target="../tags/tag94.xml"/><Relationship Id="rId10" Type="http://schemas.openxmlformats.org/officeDocument/2006/relationships/tags" Target="../tags/tag101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107.xml"/><Relationship Id="rId8" Type="http://schemas.openxmlformats.org/officeDocument/2006/relationships/tags" Target="../tags/tag106.xml"/><Relationship Id="rId7" Type="http://schemas.openxmlformats.org/officeDocument/2006/relationships/tags" Target="../tags/tag105.xml"/><Relationship Id="rId6" Type="http://schemas.openxmlformats.org/officeDocument/2006/relationships/tags" Target="../tags/tag104.xml"/><Relationship Id="rId5" Type="http://schemas.openxmlformats.org/officeDocument/2006/relationships/tags" Target="../tags/tag103.xml"/><Relationship Id="rId4" Type="http://schemas.openxmlformats.org/officeDocument/2006/relationships/image" Target="NULL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102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115.xml"/><Relationship Id="rId8" Type="http://schemas.openxmlformats.org/officeDocument/2006/relationships/tags" Target="../tags/tag114.xml"/><Relationship Id="rId7" Type="http://schemas.openxmlformats.org/officeDocument/2006/relationships/tags" Target="../tags/tag113.xml"/><Relationship Id="rId6" Type="http://schemas.openxmlformats.org/officeDocument/2006/relationships/tags" Target="../tags/tag112.xml"/><Relationship Id="rId5" Type="http://schemas.openxmlformats.org/officeDocument/2006/relationships/tags" Target="../tags/tag111.xml"/><Relationship Id="rId4" Type="http://schemas.openxmlformats.org/officeDocument/2006/relationships/tags" Target="../tags/tag110.xml"/><Relationship Id="rId3" Type="http://schemas.openxmlformats.org/officeDocument/2006/relationships/tags" Target="../tags/tag109.xml"/><Relationship Id="rId2" Type="http://schemas.openxmlformats.org/officeDocument/2006/relationships/tags" Target="../tags/tag108.xml"/><Relationship Id="rId18" Type="http://schemas.openxmlformats.org/officeDocument/2006/relationships/tags" Target="../tags/tag124.xml"/><Relationship Id="rId17" Type="http://schemas.openxmlformats.org/officeDocument/2006/relationships/tags" Target="../tags/tag123.xml"/><Relationship Id="rId16" Type="http://schemas.openxmlformats.org/officeDocument/2006/relationships/tags" Target="../tags/tag122.xml"/><Relationship Id="rId15" Type="http://schemas.openxmlformats.org/officeDocument/2006/relationships/tags" Target="../tags/tag121.xml"/><Relationship Id="rId14" Type="http://schemas.openxmlformats.org/officeDocument/2006/relationships/tags" Target="../tags/tag120.xml"/><Relationship Id="rId13" Type="http://schemas.openxmlformats.org/officeDocument/2006/relationships/tags" Target="../tags/tag119.xml"/><Relationship Id="rId12" Type="http://schemas.openxmlformats.org/officeDocument/2006/relationships/tags" Target="../tags/tag118.xml"/><Relationship Id="rId11" Type="http://schemas.openxmlformats.org/officeDocument/2006/relationships/tags" Target="../tags/tag117.xml"/><Relationship Id="rId10" Type="http://schemas.openxmlformats.org/officeDocument/2006/relationships/tags" Target="../tags/tag116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131.xml"/><Relationship Id="rId8" Type="http://schemas.openxmlformats.org/officeDocument/2006/relationships/tags" Target="../tags/tag130.xml"/><Relationship Id="rId7" Type="http://schemas.openxmlformats.org/officeDocument/2006/relationships/tags" Target="../tags/tag129.xml"/><Relationship Id="rId6" Type="http://schemas.openxmlformats.org/officeDocument/2006/relationships/tags" Target="../tags/tag128.xml"/><Relationship Id="rId5" Type="http://schemas.openxmlformats.org/officeDocument/2006/relationships/tags" Target="../tags/tag127.xml"/><Relationship Id="rId4" Type="http://schemas.openxmlformats.org/officeDocument/2006/relationships/tags" Target="../tags/tag126.xml"/><Relationship Id="rId3" Type="http://schemas.openxmlformats.org/officeDocument/2006/relationships/image" Target="../media/image1.png"/><Relationship Id="rId2" Type="http://schemas.openxmlformats.org/officeDocument/2006/relationships/tags" Target="../tags/tag125.xml"/><Relationship Id="rId11" Type="http://schemas.openxmlformats.org/officeDocument/2006/relationships/tags" Target="../tags/tag133.xml"/><Relationship Id="rId10" Type="http://schemas.openxmlformats.org/officeDocument/2006/relationships/tags" Target="../tags/tag132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140.xml"/><Relationship Id="rId8" Type="http://schemas.openxmlformats.org/officeDocument/2006/relationships/tags" Target="../tags/tag139.xml"/><Relationship Id="rId7" Type="http://schemas.openxmlformats.org/officeDocument/2006/relationships/tags" Target="../tags/tag138.xml"/><Relationship Id="rId6" Type="http://schemas.openxmlformats.org/officeDocument/2006/relationships/tags" Target="../tags/tag137.xml"/><Relationship Id="rId5" Type="http://schemas.openxmlformats.org/officeDocument/2006/relationships/tags" Target="../tags/tag136.xml"/><Relationship Id="rId4" Type="http://schemas.openxmlformats.org/officeDocument/2006/relationships/tags" Target="../tags/tag135.xml"/><Relationship Id="rId3" Type="http://schemas.openxmlformats.org/officeDocument/2006/relationships/image" Target="../media/image1.png"/><Relationship Id="rId2" Type="http://schemas.openxmlformats.org/officeDocument/2006/relationships/tags" Target="../tags/tag134.xml"/><Relationship Id="rId10" Type="http://schemas.openxmlformats.org/officeDocument/2006/relationships/tags" Target="../tags/tag141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58.xml"/><Relationship Id="rId8" Type="http://schemas.openxmlformats.org/officeDocument/2006/relationships/tags" Target="../tags/tag157.xml"/><Relationship Id="rId7" Type="http://schemas.openxmlformats.org/officeDocument/2006/relationships/tags" Target="../tags/tag156.xml"/><Relationship Id="rId6" Type="http://schemas.openxmlformats.org/officeDocument/2006/relationships/tags" Target="../tags/tag155.xml"/><Relationship Id="rId5" Type="http://schemas.openxmlformats.org/officeDocument/2006/relationships/tags" Target="../tags/tag154.xml"/><Relationship Id="rId4" Type="http://schemas.openxmlformats.org/officeDocument/2006/relationships/tags" Target="../tags/tag153.xml"/><Relationship Id="rId3" Type="http://schemas.openxmlformats.org/officeDocument/2006/relationships/tags" Target="../tags/tag152.xml"/><Relationship Id="rId2" Type="http://schemas.openxmlformats.org/officeDocument/2006/relationships/tags" Target="../tags/tag151.xml"/><Relationship Id="rId15" Type="http://schemas.openxmlformats.org/officeDocument/2006/relationships/tags" Target="../tags/tag164.xml"/><Relationship Id="rId14" Type="http://schemas.openxmlformats.org/officeDocument/2006/relationships/tags" Target="../tags/tag163.xml"/><Relationship Id="rId13" Type="http://schemas.openxmlformats.org/officeDocument/2006/relationships/tags" Target="../tags/tag162.xml"/><Relationship Id="rId12" Type="http://schemas.openxmlformats.org/officeDocument/2006/relationships/tags" Target="../tags/tag161.xml"/><Relationship Id="rId11" Type="http://schemas.openxmlformats.org/officeDocument/2006/relationships/tags" Target="../tags/tag160.xml"/><Relationship Id="rId10" Type="http://schemas.openxmlformats.org/officeDocument/2006/relationships/tags" Target="../tags/tag159.xml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172.xml"/><Relationship Id="rId8" Type="http://schemas.openxmlformats.org/officeDocument/2006/relationships/tags" Target="../tags/tag171.xml"/><Relationship Id="rId7" Type="http://schemas.openxmlformats.org/officeDocument/2006/relationships/tags" Target="../tags/tag170.xml"/><Relationship Id="rId6" Type="http://schemas.openxmlformats.org/officeDocument/2006/relationships/tags" Target="../tags/tag169.xml"/><Relationship Id="rId5" Type="http://schemas.openxmlformats.org/officeDocument/2006/relationships/tags" Target="../tags/tag168.xml"/><Relationship Id="rId4" Type="http://schemas.openxmlformats.org/officeDocument/2006/relationships/tags" Target="../tags/tag167.xml"/><Relationship Id="rId3" Type="http://schemas.openxmlformats.org/officeDocument/2006/relationships/tags" Target="../tags/tag166.xml"/><Relationship Id="rId2" Type="http://schemas.openxmlformats.org/officeDocument/2006/relationships/tags" Target="../tags/tag165.xml"/><Relationship Id="rId13" Type="http://schemas.openxmlformats.org/officeDocument/2006/relationships/tags" Target="../tags/tag176.xml"/><Relationship Id="rId12" Type="http://schemas.openxmlformats.org/officeDocument/2006/relationships/tags" Target="../tags/tag175.xml"/><Relationship Id="rId11" Type="http://schemas.openxmlformats.org/officeDocument/2006/relationships/tags" Target="../tags/tag174.xml"/><Relationship Id="rId10" Type="http://schemas.openxmlformats.org/officeDocument/2006/relationships/tags" Target="../tags/tag173.xml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184.xml"/><Relationship Id="rId8" Type="http://schemas.openxmlformats.org/officeDocument/2006/relationships/tags" Target="../tags/tag183.xml"/><Relationship Id="rId7" Type="http://schemas.openxmlformats.org/officeDocument/2006/relationships/tags" Target="../tags/tag182.xml"/><Relationship Id="rId6" Type="http://schemas.openxmlformats.org/officeDocument/2006/relationships/tags" Target="../tags/tag181.xml"/><Relationship Id="rId5" Type="http://schemas.openxmlformats.org/officeDocument/2006/relationships/tags" Target="../tags/tag180.xml"/><Relationship Id="rId4" Type="http://schemas.openxmlformats.org/officeDocument/2006/relationships/tags" Target="../tags/tag179.xml"/><Relationship Id="rId3" Type="http://schemas.openxmlformats.org/officeDocument/2006/relationships/tags" Target="../tags/tag178.xml"/><Relationship Id="rId2" Type="http://schemas.openxmlformats.org/officeDocument/2006/relationships/tags" Target="../tags/tag177.xml"/><Relationship Id="rId10" Type="http://schemas.openxmlformats.org/officeDocument/2006/relationships/tags" Target="../tags/tag185.xml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193.xml"/><Relationship Id="rId8" Type="http://schemas.openxmlformats.org/officeDocument/2006/relationships/tags" Target="../tags/tag192.xml"/><Relationship Id="rId7" Type="http://schemas.openxmlformats.org/officeDocument/2006/relationships/tags" Target="../tags/tag191.xml"/><Relationship Id="rId6" Type="http://schemas.openxmlformats.org/officeDocument/2006/relationships/tags" Target="../tags/tag190.xml"/><Relationship Id="rId5" Type="http://schemas.openxmlformats.org/officeDocument/2006/relationships/tags" Target="../tags/tag189.xml"/><Relationship Id="rId4" Type="http://schemas.openxmlformats.org/officeDocument/2006/relationships/tags" Target="../tags/tag188.xml"/><Relationship Id="rId3" Type="http://schemas.openxmlformats.org/officeDocument/2006/relationships/tags" Target="../tags/tag187.xml"/><Relationship Id="rId2" Type="http://schemas.openxmlformats.org/officeDocument/2006/relationships/tags" Target="../tags/tag186.xml"/><Relationship Id="rId17" Type="http://schemas.openxmlformats.org/officeDocument/2006/relationships/tags" Target="../tags/tag201.xml"/><Relationship Id="rId16" Type="http://schemas.openxmlformats.org/officeDocument/2006/relationships/tags" Target="../tags/tag200.xml"/><Relationship Id="rId15" Type="http://schemas.openxmlformats.org/officeDocument/2006/relationships/tags" Target="../tags/tag199.xml"/><Relationship Id="rId14" Type="http://schemas.openxmlformats.org/officeDocument/2006/relationships/tags" Target="../tags/tag198.xml"/><Relationship Id="rId13" Type="http://schemas.openxmlformats.org/officeDocument/2006/relationships/tags" Target="../tags/tag197.xml"/><Relationship Id="rId12" Type="http://schemas.openxmlformats.org/officeDocument/2006/relationships/tags" Target="../tags/tag196.xml"/><Relationship Id="rId11" Type="http://schemas.openxmlformats.org/officeDocument/2006/relationships/tags" Target="../tags/tag195.xml"/><Relationship Id="rId10" Type="http://schemas.openxmlformats.org/officeDocument/2006/relationships/tags" Target="../tags/tag194.xml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9" Type="http://schemas.openxmlformats.org/officeDocument/2006/relationships/tags" Target="../tags/tag209.xml"/><Relationship Id="rId8" Type="http://schemas.openxmlformats.org/officeDocument/2006/relationships/tags" Target="../tags/tag208.xml"/><Relationship Id="rId7" Type="http://schemas.openxmlformats.org/officeDocument/2006/relationships/tags" Target="../tags/tag207.xml"/><Relationship Id="rId6" Type="http://schemas.openxmlformats.org/officeDocument/2006/relationships/tags" Target="../tags/tag206.xml"/><Relationship Id="rId5" Type="http://schemas.openxmlformats.org/officeDocument/2006/relationships/tags" Target="../tags/tag205.xml"/><Relationship Id="rId4" Type="http://schemas.openxmlformats.org/officeDocument/2006/relationships/tags" Target="../tags/tag204.xml"/><Relationship Id="rId3" Type="http://schemas.openxmlformats.org/officeDocument/2006/relationships/tags" Target="../tags/tag203.xml"/><Relationship Id="rId2" Type="http://schemas.openxmlformats.org/officeDocument/2006/relationships/tags" Target="../tags/tag202.xml"/><Relationship Id="rId12" Type="http://schemas.openxmlformats.org/officeDocument/2006/relationships/tags" Target="../tags/tag212.xml"/><Relationship Id="rId11" Type="http://schemas.openxmlformats.org/officeDocument/2006/relationships/tags" Target="../tags/tag211.xml"/><Relationship Id="rId10" Type="http://schemas.openxmlformats.org/officeDocument/2006/relationships/tags" Target="../tags/tag210.xml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9" Type="http://schemas.openxmlformats.org/officeDocument/2006/relationships/tags" Target="../tags/tag220.xml"/><Relationship Id="rId8" Type="http://schemas.openxmlformats.org/officeDocument/2006/relationships/tags" Target="../tags/tag219.xml"/><Relationship Id="rId7" Type="http://schemas.openxmlformats.org/officeDocument/2006/relationships/tags" Target="../tags/tag218.xml"/><Relationship Id="rId6" Type="http://schemas.openxmlformats.org/officeDocument/2006/relationships/tags" Target="../tags/tag217.xml"/><Relationship Id="rId5" Type="http://schemas.openxmlformats.org/officeDocument/2006/relationships/tags" Target="../tags/tag216.xml"/><Relationship Id="rId4" Type="http://schemas.openxmlformats.org/officeDocument/2006/relationships/tags" Target="../tags/tag215.xml"/><Relationship Id="rId3" Type="http://schemas.openxmlformats.org/officeDocument/2006/relationships/tags" Target="../tags/tag214.xml"/><Relationship Id="rId2" Type="http://schemas.openxmlformats.org/officeDocument/2006/relationships/tags" Target="../tags/tag213.xml"/><Relationship Id="rId15" Type="http://schemas.openxmlformats.org/officeDocument/2006/relationships/tags" Target="../tags/tag226.xml"/><Relationship Id="rId14" Type="http://schemas.openxmlformats.org/officeDocument/2006/relationships/tags" Target="../tags/tag225.xml"/><Relationship Id="rId13" Type="http://schemas.openxmlformats.org/officeDocument/2006/relationships/tags" Target="../tags/tag224.xml"/><Relationship Id="rId12" Type="http://schemas.openxmlformats.org/officeDocument/2006/relationships/tags" Target="../tags/tag223.xml"/><Relationship Id="rId11" Type="http://schemas.openxmlformats.org/officeDocument/2006/relationships/tags" Target="../tags/tag222.xml"/><Relationship Id="rId10" Type="http://schemas.openxmlformats.org/officeDocument/2006/relationships/tags" Target="../tags/tag221.xml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9" Type="http://schemas.openxmlformats.org/officeDocument/2006/relationships/tags" Target="../tags/tag234.xml"/><Relationship Id="rId8" Type="http://schemas.openxmlformats.org/officeDocument/2006/relationships/tags" Target="../tags/tag233.xml"/><Relationship Id="rId7" Type="http://schemas.openxmlformats.org/officeDocument/2006/relationships/tags" Target="../tags/tag232.xml"/><Relationship Id="rId6" Type="http://schemas.openxmlformats.org/officeDocument/2006/relationships/tags" Target="../tags/tag231.xml"/><Relationship Id="rId5" Type="http://schemas.openxmlformats.org/officeDocument/2006/relationships/tags" Target="../tags/tag230.xml"/><Relationship Id="rId4" Type="http://schemas.openxmlformats.org/officeDocument/2006/relationships/tags" Target="../tags/tag229.xml"/><Relationship Id="rId3" Type="http://schemas.openxmlformats.org/officeDocument/2006/relationships/tags" Target="../tags/tag228.xml"/><Relationship Id="rId2" Type="http://schemas.openxmlformats.org/officeDocument/2006/relationships/tags" Target="../tags/tag227.xml"/><Relationship Id="rId13" Type="http://schemas.openxmlformats.org/officeDocument/2006/relationships/tags" Target="../tags/tag238.xml"/><Relationship Id="rId12" Type="http://schemas.openxmlformats.org/officeDocument/2006/relationships/tags" Target="../tags/tag237.xml"/><Relationship Id="rId11" Type="http://schemas.openxmlformats.org/officeDocument/2006/relationships/tags" Target="../tags/tag236.xml"/><Relationship Id="rId10" Type="http://schemas.openxmlformats.org/officeDocument/2006/relationships/tags" Target="../tags/tag235.xml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9" Type="http://schemas.openxmlformats.org/officeDocument/2006/relationships/tags" Target="../tags/tag246.xml"/><Relationship Id="rId8" Type="http://schemas.openxmlformats.org/officeDocument/2006/relationships/tags" Target="../tags/tag245.xml"/><Relationship Id="rId7" Type="http://schemas.openxmlformats.org/officeDocument/2006/relationships/tags" Target="../tags/tag244.xml"/><Relationship Id="rId6" Type="http://schemas.openxmlformats.org/officeDocument/2006/relationships/tags" Target="../tags/tag243.xml"/><Relationship Id="rId5" Type="http://schemas.openxmlformats.org/officeDocument/2006/relationships/tags" Target="../tags/tag242.xml"/><Relationship Id="rId4" Type="http://schemas.openxmlformats.org/officeDocument/2006/relationships/tags" Target="../tags/tag241.xml"/><Relationship Id="rId3" Type="http://schemas.openxmlformats.org/officeDocument/2006/relationships/tags" Target="../tags/tag240.xml"/><Relationship Id="rId2" Type="http://schemas.openxmlformats.org/officeDocument/2006/relationships/tags" Target="../tags/tag239.xml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9" Type="http://schemas.openxmlformats.org/officeDocument/2006/relationships/tags" Target="../tags/tag262.xml"/><Relationship Id="rId8" Type="http://schemas.openxmlformats.org/officeDocument/2006/relationships/tags" Target="../tags/tag261.xml"/><Relationship Id="rId7" Type="http://schemas.openxmlformats.org/officeDocument/2006/relationships/tags" Target="../tags/tag260.xml"/><Relationship Id="rId6" Type="http://schemas.openxmlformats.org/officeDocument/2006/relationships/tags" Target="../tags/tag259.xml"/><Relationship Id="rId5" Type="http://schemas.openxmlformats.org/officeDocument/2006/relationships/tags" Target="../tags/tag258.xml"/><Relationship Id="rId4" Type="http://schemas.openxmlformats.org/officeDocument/2006/relationships/tags" Target="../tags/tag257.xml"/><Relationship Id="rId3" Type="http://schemas.openxmlformats.org/officeDocument/2006/relationships/image" Target="../media/image1.png"/><Relationship Id="rId2" Type="http://schemas.openxmlformats.org/officeDocument/2006/relationships/tags" Target="../tags/tag256.xml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9" Type="http://schemas.openxmlformats.org/officeDocument/2006/relationships/tags" Target="../tags/tag269.xml"/><Relationship Id="rId8" Type="http://schemas.openxmlformats.org/officeDocument/2006/relationships/tags" Target="../tags/tag268.xml"/><Relationship Id="rId7" Type="http://schemas.openxmlformats.org/officeDocument/2006/relationships/tags" Target="../tags/tag267.xml"/><Relationship Id="rId6" Type="http://schemas.openxmlformats.org/officeDocument/2006/relationships/tags" Target="../tags/tag266.xml"/><Relationship Id="rId5" Type="http://schemas.openxmlformats.org/officeDocument/2006/relationships/tags" Target="../tags/tag265.xml"/><Relationship Id="rId4" Type="http://schemas.openxmlformats.org/officeDocument/2006/relationships/tags" Target="../tags/tag264.xml"/><Relationship Id="rId3" Type="http://schemas.openxmlformats.org/officeDocument/2006/relationships/image" Target="../media/image1.png"/><Relationship Id="rId2" Type="http://schemas.openxmlformats.org/officeDocument/2006/relationships/tags" Target="../tags/tag263.xml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tags" Target="../tags/tag15.xml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3968" y="136131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3968" y="384098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09600" y="609600"/>
            <a:ext cx="10973435" cy="5638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3" name="页脚占位符 12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4" name="灯片编号占位符 13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封面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氛围图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任意多边形 4"/>
          <p:cNvSpPr/>
          <p:nvPr userDrawn="1">
            <p:custDataLst>
              <p:tags r:id="rId4"/>
            </p:custDataLst>
          </p:nvPr>
        </p:nvSpPr>
        <p:spPr>
          <a:xfrm>
            <a:off x="7454902" y="2489198"/>
            <a:ext cx="4730750" cy="4366895"/>
          </a:xfrm>
          <a:custGeom>
            <a:avLst/>
            <a:gdLst>
              <a:gd name="connisteX0" fmla="*/ 4730748 w 4730748"/>
              <a:gd name="connsiteY0" fmla="*/ 2686050 h 4366607"/>
              <a:gd name="connisteX1" fmla="*/ 4730748 w 4730748"/>
              <a:gd name="connsiteY1" fmla="*/ 4366607 h 4366607"/>
              <a:gd name="connisteX2" fmla="*/ 2686050 w 4730748"/>
              <a:gd name="connsiteY2" fmla="*/ 4366607 h 4366607"/>
              <a:gd name="connisteX3" fmla="*/ 590546 w 4730748"/>
              <a:gd name="connsiteY3" fmla="*/ 4366607 h 4366607"/>
              <a:gd name="connisteX4" fmla="*/ 0 w 4730748"/>
              <a:gd name="connsiteY4" fmla="*/ 2686050 h 4366607"/>
              <a:gd name="connisteX5" fmla="*/ 1343025 w 4730748"/>
              <a:gd name="connsiteY5" fmla="*/ 359340 h 4366607"/>
              <a:gd name="connisteX6" fmla="*/ 2686050 w 4730748"/>
              <a:gd name="connsiteY6" fmla="*/ 0 h 4366607"/>
              <a:gd name="connisteX7" fmla="*/ 4730748 w 4730748"/>
              <a:gd name="connsiteY7" fmla="*/ 944108 h 4366607"/>
              <a:gd name="connisteX8" fmla="*/ 4730748 w 4730748"/>
              <a:gd name="connsiteY8" fmla="*/ 2686050 h 4366607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4730749" h="4366607">
                <a:moveTo>
                  <a:pt x="4730749" y="2686050"/>
                </a:moveTo>
                <a:lnTo>
                  <a:pt x="4730749" y="4366607"/>
                </a:lnTo>
                <a:lnTo>
                  <a:pt x="2686050" y="4366607"/>
                </a:lnTo>
                <a:lnTo>
                  <a:pt x="590547" y="4366607"/>
                </a:lnTo>
                <a:cubicBezTo>
                  <a:pt x="221065" y="3906481"/>
                  <a:pt x="0" y="3322079"/>
                  <a:pt x="0" y="2686050"/>
                </a:cubicBezTo>
                <a:cubicBezTo>
                  <a:pt x="0" y="1691832"/>
                  <a:pt x="540164" y="823774"/>
                  <a:pt x="1343025" y="359341"/>
                </a:cubicBezTo>
                <a:cubicBezTo>
                  <a:pt x="1738110" y="130805"/>
                  <a:pt x="2196809" y="0"/>
                  <a:pt x="2686050" y="0"/>
                </a:cubicBezTo>
                <a:cubicBezTo>
                  <a:pt x="3504840" y="0"/>
                  <a:pt x="4238079" y="366364"/>
                  <a:pt x="4730749" y="944109"/>
                </a:cubicBezTo>
                <a:lnTo>
                  <a:pt x="4730749" y="2686050"/>
                </a:lnTo>
                <a:close/>
              </a:path>
            </a:pathLst>
          </a:custGeom>
          <a:gradFill>
            <a:gsLst>
              <a:gs pos="0">
                <a:srgbClr val="FFFFFF">
                  <a:alpha val="10000"/>
                </a:srgbClr>
              </a:gs>
              <a:gs pos="100000">
                <a:srgbClr val="FFFFFF">
                  <a:alpha val="0"/>
                </a:srgbClr>
              </a:gs>
            </a:gsLst>
            <a:lin ang="2483400"/>
          </a:gra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6" name="任意多边形 5"/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7454900" cy="6311900"/>
          </a:xfrm>
          <a:custGeom>
            <a:avLst/>
            <a:gdLst>
              <a:gd name="connisteX0" fmla="*/ 6742877 w 7454902"/>
              <a:gd name="connsiteY0" fmla="*/ 4254090 h 6311902"/>
              <a:gd name="connisteX1" fmla="*/ 7454902 w 7454902"/>
              <a:gd name="connsiteY1" fmla="*/ 1828800 h 6311902"/>
              <a:gd name="connisteX2" fmla="*/ 7066135 w 7454902"/>
              <a:gd name="connsiteY2" fmla="*/ 0 h 6311902"/>
              <a:gd name="connisteX3" fmla="*/ 2971800 w 7454902"/>
              <a:gd name="connsiteY3" fmla="*/ 0 h 6311902"/>
              <a:gd name="connisteX4" fmla="*/ 0 w 7454902"/>
              <a:gd name="connsiteY4" fmla="*/ 0 h 6311902"/>
              <a:gd name="connisteX5" fmla="*/ 9 w 7454902"/>
              <a:gd name="connsiteY5" fmla="*/ 1949445 h 6311902"/>
              <a:gd name="connisteX6" fmla="*/ 0 w 7454902"/>
              <a:gd name="connsiteY6" fmla="*/ 5185443 h 6311902"/>
              <a:gd name="connisteX7" fmla="*/ 2971800 w 7454902"/>
              <a:gd name="connsiteY7" fmla="*/ 6311902 h 6311902"/>
              <a:gd name="connisteX8" fmla="*/ 6742877 w 7454902"/>
              <a:gd name="connsiteY8" fmla="*/ 4254090 h 6311902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7454902" h="6311902">
                <a:moveTo>
                  <a:pt x="6742877" y="4254091"/>
                </a:moveTo>
                <a:cubicBezTo>
                  <a:pt x="7193457" y="3554931"/>
                  <a:pt x="7454902" y="2722397"/>
                  <a:pt x="7454902" y="1828800"/>
                </a:cubicBezTo>
                <a:cubicBezTo>
                  <a:pt x="7454902" y="1177418"/>
                  <a:pt x="7315977" y="558479"/>
                  <a:pt x="7066136" y="0"/>
                </a:cubicBezTo>
                <a:lnTo>
                  <a:pt x="2971800" y="0"/>
                </a:lnTo>
                <a:lnTo>
                  <a:pt x="0" y="0"/>
                </a:lnTo>
                <a:lnTo>
                  <a:pt x="9" y="1949446"/>
                </a:lnTo>
                <a:lnTo>
                  <a:pt x="0" y="5185444"/>
                </a:lnTo>
                <a:cubicBezTo>
                  <a:pt x="791093" y="5886359"/>
                  <a:pt x="1831744" y="6311902"/>
                  <a:pt x="2971800" y="6311902"/>
                </a:cubicBezTo>
                <a:cubicBezTo>
                  <a:pt x="4554142" y="6311902"/>
                  <a:pt x="5945026" y="5492115"/>
                  <a:pt x="6742877" y="4254091"/>
                </a:cubicBezTo>
                <a:close/>
              </a:path>
            </a:pathLst>
          </a:custGeom>
          <a:gradFill>
            <a:gsLst>
              <a:gs pos="0">
                <a:srgbClr val="FFFFFF">
                  <a:alpha val="10000"/>
                </a:srgbClr>
              </a:gs>
              <a:gs pos="100000">
                <a:srgbClr val="FFFFFF">
                  <a:alpha val="0"/>
                </a:srgbClr>
              </a:gs>
            </a:gsLst>
            <a:lin ang="13335000"/>
          </a:gra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latin typeface="MiSans Normal" panose="00000500000000000000" charset="-122"/>
                <a:ea typeface="MiSans Normal" panose="00000500000000000000" charset="-122"/>
              </a:rPr>
            </a:fld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latin typeface="MiSans Normal" panose="00000500000000000000" charset="-122"/>
                <a:ea typeface="MiSans Normal" panose="00000500000000000000" charset="-122"/>
              </a:rPr>
            </a:fld>
            <a:endParaRPr lang="zh-CN" altLang="en-US" dirty="0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8" name="任意多边形 7"/>
          <p:cNvSpPr/>
          <p:nvPr userDrawn="1">
            <p:custDataLst>
              <p:tags r:id="rId9"/>
            </p:custDataLst>
          </p:nvPr>
        </p:nvSpPr>
        <p:spPr>
          <a:xfrm>
            <a:off x="1015999" y="2381250"/>
            <a:ext cx="1574800" cy="50800"/>
          </a:xfrm>
          <a:custGeom>
            <a:avLst/>
            <a:gdLst>
              <a:gd name="connisteX0" fmla="*/ 0 w 1574797"/>
              <a:gd name="connsiteY0" fmla="*/ 25402 h 50804"/>
              <a:gd name="connisteX1" fmla="*/ 25402 w 1574797"/>
              <a:gd name="connsiteY1" fmla="*/ 0 h 50804"/>
              <a:gd name="connisteX2" fmla="*/ 1549395 w 1574797"/>
              <a:gd name="connsiteY2" fmla="*/ 0 h 50804"/>
              <a:gd name="connisteX3" fmla="*/ 1574797 w 1574797"/>
              <a:gd name="connsiteY3" fmla="*/ 25402 h 50804"/>
              <a:gd name="connisteX4" fmla="*/ 1574797 w 1574797"/>
              <a:gd name="connsiteY4" fmla="*/ 25402 h 50804"/>
              <a:gd name="connisteX5" fmla="*/ 1549395 w 1574797"/>
              <a:gd name="connsiteY5" fmla="*/ 50804 h 50804"/>
              <a:gd name="connisteX6" fmla="*/ 25402 w 1574797"/>
              <a:gd name="connsiteY6" fmla="*/ 50804 h 50804"/>
              <a:gd name="connisteX7" fmla="*/ 0 w 1574797"/>
              <a:gd name="connsiteY7" fmla="*/ 25402 h 50804"/>
              <a:gd name="connisteX8" fmla="*/ 0 w 1574797"/>
              <a:gd name="connsiteY8" fmla="*/ 25402 h 50804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1574798" h="50804">
                <a:moveTo>
                  <a:pt x="0" y="25402"/>
                </a:moveTo>
                <a:cubicBezTo>
                  <a:pt x="0" y="11375"/>
                  <a:pt x="11375" y="0"/>
                  <a:pt x="25402" y="0"/>
                </a:cubicBezTo>
                <a:lnTo>
                  <a:pt x="1549396" y="0"/>
                </a:lnTo>
                <a:cubicBezTo>
                  <a:pt x="1563432" y="0"/>
                  <a:pt x="1574798" y="11375"/>
                  <a:pt x="1574798" y="25402"/>
                </a:cubicBezTo>
                <a:lnTo>
                  <a:pt x="1574798" y="25402"/>
                </a:lnTo>
                <a:cubicBezTo>
                  <a:pt x="1574798" y="39429"/>
                  <a:pt x="1563432" y="50804"/>
                  <a:pt x="1549396" y="50804"/>
                </a:cubicBezTo>
                <a:lnTo>
                  <a:pt x="25402" y="50804"/>
                </a:lnTo>
                <a:cubicBezTo>
                  <a:pt x="11375" y="50804"/>
                  <a:pt x="0" y="39429"/>
                  <a:pt x="0" y="25402"/>
                </a:cubicBezTo>
                <a:lnTo>
                  <a:pt x="0" y="25402"/>
                </a:lnTo>
                <a:close/>
              </a:path>
            </a:pathLst>
          </a:custGeom>
          <a:gradFill>
            <a:gsLst>
              <a:gs pos="0">
                <a:srgbClr val="FFFFFF"/>
              </a:gs>
              <a:gs pos="100000">
                <a:srgbClr val="FFFFFF">
                  <a:alpha val="50000"/>
                </a:srgbClr>
              </a:gs>
            </a:gsLst>
            <a:lin ang="0"/>
          </a:gra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>
                <a:gsLst>
                  <a:gs pos="0">
                    <a:srgbClr val="FFFFFF">
                      <a:alpha val="50000"/>
                    </a:srgbClr>
                  </a:gs>
                  <a:gs pos="100000">
                    <a:srgbClr val="FFFFFF"/>
                  </a:gs>
                </a:gsLst>
                <a:lin ang="5400000" scaled="0"/>
              </a:gra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idx="13" hasCustomPrompt="1"/>
            <p:custDataLst>
              <p:tags r:id="rId10"/>
            </p:custDataLst>
          </p:nvPr>
        </p:nvSpPr>
        <p:spPr>
          <a:xfrm>
            <a:off x="1016000" y="1784350"/>
            <a:ext cx="8573135" cy="457200"/>
          </a:xfrm>
          <a:noFill/>
        </p:spPr>
        <p:txBody>
          <a:bodyPr lIns="0" tIns="0" rIns="0" bIns="0" anchor="t">
            <a:noAutofit/>
          </a:bodyPr>
          <a:lstStyle>
            <a:lvl1pPr algn="l">
              <a:lnSpc>
                <a:spcPct val="125000"/>
              </a:lnSpc>
              <a:buNone/>
              <a:defRPr sz="2400" b="0">
                <a:solidFill>
                  <a:srgbClr val="FFFFFF"/>
                </a:solidFill>
                <a:latin typeface="+mn-ea"/>
                <a:ea typeface="+mn-ea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20XX YEAR 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9" name="标题 8"/>
          <p:cNvSpPr>
            <a:spLocks noGrp="1"/>
          </p:cNvSpPr>
          <p:nvPr>
            <p:ph type="ctrTitle" idx="14" hasCustomPrompt="1"/>
            <p:custDataLst>
              <p:tags r:id="rId11"/>
            </p:custDataLst>
          </p:nvPr>
        </p:nvSpPr>
        <p:spPr>
          <a:xfrm>
            <a:off x="1016000" y="2520950"/>
            <a:ext cx="8572500" cy="2544445"/>
          </a:xfrm>
          <a:noFill/>
        </p:spPr>
        <p:txBody>
          <a:bodyPr lIns="0" tIns="0" rIns="0" bIns="0" anchor="t">
            <a:normAutofit/>
          </a:bodyPr>
          <a:lstStyle>
            <a:lvl1pPr algn="l">
              <a:lnSpc>
                <a:spcPct val="111000"/>
              </a:lnSpc>
              <a:buNone/>
              <a:defRPr sz="6000" b="0" u="none" strike="noStrike" kern="1200" cap="none" spc="0" normalizeH="0">
                <a:solidFill>
                  <a:srgbClr val="FFFFFF"/>
                </a:solidFill>
                <a:uFillTx/>
                <a:latin typeface="MiSans Normal" panose="00000500000000000000" charset="-122"/>
                <a:ea typeface="+mj-ea"/>
              </a:defRPr>
            </a:lvl1pPr>
          </a:lstStyle>
          <a:p>
            <a:r>
              <a:rPr lang="zh-CN" altLang="en-US">
                <a:latin typeface="MiSans Medium" panose="00000600000000000000" charset="-122"/>
                <a:ea typeface="MiSans Medium" panose="00000600000000000000" charset="-122"/>
              </a:rPr>
              <a:t>健康医疗行业工作汇报</a:t>
            </a:r>
            <a:endParaRPr lang="zh-CN" altLang="en-US">
              <a:latin typeface="MiSans Medium" panose="00000600000000000000" charset="-122"/>
              <a:ea typeface="MiSans Medium" panose="00000600000000000000" charset="-122"/>
            </a:endParaRPr>
          </a:p>
        </p:txBody>
      </p:sp>
      <p:sp>
        <p:nvSpPr>
          <p:cNvPr id="10" name="文本占位符 9"/>
          <p:cNvSpPr>
            <a:spLocks noGrp="1"/>
          </p:cNvSpPr>
          <p:nvPr>
            <p:ph type="body" idx="15" hasCustomPrompt="1"/>
            <p:custDataLst>
              <p:tags r:id="rId12"/>
            </p:custDataLst>
          </p:nvPr>
        </p:nvSpPr>
        <p:spPr>
          <a:xfrm>
            <a:off x="1016000" y="5321300"/>
            <a:ext cx="8573135" cy="457200"/>
          </a:xfrm>
          <a:noFill/>
        </p:spPr>
        <p:txBody>
          <a:bodyPr lIns="0" tIns="0" rIns="0" bIns="0" anchor="t">
            <a:noAutofit/>
          </a:bodyPr>
          <a:lstStyle>
            <a:lvl1pPr algn="l">
              <a:lnSpc>
                <a:spcPct val="125000"/>
              </a:lnSpc>
              <a:buNone/>
              <a:defRPr sz="2400" b="0">
                <a:solidFill>
                  <a:srgbClr val="FFFFFF"/>
                </a:solidFill>
                <a:latin typeface="+mn-ea"/>
                <a:ea typeface="+mn-ea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BY WPS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节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氛围图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任意多边形 7"/>
          <p:cNvSpPr/>
          <p:nvPr userDrawn="1">
            <p:custDataLst>
              <p:tags r:id="rId4"/>
            </p:custDataLst>
          </p:nvPr>
        </p:nvSpPr>
        <p:spPr>
          <a:xfrm>
            <a:off x="2387599" y="787399"/>
            <a:ext cx="5105400" cy="5105400"/>
          </a:xfrm>
          <a:custGeom>
            <a:avLst/>
            <a:gdLst>
              <a:gd name="connisteX0" fmla="*/ 5105396 w 5105396"/>
              <a:gd name="connsiteY0" fmla="*/ 2552703 h 5105396"/>
              <a:gd name="connisteX1" fmla="*/ 4699961 w 5105396"/>
              <a:gd name="connsiteY1" fmla="*/ 3933675 h 5105396"/>
              <a:gd name="connisteX2" fmla="*/ 2552703 w 5105396"/>
              <a:gd name="connsiteY2" fmla="*/ 5105396 h 5105396"/>
              <a:gd name="connisteX3" fmla="*/ 0 w 5105396"/>
              <a:gd name="connsiteY3" fmla="*/ 2552703 h 5105396"/>
              <a:gd name="connisteX4" fmla="*/ 1276346 w 5105396"/>
              <a:gd name="connsiteY4" fmla="*/ 341510 h 5105396"/>
              <a:gd name="connisteX5" fmla="*/ 2552703 w 5105396"/>
              <a:gd name="connsiteY5" fmla="*/ 0 h 5105396"/>
              <a:gd name="connisteX6" fmla="*/ 5105396 w 5105396"/>
              <a:gd name="connsiteY6" fmla="*/ 2552703 h 5105396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5105397" h="5105397">
                <a:moveTo>
                  <a:pt x="5105397" y="2552703"/>
                </a:moveTo>
                <a:cubicBezTo>
                  <a:pt x="5105397" y="3061530"/>
                  <a:pt x="4956533" y="3535564"/>
                  <a:pt x="4699961" y="3933676"/>
                </a:cubicBezTo>
                <a:cubicBezTo>
                  <a:pt x="4245678" y="4638614"/>
                  <a:pt x="3453698" y="5105397"/>
                  <a:pt x="2552703" y="5105397"/>
                </a:cubicBezTo>
                <a:cubicBezTo>
                  <a:pt x="1142881" y="5105397"/>
                  <a:pt x="0" y="3962516"/>
                  <a:pt x="0" y="2552703"/>
                </a:cubicBezTo>
                <a:cubicBezTo>
                  <a:pt x="0" y="1607844"/>
                  <a:pt x="513344" y="782882"/>
                  <a:pt x="1276347" y="341510"/>
                </a:cubicBezTo>
                <a:cubicBezTo>
                  <a:pt x="1651809" y="124313"/>
                  <a:pt x="2087740" y="0"/>
                  <a:pt x="2552703" y="0"/>
                </a:cubicBezTo>
                <a:cubicBezTo>
                  <a:pt x="3962516" y="0"/>
                  <a:pt x="5105397" y="1142881"/>
                  <a:pt x="5105397" y="2552703"/>
                </a:cubicBezTo>
                <a:close/>
              </a:path>
            </a:pathLst>
          </a:custGeom>
          <a:gradFill>
            <a:gsLst>
              <a:gs pos="0">
                <a:srgbClr val="FFFFFF">
                  <a:alpha val="5000"/>
                </a:srgbClr>
              </a:gs>
              <a:gs pos="100000">
                <a:srgbClr val="FFFFFF">
                  <a:alpha val="10000"/>
                </a:srgbClr>
              </a:gs>
            </a:gsLst>
            <a:lin ang="2559600"/>
          </a:gra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 userDrawn="1">
            <p:custDataLst>
              <p:tags r:id="rId5"/>
            </p:custDataLst>
          </p:nvPr>
        </p:nvSpPr>
        <p:spPr>
          <a:xfrm>
            <a:off x="6096003" y="1955801"/>
            <a:ext cx="3327400" cy="3327400"/>
          </a:xfrm>
          <a:custGeom>
            <a:avLst/>
            <a:gdLst>
              <a:gd name="connisteX0" fmla="*/ 3327401 w 3327401"/>
              <a:gd name="connsiteY0" fmla="*/ 1663695 h 3327401"/>
              <a:gd name="connisteX1" fmla="*/ 3063166 w 3327401"/>
              <a:gd name="connsiteY1" fmla="*/ 2563739 h 3327401"/>
              <a:gd name="connisteX2" fmla="*/ 1663695 w 3327401"/>
              <a:gd name="connsiteY2" fmla="*/ 3327401 h 3327401"/>
              <a:gd name="connisteX3" fmla="*/ 0 w 3327401"/>
              <a:gd name="connsiteY3" fmla="*/ 1663695 h 3327401"/>
              <a:gd name="connisteX4" fmla="*/ 831847 w 3327401"/>
              <a:gd name="connsiteY4" fmla="*/ 222574 h 3327401"/>
              <a:gd name="connisteX5" fmla="*/ 1663695 w 3327401"/>
              <a:gd name="connsiteY5" fmla="*/ 0 h 3327401"/>
              <a:gd name="connisteX6" fmla="*/ 3327401 w 3327401"/>
              <a:gd name="connsiteY6" fmla="*/ 1663695 h 3327401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3327401" h="3327401">
                <a:moveTo>
                  <a:pt x="3327401" y="1663696"/>
                </a:moveTo>
                <a:cubicBezTo>
                  <a:pt x="3327401" y="1995321"/>
                  <a:pt x="3230374" y="2304279"/>
                  <a:pt x="3063167" y="2563740"/>
                </a:cubicBezTo>
                <a:cubicBezTo>
                  <a:pt x="2767075" y="3023171"/>
                  <a:pt x="2250924" y="3327401"/>
                  <a:pt x="1663696" y="3327401"/>
                </a:cubicBezTo>
                <a:cubicBezTo>
                  <a:pt x="744861" y="3327401"/>
                  <a:pt x="0" y="2582531"/>
                  <a:pt x="0" y="1663696"/>
                </a:cubicBezTo>
                <a:cubicBezTo>
                  <a:pt x="0" y="1047893"/>
                  <a:pt x="334570" y="510235"/>
                  <a:pt x="831848" y="222574"/>
                </a:cubicBezTo>
                <a:cubicBezTo>
                  <a:pt x="1076560" y="81016"/>
                  <a:pt x="1360664" y="0"/>
                  <a:pt x="1663696" y="0"/>
                </a:cubicBezTo>
                <a:cubicBezTo>
                  <a:pt x="2582531" y="0"/>
                  <a:pt x="3327401" y="744861"/>
                  <a:pt x="3327401" y="1663696"/>
                </a:cubicBezTo>
                <a:close/>
              </a:path>
            </a:pathLst>
          </a:custGeom>
          <a:gradFill>
            <a:gsLst>
              <a:gs pos="0">
                <a:srgbClr val="FFFFFF">
                  <a:alpha val="10000"/>
                </a:srgbClr>
              </a:gs>
              <a:gs pos="100000">
                <a:srgbClr val="FFFFFF">
                  <a:alpha val="0"/>
                </a:srgbClr>
              </a:gs>
            </a:gsLst>
            <a:lin ang="2539800"/>
          </a:gra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2" name="任意多边形 11"/>
          <p:cNvSpPr/>
          <p:nvPr userDrawn="1">
            <p:custDataLst>
              <p:tags r:id="rId8"/>
            </p:custDataLst>
          </p:nvPr>
        </p:nvSpPr>
        <p:spPr>
          <a:xfrm>
            <a:off x="3486152" y="2743509"/>
            <a:ext cx="50800" cy="1219200"/>
          </a:xfrm>
          <a:custGeom>
            <a:avLst/>
            <a:gdLst>
              <a:gd name="connisteX0" fmla="*/ 0 w 50804"/>
              <a:gd name="connsiteY0" fmla="*/ 25402 h 1219196"/>
              <a:gd name="connisteX1" fmla="*/ 25402 w 50804"/>
              <a:gd name="connsiteY1" fmla="*/ 0 h 1219196"/>
              <a:gd name="connisteX2" fmla="*/ 25402 w 50804"/>
              <a:gd name="connsiteY2" fmla="*/ 0 h 1219196"/>
              <a:gd name="connisteX3" fmla="*/ 50804 w 50804"/>
              <a:gd name="connsiteY3" fmla="*/ 25402 h 1219196"/>
              <a:gd name="connisteX4" fmla="*/ 50804 w 50804"/>
              <a:gd name="connsiteY4" fmla="*/ 1193804 h 1219196"/>
              <a:gd name="connisteX5" fmla="*/ 25402 w 50804"/>
              <a:gd name="connsiteY5" fmla="*/ 1219196 h 1219196"/>
              <a:gd name="connisteX6" fmla="*/ 25402 w 50804"/>
              <a:gd name="connsiteY6" fmla="*/ 1219196 h 1219196"/>
              <a:gd name="connisteX7" fmla="*/ 0 w 50804"/>
              <a:gd name="connsiteY7" fmla="*/ 1193804 h 1219196"/>
              <a:gd name="connisteX8" fmla="*/ 0 w 50804"/>
              <a:gd name="connsiteY8" fmla="*/ 25402 h 1219196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50804" h="1219197">
                <a:moveTo>
                  <a:pt x="0" y="25402"/>
                </a:moveTo>
                <a:cubicBezTo>
                  <a:pt x="0" y="11375"/>
                  <a:pt x="11375" y="0"/>
                  <a:pt x="25402" y="0"/>
                </a:cubicBezTo>
                <a:lnTo>
                  <a:pt x="25402" y="0"/>
                </a:lnTo>
                <a:cubicBezTo>
                  <a:pt x="39429" y="0"/>
                  <a:pt x="50804" y="11375"/>
                  <a:pt x="50804" y="25402"/>
                </a:cubicBezTo>
                <a:lnTo>
                  <a:pt x="50804" y="1193804"/>
                </a:lnTo>
                <a:cubicBezTo>
                  <a:pt x="50804" y="1207831"/>
                  <a:pt x="39429" y="1219197"/>
                  <a:pt x="25402" y="1219197"/>
                </a:cubicBezTo>
                <a:lnTo>
                  <a:pt x="25402" y="1219197"/>
                </a:lnTo>
                <a:cubicBezTo>
                  <a:pt x="11375" y="1219197"/>
                  <a:pt x="0" y="1207831"/>
                  <a:pt x="0" y="1193804"/>
                </a:cubicBezTo>
                <a:lnTo>
                  <a:pt x="0" y="25402"/>
                </a:lnTo>
                <a:close/>
              </a:path>
            </a:pathLst>
          </a:custGeom>
          <a:gradFill>
            <a:gsLst>
              <a:gs pos="0">
                <a:srgbClr val="FFFFFF"/>
              </a:gs>
              <a:gs pos="100000">
                <a:srgbClr val="FFFFFF">
                  <a:alpha val="50000"/>
                </a:srgbClr>
              </a:gs>
            </a:gsLst>
            <a:lin ang="5400000"/>
          </a:gra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0" name="标题 9"/>
          <p:cNvSpPr>
            <a:spLocks noGrp="1"/>
          </p:cNvSpPr>
          <p:nvPr>
            <p:ph type="ctrTitle" idx="13" hasCustomPrompt="1"/>
            <p:custDataLst>
              <p:tags r:id="rId10"/>
            </p:custDataLst>
          </p:nvPr>
        </p:nvSpPr>
        <p:spPr>
          <a:xfrm>
            <a:off x="3956050" y="2336165"/>
            <a:ext cx="6943725" cy="2033905"/>
          </a:xfrm>
          <a:noFill/>
        </p:spPr>
        <p:txBody>
          <a:bodyPr lIns="0" tIns="0" rIns="0" bIns="0" anchor="ctr">
            <a:normAutofit/>
          </a:bodyPr>
          <a:lstStyle>
            <a:lvl1pPr algn="l">
              <a:lnSpc>
                <a:spcPct val="104000"/>
              </a:lnSpc>
              <a:buNone/>
              <a:defRPr sz="4800" b="0">
                <a:solidFill>
                  <a:srgbClr val="FFFFFF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/>
              <a:t>章节页的标题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idx="14" hasCustomPrompt="1"/>
            <p:custDataLst>
              <p:tags r:id="rId11"/>
            </p:custDataLst>
          </p:nvPr>
        </p:nvSpPr>
        <p:spPr>
          <a:xfrm>
            <a:off x="1040130" y="2309495"/>
            <a:ext cx="2125980" cy="2034540"/>
          </a:xfrm>
          <a:noFill/>
        </p:spPr>
        <p:txBody>
          <a:bodyPr lIns="0" tIns="0" rIns="0" bIns="0" anchor="ctr">
            <a:noAutofit/>
          </a:bodyPr>
          <a:lstStyle>
            <a:lvl1pPr algn="r">
              <a:lnSpc>
                <a:spcPct val="109000"/>
              </a:lnSpc>
              <a:buNone/>
              <a:defRPr sz="8800" b="0">
                <a:solidFill>
                  <a:srgbClr val="FFFFFF"/>
                </a:solidFill>
                <a:latin typeface="+mj-ea"/>
                <a:ea typeface="+mj-ea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CN" altLang="en-US"/>
              <a:t>01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84" y="482457"/>
            <a:ext cx="10972888" cy="71120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556" y="1524000"/>
            <a:ext cx="10972888" cy="47244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束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氛围图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任意多边形 7"/>
          <p:cNvSpPr/>
          <p:nvPr userDrawn="1">
            <p:custDataLst>
              <p:tags r:id="rId4"/>
            </p:custDataLst>
          </p:nvPr>
        </p:nvSpPr>
        <p:spPr>
          <a:xfrm>
            <a:off x="7454902" y="2489198"/>
            <a:ext cx="4730750" cy="4366895"/>
          </a:xfrm>
          <a:custGeom>
            <a:avLst/>
            <a:gdLst>
              <a:gd name="connisteX0" fmla="*/ 4730748 w 4730748"/>
              <a:gd name="connsiteY0" fmla="*/ 2686050 h 4366607"/>
              <a:gd name="connisteX1" fmla="*/ 4730748 w 4730748"/>
              <a:gd name="connsiteY1" fmla="*/ 4366607 h 4366607"/>
              <a:gd name="connisteX2" fmla="*/ 2686050 w 4730748"/>
              <a:gd name="connsiteY2" fmla="*/ 4366607 h 4366607"/>
              <a:gd name="connisteX3" fmla="*/ 590546 w 4730748"/>
              <a:gd name="connsiteY3" fmla="*/ 4366607 h 4366607"/>
              <a:gd name="connisteX4" fmla="*/ 0 w 4730748"/>
              <a:gd name="connsiteY4" fmla="*/ 2686050 h 4366607"/>
              <a:gd name="connisteX5" fmla="*/ 1343025 w 4730748"/>
              <a:gd name="connsiteY5" fmla="*/ 359340 h 4366607"/>
              <a:gd name="connisteX6" fmla="*/ 2686050 w 4730748"/>
              <a:gd name="connsiteY6" fmla="*/ 0 h 4366607"/>
              <a:gd name="connisteX7" fmla="*/ 4730748 w 4730748"/>
              <a:gd name="connsiteY7" fmla="*/ 944108 h 4366607"/>
              <a:gd name="connisteX8" fmla="*/ 4730748 w 4730748"/>
              <a:gd name="connsiteY8" fmla="*/ 2686050 h 4366607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4730749" h="4366607">
                <a:moveTo>
                  <a:pt x="4730749" y="2686050"/>
                </a:moveTo>
                <a:lnTo>
                  <a:pt x="4730749" y="4366607"/>
                </a:lnTo>
                <a:lnTo>
                  <a:pt x="2686050" y="4366607"/>
                </a:lnTo>
                <a:lnTo>
                  <a:pt x="590547" y="4366607"/>
                </a:lnTo>
                <a:cubicBezTo>
                  <a:pt x="221065" y="3906481"/>
                  <a:pt x="0" y="3322079"/>
                  <a:pt x="0" y="2686050"/>
                </a:cubicBezTo>
                <a:cubicBezTo>
                  <a:pt x="0" y="1691832"/>
                  <a:pt x="540164" y="823774"/>
                  <a:pt x="1343025" y="359341"/>
                </a:cubicBezTo>
                <a:cubicBezTo>
                  <a:pt x="1738110" y="130805"/>
                  <a:pt x="2196809" y="0"/>
                  <a:pt x="2686050" y="0"/>
                </a:cubicBezTo>
                <a:cubicBezTo>
                  <a:pt x="3504840" y="0"/>
                  <a:pt x="4238079" y="366364"/>
                  <a:pt x="4730749" y="944109"/>
                </a:cubicBezTo>
                <a:lnTo>
                  <a:pt x="4730749" y="2686050"/>
                </a:lnTo>
                <a:close/>
              </a:path>
            </a:pathLst>
          </a:custGeom>
          <a:gradFill>
            <a:gsLst>
              <a:gs pos="0">
                <a:srgbClr val="FFFFFF">
                  <a:alpha val="10000"/>
                </a:srgbClr>
              </a:gs>
              <a:gs pos="100000">
                <a:srgbClr val="FFFFFF">
                  <a:alpha val="0"/>
                </a:srgbClr>
              </a:gs>
            </a:gsLst>
            <a:lin ang="2483400"/>
          </a:gra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7454900" cy="6311900"/>
          </a:xfrm>
          <a:custGeom>
            <a:avLst/>
            <a:gdLst>
              <a:gd name="connisteX0" fmla="*/ 7454902 w 7454902"/>
              <a:gd name="connsiteY0" fmla="*/ 1828800 h 6311902"/>
              <a:gd name="connisteX1" fmla="*/ 6742877 w 7454902"/>
              <a:gd name="connsiteY1" fmla="*/ 4254090 h 6311902"/>
              <a:gd name="connisteX2" fmla="*/ 2971800 w 7454902"/>
              <a:gd name="connsiteY2" fmla="*/ 6311902 h 6311902"/>
              <a:gd name="connisteX3" fmla="*/ 0 w 7454902"/>
              <a:gd name="connsiteY3" fmla="*/ 5185443 h 6311902"/>
              <a:gd name="connisteX4" fmla="*/ 9 w 7454902"/>
              <a:gd name="connsiteY4" fmla="*/ 1949445 h 6311902"/>
              <a:gd name="connisteX5" fmla="*/ 0 w 7454902"/>
              <a:gd name="connsiteY5" fmla="*/ 0 h 6311902"/>
              <a:gd name="connisteX6" fmla="*/ 2971800 w 7454902"/>
              <a:gd name="connsiteY6" fmla="*/ 0 h 6311902"/>
              <a:gd name="connisteX7" fmla="*/ 7066135 w 7454902"/>
              <a:gd name="connsiteY7" fmla="*/ 0 h 6311902"/>
              <a:gd name="connisteX8" fmla="*/ 7454902 w 7454902"/>
              <a:gd name="connsiteY8" fmla="*/ 1828800 h 6311902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7454902" h="6311902">
                <a:moveTo>
                  <a:pt x="7454902" y="1828800"/>
                </a:moveTo>
                <a:cubicBezTo>
                  <a:pt x="7454902" y="2722397"/>
                  <a:pt x="7193457" y="3554931"/>
                  <a:pt x="6742877" y="4254091"/>
                </a:cubicBezTo>
                <a:cubicBezTo>
                  <a:pt x="5945026" y="5492115"/>
                  <a:pt x="4554142" y="6311902"/>
                  <a:pt x="2971800" y="6311902"/>
                </a:cubicBezTo>
                <a:cubicBezTo>
                  <a:pt x="1831744" y="6311902"/>
                  <a:pt x="791093" y="5886359"/>
                  <a:pt x="0" y="5185444"/>
                </a:cubicBezTo>
                <a:lnTo>
                  <a:pt x="9" y="1949446"/>
                </a:lnTo>
                <a:lnTo>
                  <a:pt x="0" y="0"/>
                </a:lnTo>
                <a:lnTo>
                  <a:pt x="2971800" y="0"/>
                </a:lnTo>
                <a:lnTo>
                  <a:pt x="7066136" y="0"/>
                </a:lnTo>
                <a:cubicBezTo>
                  <a:pt x="7315977" y="558479"/>
                  <a:pt x="7454902" y="1177418"/>
                  <a:pt x="7454902" y="1828800"/>
                </a:cubicBezTo>
                <a:close/>
              </a:path>
            </a:pathLst>
          </a:custGeom>
          <a:gradFill>
            <a:gsLst>
              <a:gs pos="0">
                <a:srgbClr val="FFFFFF">
                  <a:alpha val="10000"/>
                </a:srgbClr>
              </a:gs>
              <a:gs pos="100000">
                <a:srgbClr val="FFFFFF">
                  <a:alpha val="0"/>
                </a:srgbClr>
              </a:gs>
            </a:gsLst>
            <a:lin ang="13335000" scaled="0"/>
          </a:gra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0" name="副标题 9"/>
          <p:cNvSpPr>
            <a:spLocks noGrp="1"/>
          </p:cNvSpPr>
          <p:nvPr>
            <p:ph type="subTitle" idx="13" hasCustomPrompt="1"/>
            <p:custDataLst>
              <p:tags r:id="rId9"/>
            </p:custDataLst>
          </p:nvPr>
        </p:nvSpPr>
        <p:spPr>
          <a:xfrm>
            <a:off x="3898901" y="2645411"/>
            <a:ext cx="4394204" cy="457200"/>
          </a:xfrm>
          <a:noFill/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25000"/>
              </a:lnSpc>
              <a:buNone/>
              <a:defRPr sz="2400" b="0">
                <a:solidFill>
                  <a:srgbClr val="FFFFFF"/>
                </a:solidFill>
                <a:latin typeface="+mn-ea"/>
                <a:ea typeface="+mn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THE END</a:t>
            </a:r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4" hasCustomPrompt="1"/>
            <p:custDataLst>
              <p:tags r:id="rId10"/>
            </p:custDataLst>
          </p:nvPr>
        </p:nvSpPr>
        <p:spPr>
          <a:xfrm>
            <a:off x="3835402" y="3155951"/>
            <a:ext cx="4521196" cy="1015999"/>
          </a:xfrm>
          <a:noFill/>
        </p:spPr>
        <p:txBody>
          <a:bodyPr lIns="0" tIns="0" rIns="0" bIns="0" anchor="t">
            <a:noAutofit/>
          </a:bodyPr>
          <a:lstStyle>
            <a:lvl1pPr algn="ctr">
              <a:lnSpc>
                <a:spcPct val="104000"/>
              </a:lnSpc>
              <a:buNone/>
              <a:defRPr sz="6400" b="0" u="none" strike="noStrike" kern="1200" cap="none" spc="0" normalizeH="0">
                <a:solidFill>
                  <a:srgbClr val="FFFFFF"/>
                </a:solidFill>
                <a:uFillTx/>
                <a:latin typeface="MiSans Normal" panose="00000500000000000000" charset="-122"/>
                <a:ea typeface="+mj-ea"/>
              </a:defRPr>
            </a:lvl1pPr>
          </a:lstStyle>
          <a:p>
            <a:r>
              <a:rPr lang="zh-CN" altLang="en-US"/>
              <a:t>谢谢观看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目录页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/Users/win10/AppData/Local/Temp/figmazip/slide_972d8eea5c447dcc\datas\氛围图-10001&amp;64899.png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0" y="0"/>
            <a:ext cx="3574415" cy="6858000"/>
          </a:xfrm>
          <a:prstGeom prst="rect">
            <a:avLst/>
          </a:pr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5"/>
          <p:cNvSpPr>
            <a:spLocks noGrp="1"/>
          </p:cNvSpPr>
          <p:nvPr>
            <p:ph type="ctrTitle" idx="13" hasCustomPrompt="1"/>
            <p:custDataLst>
              <p:tags r:id="rId8"/>
            </p:custDataLst>
          </p:nvPr>
        </p:nvSpPr>
        <p:spPr>
          <a:xfrm>
            <a:off x="825502" y="2059302"/>
            <a:ext cx="2260598" cy="761997"/>
          </a:xfrm>
          <a:noFill/>
        </p:spPr>
        <p:txBody>
          <a:bodyPr lIns="0" tIns="0" rIns="0" bIns="0" anchor="t">
            <a:noAutofit/>
          </a:bodyPr>
          <a:lstStyle>
            <a:lvl1pPr algn="l">
              <a:lnSpc>
                <a:spcPct val="114000"/>
              </a:lnSpc>
              <a:buNone/>
              <a:defRPr sz="4400" b="1">
                <a:solidFill>
                  <a:srgbClr val="FFFFFF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7" name="副标题 6"/>
          <p:cNvSpPr>
            <a:spLocks noGrp="1"/>
          </p:cNvSpPr>
          <p:nvPr>
            <p:ph type="subTitle" idx="14" hasCustomPrompt="1"/>
            <p:custDataLst>
              <p:tags r:id="rId9"/>
            </p:custDataLst>
          </p:nvPr>
        </p:nvSpPr>
        <p:spPr>
          <a:xfrm>
            <a:off x="825502" y="1549396"/>
            <a:ext cx="2197102" cy="457200"/>
          </a:xfrm>
          <a:noFill/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5000"/>
              </a:lnSpc>
              <a:buNone/>
              <a:defRPr sz="2400" b="0">
                <a:solidFill>
                  <a:srgbClr val="FFFFFF"/>
                </a:solidFill>
                <a:latin typeface="+mn-ea"/>
                <a:ea typeface="+mn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CONTENTS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-1-5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1" name="Subtitle 10"/>
          <p:cNvSpPr>
            <a:spLocks noGrp="1"/>
          </p:cNvSpPr>
          <p:nvPr>
            <p:ph type="subTitle" idx="17826305" hasCustomPrompt="1"/>
            <p:custDataLst>
              <p:tags r:id="rId5"/>
            </p:custDataLst>
          </p:nvPr>
        </p:nvSpPr>
        <p:spPr>
          <a:xfrm>
            <a:off x="761471" y="2667000"/>
            <a:ext cx="2363258" cy="457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CONTENTS</a:t>
            </a:r>
            <a:endParaRPr lang="zh-CN" altLang="en-US"/>
          </a:p>
        </p:txBody>
      </p:sp>
      <p:sp>
        <p:nvSpPr>
          <p:cNvPr id="12" name="Title 11"/>
          <p:cNvSpPr>
            <a:spLocks noGrp="1"/>
          </p:cNvSpPr>
          <p:nvPr>
            <p:ph type="ctrTitle" idx="17826049" hasCustomPrompt="1"/>
            <p:custDataLst>
              <p:tags r:id="rId6"/>
            </p:custDataLst>
          </p:nvPr>
        </p:nvSpPr>
        <p:spPr>
          <a:xfrm>
            <a:off x="760942" y="3175000"/>
            <a:ext cx="2364317" cy="762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None/>
              <a:defRPr sz="48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319883777" hasCustomPrompt="1"/>
            <p:custDataLst>
              <p:tags r:id="rId7"/>
            </p:custDataLst>
          </p:nvPr>
        </p:nvSpPr>
        <p:spPr>
          <a:xfrm>
            <a:off x="40703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90000"/>
                        <a:lumOff val="10000"/>
                      </a:schemeClr>
                    </a:gs>
                  </a:gsLst>
                  <a:lin ang="5400000" scaled="0"/>
                </a:gradFill>
              </a:defRPr>
            </a:lvl1pPr>
          </a:lstStyle>
          <a:p>
            <a:pPr lvl="0"/>
            <a:r>
              <a:rPr lang="zh-CN" altLang="en-US"/>
              <a:t>01</a:t>
            </a:r>
            <a:endParaRPr lang="zh-CN" altLang="en-US"/>
          </a:p>
        </p:txBody>
      </p:sp>
      <p:sp>
        <p:nvSpPr>
          <p:cNvPr id="14" name="装饰  3"/>
          <p:cNvSpPr>
            <a:spLocks noGrp="1"/>
          </p:cNvSpPr>
          <p:nvPr>
            <p:ph type="body" idx="319883522" hasCustomPrompt="1"/>
            <p:custDataLst>
              <p:tags r:id="rId8"/>
            </p:custDataLst>
          </p:nvPr>
        </p:nvSpPr>
        <p:spPr>
          <a:xfrm>
            <a:off x="48514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idx="51446017" hasCustomPrompt="1"/>
            <p:custDataLst>
              <p:tags r:id="rId9"/>
            </p:custDataLst>
          </p:nvPr>
        </p:nvSpPr>
        <p:spPr>
          <a:xfrm>
            <a:off x="50800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idx="319949313" hasCustomPrompt="1"/>
            <p:custDataLst>
              <p:tags r:id="rId10"/>
            </p:custDataLst>
          </p:nvPr>
        </p:nvSpPr>
        <p:spPr>
          <a:xfrm>
            <a:off x="79946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90000"/>
                        <a:lumOff val="10000"/>
                      </a:schemeClr>
                    </a:gs>
                  </a:gsLst>
                  <a:lin ang="5400000" scaled="0"/>
                </a:gradFill>
              </a:defRPr>
            </a:lvl1pPr>
          </a:lstStyle>
          <a:p>
            <a:pPr lvl="0"/>
            <a:r>
              <a:rPr lang="zh-CN" altLang="en-US"/>
              <a:t>02</a:t>
            </a:r>
            <a:endParaRPr lang="zh-CN" altLang="en-US"/>
          </a:p>
        </p:txBody>
      </p:sp>
      <p:sp>
        <p:nvSpPr>
          <p:cNvPr id="17" name="装饰  6"/>
          <p:cNvSpPr>
            <a:spLocks noGrp="1"/>
          </p:cNvSpPr>
          <p:nvPr>
            <p:ph type="body" idx="319949058" hasCustomPrompt="1"/>
            <p:custDataLst>
              <p:tags r:id="rId11"/>
            </p:custDataLst>
          </p:nvPr>
        </p:nvSpPr>
        <p:spPr>
          <a:xfrm>
            <a:off x="87757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idx="51511553" hasCustomPrompt="1"/>
            <p:custDataLst>
              <p:tags r:id="rId12"/>
            </p:custDataLst>
          </p:nvPr>
        </p:nvSpPr>
        <p:spPr>
          <a:xfrm>
            <a:off x="90043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9" name="Text Placeholder 18"/>
          <p:cNvSpPr>
            <a:spLocks noGrp="1"/>
          </p:cNvSpPr>
          <p:nvPr>
            <p:ph type="body" idx="320014849" hasCustomPrompt="1"/>
            <p:custDataLst>
              <p:tags r:id="rId13"/>
            </p:custDataLst>
          </p:nvPr>
        </p:nvSpPr>
        <p:spPr>
          <a:xfrm>
            <a:off x="4070350" y="39624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90000"/>
                        <a:lumOff val="10000"/>
                      </a:schemeClr>
                    </a:gs>
                  </a:gsLst>
                  <a:lin ang="5400000" scaled="0"/>
                </a:gradFill>
              </a:defRPr>
            </a:lvl1pPr>
          </a:lstStyle>
          <a:p>
            <a:pPr lvl="0"/>
            <a:r>
              <a:rPr lang="zh-CN" altLang="en-US"/>
              <a:t>03</a:t>
            </a:r>
            <a:endParaRPr lang="zh-CN" altLang="en-US"/>
          </a:p>
        </p:txBody>
      </p:sp>
      <p:sp>
        <p:nvSpPr>
          <p:cNvPr id="20" name="装饰  9"/>
          <p:cNvSpPr>
            <a:spLocks noGrp="1"/>
          </p:cNvSpPr>
          <p:nvPr>
            <p:ph type="body" idx="320014594" hasCustomPrompt="1"/>
            <p:custDataLst>
              <p:tags r:id="rId14"/>
            </p:custDataLst>
          </p:nvPr>
        </p:nvSpPr>
        <p:spPr>
          <a:xfrm>
            <a:off x="4851400" y="38862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1" name="Text Placeholder 20"/>
          <p:cNvSpPr>
            <a:spLocks noGrp="1"/>
          </p:cNvSpPr>
          <p:nvPr>
            <p:ph type="body" idx="51577089" hasCustomPrompt="1"/>
            <p:custDataLst>
              <p:tags r:id="rId15"/>
            </p:custDataLst>
          </p:nvPr>
        </p:nvSpPr>
        <p:spPr>
          <a:xfrm>
            <a:off x="5080000" y="38100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22" name="Text Placeholder 21"/>
          <p:cNvSpPr>
            <a:spLocks noGrp="1"/>
          </p:cNvSpPr>
          <p:nvPr>
            <p:ph type="body" idx="320080385" hasCustomPrompt="1"/>
            <p:custDataLst>
              <p:tags r:id="rId16"/>
            </p:custDataLst>
          </p:nvPr>
        </p:nvSpPr>
        <p:spPr>
          <a:xfrm>
            <a:off x="7994650" y="39624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90000"/>
                        <a:lumOff val="10000"/>
                      </a:schemeClr>
                    </a:gs>
                  </a:gsLst>
                  <a:lin ang="5400000" scaled="0"/>
                </a:gradFill>
              </a:defRPr>
            </a:lvl1pPr>
          </a:lstStyle>
          <a:p>
            <a:pPr lvl="0"/>
            <a:r>
              <a:rPr lang="zh-CN" altLang="en-US"/>
              <a:t>04</a:t>
            </a:r>
            <a:endParaRPr lang="zh-CN" altLang="en-US"/>
          </a:p>
        </p:txBody>
      </p:sp>
      <p:sp>
        <p:nvSpPr>
          <p:cNvPr id="23" name="装饰  2"/>
          <p:cNvSpPr>
            <a:spLocks noGrp="1"/>
          </p:cNvSpPr>
          <p:nvPr>
            <p:ph type="body" idx="320080130" hasCustomPrompt="1"/>
            <p:custDataLst>
              <p:tags r:id="rId17"/>
            </p:custDataLst>
          </p:nvPr>
        </p:nvSpPr>
        <p:spPr>
          <a:xfrm>
            <a:off x="8775700" y="38862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4" name="Text Placeholder 23"/>
          <p:cNvSpPr>
            <a:spLocks noGrp="1"/>
          </p:cNvSpPr>
          <p:nvPr>
            <p:ph type="body" idx="51642625" hasCustomPrompt="1"/>
            <p:custDataLst>
              <p:tags r:id="rId18"/>
            </p:custDataLst>
          </p:nvPr>
        </p:nvSpPr>
        <p:spPr>
          <a:xfrm>
            <a:off x="9004300" y="38100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节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氛围图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任意多边形 7"/>
          <p:cNvSpPr/>
          <p:nvPr userDrawn="1">
            <p:custDataLst>
              <p:tags r:id="rId4"/>
            </p:custDataLst>
          </p:nvPr>
        </p:nvSpPr>
        <p:spPr>
          <a:xfrm>
            <a:off x="2387599" y="787399"/>
            <a:ext cx="5105400" cy="5105400"/>
          </a:xfrm>
          <a:custGeom>
            <a:avLst/>
            <a:gdLst>
              <a:gd name="connisteX0" fmla="*/ 5105396 w 5105396"/>
              <a:gd name="connsiteY0" fmla="*/ 2552703 h 5105396"/>
              <a:gd name="connisteX1" fmla="*/ 4699961 w 5105396"/>
              <a:gd name="connsiteY1" fmla="*/ 3933675 h 5105396"/>
              <a:gd name="connisteX2" fmla="*/ 2552703 w 5105396"/>
              <a:gd name="connsiteY2" fmla="*/ 5105396 h 5105396"/>
              <a:gd name="connisteX3" fmla="*/ 0 w 5105396"/>
              <a:gd name="connsiteY3" fmla="*/ 2552703 h 5105396"/>
              <a:gd name="connisteX4" fmla="*/ 1276346 w 5105396"/>
              <a:gd name="connsiteY4" fmla="*/ 341510 h 5105396"/>
              <a:gd name="connisteX5" fmla="*/ 2552703 w 5105396"/>
              <a:gd name="connsiteY5" fmla="*/ 0 h 5105396"/>
              <a:gd name="connisteX6" fmla="*/ 5105396 w 5105396"/>
              <a:gd name="connsiteY6" fmla="*/ 2552703 h 5105396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5105397" h="5105397">
                <a:moveTo>
                  <a:pt x="5105397" y="2552703"/>
                </a:moveTo>
                <a:cubicBezTo>
                  <a:pt x="5105397" y="3061530"/>
                  <a:pt x="4956533" y="3535564"/>
                  <a:pt x="4699961" y="3933676"/>
                </a:cubicBezTo>
                <a:cubicBezTo>
                  <a:pt x="4245678" y="4638614"/>
                  <a:pt x="3453698" y="5105397"/>
                  <a:pt x="2552703" y="5105397"/>
                </a:cubicBezTo>
                <a:cubicBezTo>
                  <a:pt x="1142881" y="5105397"/>
                  <a:pt x="0" y="3962516"/>
                  <a:pt x="0" y="2552703"/>
                </a:cubicBezTo>
                <a:cubicBezTo>
                  <a:pt x="0" y="1607844"/>
                  <a:pt x="513344" y="782882"/>
                  <a:pt x="1276347" y="341510"/>
                </a:cubicBezTo>
                <a:cubicBezTo>
                  <a:pt x="1651809" y="124313"/>
                  <a:pt x="2087740" y="0"/>
                  <a:pt x="2552703" y="0"/>
                </a:cubicBezTo>
                <a:cubicBezTo>
                  <a:pt x="3962516" y="0"/>
                  <a:pt x="5105397" y="1142881"/>
                  <a:pt x="5105397" y="2552703"/>
                </a:cubicBezTo>
                <a:close/>
              </a:path>
            </a:pathLst>
          </a:custGeom>
          <a:gradFill>
            <a:gsLst>
              <a:gs pos="0">
                <a:srgbClr val="FFFFFF">
                  <a:alpha val="5000"/>
                </a:srgbClr>
              </a:gs>
              <a:gs pos="100000">
                <a:srgbClr val="FFFFFF">
                  <a:alpha val="10000"/>
                </a:srgbClr>
              </a:gs>
            </a:gsLst>
            <a:lin ang="2559600"/>
          </a:gra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9" name="任意多边形 8"/>
          <p:cNvSpPr/>
          <p:nvPr userDrawn="1">
            <p:custDataLst>
              <p:tags r:id="rId5"/>
            </p:custDataLst>
          </p:nvPr>
        </p:nvSpPr>
        <p:spPr>
          <a:xfrm>
            <a:off x="6096003" y="1955801"/>
            <a:ext cx="3327400" cy="3327400"/>
          </a:xfrm>
          <a:custGeom>
            <a:avLst/>
            <a:gdLst>
              <a:gd name="connisteX0" fmla="*/ 3327401 w 3327401"/>
              <a:gd name="connsiteY0" fmla="*/ 1663695 h 3327401"/>
              <a:gd name="connisteX1" fmla="*/ 3063166 w 3327401"/>
              <a:gd name="connsiteY1" fmla="*/ 2563739 h 3327401"/>
              <a:gd name="connisteX2" fmla="*/ 1663695 w 3327401"/>
              <a:gd name="connsiteY2" fmla="*/ 3327401 h 3327401"/>
              <a:gd name="connisteX3" fmla="*/ 0 w 3327401"/>
              <a:gd name="connsiteY3" fmla="*/ 1663695 h 3327401"/>
              <a:gd name="connisteX4" fmla="*/ 831847 w 3327401"/>
              <a:gd name="connsiteY4" fmla="*/ 222574 h 3327401"/>
              <a:gd name="connisteX5" fmla="*/ 1663695 w 3327401"/>
              <a:gd name="connsiteY5" fmla="*/ 0 h 3327401"/>
              <a:gd name="connisteX6" fmla="*/ 3327401 w 3327401"/>
              <a:gd name="connsiteY6" fmla="*/ 1663695 h 3327401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3327401" h="3327401">
                <a:moveTo>
                  <a:pt x="3327401" y="1663696"/>
                </a:moveTo>
                <a:cubicBezTo>
                  <a:pt x="3327401" y="1995321"/>
                  <a:pt x="3230374" y="2304279"/>
                  <a:pt x="3063167" y="2563740"/>
                </a:cubicBezTo>
                <a:cubicBezTo>
                  <a:pt x="2767075" y="3023171"/>
                  <a:pt x="2250924" y="3327401"/>
                  <a:pt x="1663696" y="3327401"/>
                </a:cubicBezTo>
                <a:cubicBezTo>
                  <a:pt x="744861" y="3327401"/>
                  <a:pt x="0" y="2582531"/>
                  <a:pt x="0" y="1663696"/>
                </a:cubicBezTo>
                <a:cubicBezTo>
                  <a:pt x="0" y="1047893"/>
                  <a:pt x="334570" y="510235"/>
                  <a:pt x="831848" y="222574"/>
                </a:cubicBezTo>
                <a:cubicBezTo>
                  <a:pt x="1076560" y="81016"/>
                  <a:pt x="1360664" y="0"/>
                  <a:pt x="1663696" y="0"/>
                </a:cubicBezTo>
                <a:cubicBezTo>
                  <a:pt x="2582531" y="0"/>
                  <a:pt x="3327401" y="744861"/>
                  <a:pt x="3327401" y="1663696"/>
                </a:cubicBezTo>
                <a:close/>
              </a:path>
            </a:pathLst>
          </a:custGeom>
          <a:gradFill>
            <a:gsLst>
              <a:gs pos="0">
                <a:srgbClr val="FFFFFF">
                  <a:alpha val="10000"/>
                </a:srgbClr>
              </a:gs>
              <a:gs pos="100000">
                <a:srgbClr val="FFFFFF">
                  <a:alpha val="0"/>
                </a:srgbClr>
              </a:gs>
            </a:gsLst>
            <a:lin ang="2539800"/>
          </a:gra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latin typeface="MiSans Normal" panose="00000500000000000000" charset="-122"/>
                <a:ea typeface="MiSans Normal" panose="00000500000000000000" charset="-122"/>
              </a:rPr>
            </a:fld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2" name="任意多边形 11"/>
          <p:cNvSpPr/>
          <p:nvPr userDrawn="1">
            <p:custDataLst>
              <p:tags r:id="rId8"/>
            </p:custDataLst>
          </p:nvPr>
        </p:nvSpPr>
        <p:spPr>
          <a:xfrm>
            <a:off x="3486152" y="2743509"/>
            <a:ext cx="50800" cy="1219200"/>
          </a:xfrm>
          <a:custGeom>
            <a:avLst/>
            <a:gdLst>
              <a:gd name="connisteX0" fmla="*/ 0 w 50804"/>
              <a:gd name="connsiteY0" fmla="*/ 25402 h 1219196"/>
              <a:gd name="connisteX1" fmla="*/ 25402 w 50804"/>
              <a:gd name="connsiteY1" fmla="*/ 0 h 1219196"/>
              <a:gd name="connisteX2" fmla="*/ 25402 w 50804"/>
              <a:gd name="connsiteY2" fmla="*/ 0 h 1219196"/>
              <a:gd name="connisteX3" fmla="*/ 50804 w 50804"/>
              <a:gd name="connsiteY3" fmla="*/ 25402 h 1219196"/>
              <a:gd name="connisteX4" fmla="*/ 50804 w 50804"/>
              <a:gd name="connsiteY4" fmla="*/ 1193804 h 1219196"/>
              <a:gd name="connisteX5" fmla="*/ 25402 w 50804"/>
              <a:gd name="connsiteY5" fmla="*/ 1219196 h 1219196"/>
              <a:gd name="connisteX6" fmla="*/ 25402 w 50804"/>
              <a:gd name="connsiteY6" fmla="*/ 1219196 h 1219196"/>
              <a:gd name="connisteX7" fmla="*/ 0 w 50804"/>
              <a:gd name="connsiteY7" fmla="*/ 1193804 h 1219196"/>
              <a:gd name="connisteX8" fmla="*/ 0 w 50804"/>
              <a:gd name="connsiteY8" fmla="*/ 25402 h 1219196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50804" h="1219197">
                <a:moveTo>
                  <a:pt x="0" y="25402"/>
                </a:moveTo>
                <a:cubicBezTo>
                  <a:pt x="0" y="11375"/>
                  <a:pt x="11375" y="0"/>
                  <a:pt x="25402" y="0"/>
                </a:cubicBezTo>
                <a:lnTo>
                  <a:pt x="25402" y="0"/>
                </a:lnTo>
                <a:cubicBezTo>
                  <a:pt x="39429" y="0"/>
                  <a:pt x="50804" y="11375"/>
                  <a:pt x="50804" y="25402"/>
                </a:cubicBezTo>
                <a:lnTo>
                  <a:pt x="50804" y="1193804"/>
                </a:lnTo>
                <a:cubicBezTo>
                  <a:pt x="50804" y="1207831"/>
                  <a:pt x="39429" y="1219197"/>
                  <a:pt x="25402" y="1219197"/>
                </a:cubicBezTo>
                <a:lnTo>
                  <a:pt x="25402" y="1219197"/>
                </a:lnTo>
                <a:cubicBezTo>
                  <a:pt x="11375" y="1219197"/>
                  <a:pt x="0" y="1207831"/>
                  <a:pt x="0" y="1193804"/>
                </a:cubicBezTo>
                <a:lnTo>
                  <a:pt x="0" y="25402"/>
                </a:lnTo>
                <a:close/>
              </a:path>
            </a:pathLst>
          </a:custGeom>
          <a:gradFill>
            <a:gsLst>
              <a:gs pos="0">
                <a:srgbClr val="FFFFFF"/>
              </a:gs>
              <a:gs pos="100000">
                <a:srgbClr val="FFFFFF">
                  <a:alpha val="50000"/>
                </a:srgbClr>
              </a:gs>
            </a:gsLst>
            <a:lin ang="5400000"/>
          </a:gra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latin typeface="MiSans Normal" panose="00000500000000000000" charset="-122"/>
                <a:ea typeface="MiSans Normal" panose="00000500000000000000" charset="-122"/>
              </a:rPr>
            </a:fld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0" name="标题 9"/>
          <p:cNvSpPr>
            <a:spLocks noGrp="1"/>
          </p:cNvSpPr>
          <p:nvPr>
            <p:ph type="ctrTitle" idx="13" hasCustomPrompt="1"/>
            <p:custDataLst>
              <p:tags r:id="rId10"/>
            </p:custDataLst>
          </p:nvPr>
        </p:nvSpPr>
        <p:spPr>
          <a:xfrm>
            <a:off x="3956050" y="2336165"/>
            <a:ext cx="6943725" cy="2033905"/>
          </a:xfrm>
          <a:noFill/>
        </p:spPr>
        <p:txBody>
          <a:bodyPr lIns="0" tIns="0" rIns="0" bIns="0" anchor="ctr">
            <a:normAutofit/>
          </a:bodyPr>
          <a:lstStyle>
            <a:lvl1pPr algn="l">
              <a:lnSpc>
                <a:spcPct val="104000"/>
              </a:lnSpc>
              <a:buNone/>
              <a:defRPr sz="4800" b="0">
                <a:solidFill>
                  <a:srgbClr val="FFFFFF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>
                <a:latin typeface="MiSans Medium" panose="00000600000000000000" charset="-122"/>
                <a:ea typeface="MiSans Medium" panose="00000600000000000000" charset="-122"/>
              </a:rPr>
              <a:t>章节页的标题</a:t>
            </a:r>
            <a:endParaRPr lang="zh-CN" altLang="en-US">
              <a:latin typeface="MiSans Medium" panose="00000600000000000000" charset="-122"/>
              <a:ea typeface="MiSans Medium" panose="00000600000000000000" charset="-122"/>
            </a:endParaRPr>
          </a:p>
        </p:txBody>
      </p:sp>
      <p:sp>
        <p:nvSpPr>
          <p:cNvPr id="11" name="文本占位符 10"/>
          <p:cNvSpPr>
            <a:spLocks noGrp="1"/>
          </p:cNvSpPr>
          <p:nvPr>
            <p:ph type="body" idx="14" hasCustomPrompt="1"/>
            <p:custDataLst>
              <p:tags r:id="rId11"/>
            </p:custDataLst>
          </p:nvPr>
        </p:nvSpPr>
        <p:spPr>
          <a:xfrm>
            <a:off x="1040130" y="2309495"/>
            <a:ext cx="2125980" cy="2034540"/>
          </a:xfrm>
          <a:noFill/>
        </p:spPr>
        <p:txBody>
          <a:bodyPr lIns="0" tIns="0" rIns="0" bIns="0" anchor="ctr">
            <a:noAutofit/>
          </a:bodyPr>
          <a:lstStyle>
            <a:lvl1pPr algn="r">
              <a:lnSpc>
                <a:spcPct val="109000"/>
              </a:lnSpc>
              <a:buNone/>
              <a:defRPr sz="8800" b="0">
                <a:solidFill>
                  <a:srgbClr val="FFFFFF"/>
                </a:solidFill>
                <a:latin typeface="+mj-ea"/>
                <a:ea typeface="+mj-ea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01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束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氛围图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任意多边形 7"/>
          <p:cNvSpPr/>
          <p:nvPr userDrawn="1">
            <p:custDataLst>
              <p:tags r:id="rId4"/>
            </p:custDataLst>
          </p:nvPr>
        </p:nvSpPr>
        <p:spPr>
          <a:xfrm>
            <a:off x="7454902" y="2489198"/>
            <a:ext cx="4730750" cy="4366895"/>
          </a:xfrm>
          <a:custGeom>
            <a:avLst/>
            <a:gdLst>
              <a:gd name="connisteX0" fmla="*/ 4730748 w 4730748"/>
              <a:gd name="connsiteY0" fmla="*/ 2686050 h 4366607"/>
              <a:gd name="connisteX1" fmla="*/ 4730748 w 4730748"/>
              <a:gd name="connsiteY1" fmla="*/ 4366607 h 4366607"/>
              <a:gd name="connisteX2" fmla="*/ 2686050 w 4730748"/>
              <a:gd name="connsiteY2" fmla="*/ 4366607 h 4366607"/>
              <a:gd name="connisteX3" fmla="*/ 590546 w 4730748"/>
              <a:gd name="connsiteY3" fmla="*/ 4366607 h 4366607"/>
              <a:gd name="connisteX4" fmla="*/ 0 w 4730748"/>
              <a:gd name="connsiteY4" fmla="*/ 2686050 h 4366607"/>
              <a:gd name="connisteX5" fmla="*/ 1343025 w 4730748"/>
              <a:gd name="connsiteY5" fmla="*/ 359340 h 4366607"/>
              <a:gd name="connisteX6" fmla="*/ 2686050 w 4730748"/>
              <a:gd name="connsiteY6" fmla="*/ 0 h 4366607"/>
              <a:gd name="connisteX7" fmla="*/ 4730748 w 4730748"/>
              <a:gd name="connsiteY7" fmla="*/ 944108 h 4366607"/>
              <a:gd name="connisteX8" fmla="*/ 4730748 w 4730748"/>
              <a:gd name="connsiteY8" fmla="*/ 2686050 h 4366607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4730749" h="4366607">
                <a:moveTo>
                  <a:pt x="4730749" y="2686050"/>
                </a:moveTo>
                <a:lnTo>
                  <a:pt x="4730749" y="4366607"/>
                </a:lnTo>
                <a:lnTo>
                  <a:pt x="2686050" y="4366607"/>
                </a:lnTo>
                <a:lnTo>
                  <a:pt x="590547" y="4366607"/>
                </a:lnTo>
                <a:cubicBezTo>
                  <a:pt x="221065" y="3906481"/>
                  <a:pt x="0" y="3322079"/>
                  <a:pt x="0" y="2686050"/>
                </a:cubicBezTo>
                <a:cubicBezTo>
                  <a:pt x="0" y="1691832"/>
                  <a:pt x="540164" y="823774"/>
                  <a:pt x="1343025" y="359341"/>
                </a:cubicBezTo>
                <a:cubicBezTo>
                  <a:pt x="1738110" y="130805"/>
                  <a:pt x="2196809" y="0"/>
                  <a:pt x="2686050" y="0"/>
                </a:cubicBezTo>
                <a:cubicBezTo>
                  <a:pt x="3504840" y="0"/>
                  <a:pt x="4238079" y="366364"/>
                  <a:pt x="4730749" y="944109"/>
                </a:cubicBezTo>
                <a:lnTo>
                  <a:pt x="4730749" y="2686050"/>
                </a:lnTo>
                <a:close/>
              </a:path>
            </a:pathLst>
          </a:custGeom>
          <a:gradFill>
            <a:gsLst>
              <a:gs pos="0">
                <a:srgbClr val="FFFFFF">
                  <a:alpha val="10000"/>
                </a:srgbClr>
              </a:gs>
              <a:gs pos="100000">
                <a:srgbClr val="FFFFFF">
                  <a:alpha val="0"/>
                </a:srgbClr>
              </a:gs>
            </a:gsLst>
            <a:lin ang="2483400"/>
          </a:gra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9" name="任意多边形 8"/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7454900" cy="6311900"/>
          </a:xfrm>
          <a:custGeom>
            <a:avLst/>
            <a:gdLst>
              <a:gd name="connisteX0" fmla="*/ 7454902 w 7454902"/>
              <a:gd name="connsiteY0" fmla="*/ 1828800 h 6311902"/>
              <a:gd name="connisteX1" fmla="*/ 6742877 w 7454902"/>
              <a:gd name="connsiteY1" fmla="*/ 4254090 h 6311902"/>
              <a:gd name="connisteX2" fmla="*/ 2971800 w 7454902"/>
              <a:gd name="connsiteY2" fmla="*/ 6311902 h 6311902"/>
              <a:gd name="connisteX3" fmla="*/ 0 w 7454902"/>
              <a:gd name="connsiteY3" fmla="*/ 5185443 h 6311902"/>
              <a:gd name="connisteX4" fmla="*/ 9 w 7454902"/>
              <a:gd name="connsiteY4" fmla="*/ 1949445 h 6311902"/>
              <a:gd name="connisteX5" fmla="*/ 0 w 7454902"/>
              <a:gd name="connsiteY5" fmla="*/ 0 h 6311902"/>
              <a:gd name="connisteX6" fmla="*/ 2971800 w 7454902"/>
              <a:gd name="connsiteY6" fmla="*/ 0 h 6311902"/>
              <a:gd name="connisteX7" fmla="*/ 7066135 w 7454902"/>
              <a:gd name="connsiteY7" fmla="*/ 0 h 6311902"/>
              <a:gd name="connisteX8" fmla="*/ 7454902 w 7454902"/>
              <a:gd name="connsiteY8" fmla="*/ 1828800 h 6311902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7454902" h="6311902">
                <a:moveTo>
                  <a:pt x="7454902" y="1828800"/>
                </a:moveTo>
                <a:cubicBezTo>
                  <a:pt x="7454902" y="2722397"/>
                  <a:pt x="7193457" y="3554931"/>
                  <a:pt x="6742877" y="4254091"/>
                </a:cubicBezTo>
                <a:cubicBezTo>
                  <a:pt x="5945026" y="5492115"/>
                  <a:pt x="4554142" y="6311902"/>
                  <a:pt x="2971800" y="6311902"/>
                </a:cubicBezTo>
                <a:cubicBezTo>
                  <a:pt x="1831744" y="6311902"/>
                  <a:pt x="791093" y="5886359"/>
                  <a:pt x="0" y="5185444"/>
                </a:cubicBezTo>
                <a:lnTo>
                  <a:pt x="9" y="1949446"/>
                </a:lnTo>
                <a:lnTo>
                  <a:pt x="0" y="0"/>
                </a:lnTo>
                <a:lnTo>
                  <a:pt x="2971800" y="0"/>
                </a:lnTo>
                <a:lnTo>
                  <a:pt x="7066136" y="0"/>
                </a:lnTo>
                <a:cubicBezTo>
                  <a:pt x="7315977" y="558479"/>
                  <a:pt x="7454902" y="1177418"/>
                  <a:pt x="7454902" y="1828800"/>
                </a:cubicBezTo>
                <a:close/>
              </a:path>
            </a:pathLst>
          </a:custGeom>
          <a:gradFill>
            <a:gsLst>
              <a:gs pos="0">
                <a:srgbClr val="FFFFFF">
                  <a:alpha val="10000"/>
                </a:srgbClr>
              </a:gs>
              <a:gs pos="100000">
                <a:srgbClr val="FFFFFF">
                  <a:alpha val="0"/>
                </a:srgbClr>
              </a:gs>
            </a:gsLst>
            <a:lin ang="13335000" scaled="0"/>
          </a:gra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latin typeface="MiSans Normal" panose="00000500000000000000" charset="-122"/>
                <a:ea typeface="MiSans Normal" panose="00000500000000000000" charset="-122"/>
              </a:rPr>
            </a:fld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latin typeface="MiSans Normal" panose="00000500000000000000" charset="-122"/>
                <a:ea typeface="MiSans Normal" panose="00000500000000000000" charset="-122"/>
              </a:rPr>
            </a:fld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0" name="副标题 9"/>
          <p:cNvSpPr>
            <a:spLocks noGrp="1"/>
          </p:cNvSpPr>
          <p:nvPr>
            <p:ph type="subTitle" idx="13" hasCustomPrompt="1"/>
            <p:custDataLst>
              <p:tags r:id="rId9"/>
            </p:custDataLst>
          </p:nvPr>
        </p:nvSpPr>
        <p:spPr>
          <a:xfrm>
            <a:off x="3898901" y="2645411"/>
            <a:ext cx="4394204" cy="457200"/>
          </a:xfrm>
          <a:noFill/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25000"/>
              </a:lnSpc>
              <a:buNone/>
              <a:defRPr sz="2400" b="0">
                <a:solidFill>
                  <a:srgbClr val="FFFFFF"/>
                </a:solidFill>
                <a:latin typeface="+mn-ea"/>
                <a:ea typeface="+mn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THE END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1" name="标题 10"/>
          <p:cNvSpPr>
            <a:spLocks noGrp="1"/>
          </p:cNvSpPr>
          <p:nvPr>
            <p:ph type="ctrTitle" idx="14" hasCustomPrompt="1"/>
            <p:custDataLst>
              <p:tags r:id="rId10"/>
            </p:custDataLst>
          </p:nvPr>
        </p:nvSpPr>
        <p:spPr>
          <a:xfrm>
            <a:off x="3835402" y="3155951"/>
            <a:ext cx="4521196" cy="1015999"/>
          </a:xfrm>
          <a:noFill/>
        </p:spPr>
        <p:txBody>
          <a:bodyPr lIns="0" tIns="0" rIns="0" bIns="0" anchor="t">
            <a:noAutofit/>
          </a:bodyPr>
          <a:lstStyle>
            <a:lvl1pPr algn="ctr">
              <a:lnSpc>
                <a:spcPct val="104000"/>
              </a:lnSpc>
              <a:buNone/>
              <a:defRPr sz="6400" b="0" u="none" strike="noStrike" kern="1200" cap="none" spc="0" normalizeH="0">
                <a:solidFill>
                  <a:srgbClr val="FFFFFF"/>
                </a:solidFill>
                <a:uFillTx/>
                <a:latin typeface="MiSans Normal" panose="00000500000000000000" charset="-122"/>
                <a:ea typeface="+mj-ea"/>
              </a:defRPr>
            </a:lvl1pPr>
          </a:lstStyle>
          <a:p>
            <a:r>
              <a:rPr lang="zh-CN" altLang="en-US">
                <a:latin typeface="MiSans Medium" panose="00000600000000000000" charset="-122"/>
                <a:ea typeface="MiSans Medium" panose="00000600000000000000" charset="-122"/>
              </a:rPr>
              <a:t>谢谢观看</a:t>
            </a:r>
            <a:endParaRPr lang="zh-CN" altLang="en-US">
              <a:latin typeface="MiSans Medium" panose="00000600000000000000" charset="-122"/>
              <a:ea typeface="MiSans Medium" panose="00000600000000000000" charset="-122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-1-5_3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latin typeface="MiSans Normal" panose="00000500000000000000" charset="-122"/>
                <a:ea typeface="MiSans Normal" panose="00000500000000000000" charset="-122"/>
              </a:rPr>
            </a:fld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latin typeface="MiSans Normal" panose="00000500000000000000" charset="-122"/>
                <a:ea typeface="MiSans Normal" panose="00000500000000000000" charset="-122"/>
              </a:rPr>
            </a:fld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1" name="副标题 10"/>
          <p:cNvSpPr>
            <a:spLocks noGrp="1"/>
          </p:cNvSpPr>
          <p:nvPr>
            <p:ph type="subTitle" idx="16386" hasCustomPrompt="1"/>
            <p:custDataLst>
              <p:tags r:id="rId5"/>
            </p:custDataLst>
          </p:nvPr>
        </p:nvSpPr>
        <p:spPr>
          <a:xfrm>
            <a:off x="761471" y="2667000"/>
            <a:ext cx="2363258" cy="457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CONTENTS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2" name="标题 11"/>
          <p:cNvSpPr>
            <a:spLocks noGrp="1"/>
          </p:cNvSpPr>
          <p:nvPr>
            <p:ph type="ctrTitle" idx="16385" hasCustomPrompt="1"/>
            <p:custDataLst>
              <p:tags r:id="rId6"/>
            </p:custDataLst>
          </p:nvPr>
        </p:nvSpPr>
        <p:spPr>
          <a:xfrm>
            <a:off x="760942" y="3175000"/>
            <a:ext cx="2364317" cy="762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None/>
              <a:defRPr sz="4800" b="1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>
                <a:latin typeface="MiSans Medium" panose="00000600000000000000" charset="-122"/>
                <a:ea typeface="MiSans Medium" panose="00000600000000000000" charset="-122"/>
              </a:rPr>
              <a:t>目录</a:t>
            </a:r>
            <a:endParaRPr lang="zh-CN" altLang="en-US">
              <a:latin typeface="MiSans Medium" panose="00000600000000000000" charset="-122"/>
              <a:ea typeface="MiSans Medium" panose="00000600000000000000" charset="-122"/>
            </a:endParaRPr>
          </a:p>
        </p:txBody>
      </p:sp>
      <p:sp>
        <p:nvSpPr>
          <p:cNvPr id="13" name="文本占位符 12"/>
          <p:cNvSpPr>
            <a:spLocks noGrp="1"/>
          </p:cNvSpPr>
          <p:nvPr>
            <p:ph type="body" idx="16388" hasCustomPrompt="1"/>
            <p:custDataLst>
              <p:tags r:id="rId7"/>
            </p:custDataLst>
          </p:nvPr>
        </p:nvSpPr>
        <p:spPr>
          <a:xfrm>
            <a:off x="40703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01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4" name="装饰  3"/>
          <p:cNvSpPr>
            <a:spLocks noGrp="1"/>
          </p:cNvSpPr>
          <p:nvPr>
            <p:ph type="body" idx="16393" hasCustomPrompt="1"/>
            <p:custDataLst>
              <p:tags r:id="rId8"/>
            </p:custDataLst>
          </p:nvPr>
        </p:nvSpPr>
        <p:spPr>
          <a:xfrm>
            <a:off x="48514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 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50800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单击此处添加项标题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6" name="文本占位符 15"/>
          <p:cNvSpPr>
            <a:spLocks noGrp="1"/>
          </p:cNvSpPr>
          <p:nvPr>
            <p:ph type="body" idx="16390" hasCustomPrompt="1"/>
            <p:custDataLst>
              <p:tags r:id="rId10"/>
            </p:custDataLst>
          </p:nvPr>
        </p:nvSpPr>
        <p:spPr>
          <a:xfrm>
            <a:off x="79946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02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7" name="装饰  6"/>
          <p:cNvSpPr>
            <a:spLocks noGrp="1"/>
          </p:cNvSpPr>
          <p:nvPr>
            <p:ph type="body" idx="16394" hasCustomPrompt="1"/>
            <p:custDataLst>
              <p:tags r:id="rId11"/>
            </p:custDataLst>
          </p:nvPr>
        </p:nvSpPr>
        <p:spPr>
          <a:xfrm>
            <a:off x="87757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 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8" name="文本占位符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90043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单击此处添加项标题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9" name="文本占位符 18"/>
          <p:cNvSpPr>
            <a:spLocks noGrp="1"/>
          </p:cNvSpPr>
          <p:nvPr>
            <p:ph type="body" idx="16392" hasCustomPrompt="1"/>
            <p:custDataLst>
              <p:tags r:id="rId13"/>
            </p:custDataLst>
          </p:nvPr>
        </p:nvSpPr>
        <p:spPr>
          <a:xfrm>
            <a:off x="4070350" y="39624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03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0" name="装饰  9"/>
          <p:cNvSpPr>
            <a:spLocks noGrp="1"/>
          </p:cNvSpPr>
          <p:nvPr>
            <p:ph type="body" idx="16395" hasCustomPrompt="1"/>
            <p:custDataLst>
              <p:tags r:id="rId14"/>
            </p:custDataLst>
          </p:nvPr>
        </p:nvSpPr>
        <p:spPr>
          <a:xfrm>
            <a:off x="4851400" y="38862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 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1" name="文本占位符 20"/>
          <p:cNvSpPr>
            <a:spLocks noGrp="1"/>
          </p:cNvSpPr>
          <p:nvPr>
            <p:ph type="body" idx="16391" hasCustomPrompt="1"/>
            <p:custDataLst>
              <p:tags r:id="rId15"/>
            </p:custDataLst>
          </p:nvPr>
        </p:nvSpPr>
        <p:spPr>
          <a:xfrm>
            <a:off x="5080000" y="38100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单击此处添加项标题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1_3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latin typeface="MiSans Normal" panose="00000500000000000000" charset="-122"/>
                <a:ea typeface="MiSans Normal" panose="00000500000000000000" charset="-122"/>
              </a:rPr>
            </a:fld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latin typeface="MiSans Normal" panose="00000500000000000000" charset="-122"/>
                <a:ea typeface="MiSans Normal" panose="00000500000000000000" charset="-122"/>
              </a:rPr>
            </a:fld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>
                <a:latin typeface="MiSans Medium" panose="00000600000000000000" charset="-122"/>
                <a:ea typeface="MiSans Medium" panose="00000600000000000000" charset="-122"/>
              </a:rPr>
              <a:t>单击此处添加标题</a:t>
            </a:r>
            <a:endParaRPr lang="zh-CN" altLang="en-US">
              <a:latin typeface="MiSans Medium" panose="00000600000000000000" charset="-122"/>
              <a:ea typeface="MiSans Medium" panose="00000600000000000000" charset="-122"/>
            </a:endParaRPr>
          </a:p>
        </p:txBody>
      </p:sp>
      <p:sp>
        <p:nvSpPr>
          <p:cNvPr id="12" name="装饰  1"/>
          <p:cNvSpPr>
            <a:spLocks noGrp="1"/>
          </p:cNvSpPr>
          <p:nvPr>
            <p:ph type="body" idx="16390" hasCustomPrompt="1"/>
            <p:custDataLst>
              <p:tags r:id="rId6"/>
            </p:custDataLst>
          </p:nvPr>
        </p:nvSpPr>
        <p:spPr>
          <a:xfrm>
            <a:off x="609600" y="1524000"/>
            <a:ext cx="5334000" cy="4724400"/>
          </a:xfrm>
          <a:custGeom>
            <a:avLst/>
            <a:gdLst>
              <a:gd name="connisteX0" fmla="*/ 0 w 5334000"/>
              <a:gd name="connsiteY0" fmla="*/ 203200 h 4724400"/>
              <a:gd name="connisteX1" fmla="*/ 203200 w 5334000"/>
              <a:gd name="connsiteY1" fmla="*/ 0 h 4724400"/>
              <a:gd name="connisteX2" fmla="*/ 5130800 w 5334000"/>
              <a:gd name="connsiteY2" fmla="*/ 0 h 4724400"/>
              <a:gd name="connisteX3" fmla="*/ 5334000 w 5334000"/>
              <a:gd name="connsiteY3" fmla="*/ 203200 h 4724400"/>
              <a:gd name="connisteX4" fmla="*/ 5334000 w 5334000"/>
              <a:gd name="connsiteY4" fmla="*/ 4521200 h 4724400"/>
              <a:gd name="connisteX5" fmla="*/ 5130800 w 5334000"/>
              <a:gd name="connsiteY5" fmla="*/ 4724400 h 4724400"/>
              <a:gd name="connisteX6" fmla="*/ 203200 w 5334000"/>
              <a:gd name="connsiteY6" fmla="*/ 4724400 h 4724400"/>
              <a:gd name="connisteX7" fmla="*/ 0 w 5334000"/>
              <a:gd name="connsiteY7" fmla="*/ 4521200 h 4724400"/>
              <a:gd name="connisteX8" fmla="*/ 0 w 53340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53340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4521200"/>
                </a:lnTo>
                <a:cubicBezTo>
                  <a:pt x="5334000" y="4633424"/>
                  <a:pt x="5243024" y="4724400"/>
                  <a:pt x="51308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 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3" name="图片占位符 12"/>
          <p:cNvSpPr>
            <a:spLocks noGrp="1"/>
          </p:cNvSpPr>
          <p:nvPr>
            <p:ph type="pic" idx="16391" hasCustomPrompt="1"/>
            <p:custDataLst>
              <p:tags r:id="rId7"/>
            </p:custDataLst>
          </p:nvPr>
        </p:nvSpPr>
        <p:spPr>
          <a:xfrm>
            <a:off x="2209800" y="1905000"/>
            <a:ext cx="2133600" cy="2133600"/>
          </a:xfrm>
          <a:custGeom>
            <a:avLst/>
            <a:gdLst>
              <a:gd name="connisteX0" fmla="*/ 0 w 2133600"/>
              <a:gd name="connsiteY0" fmla="*/ 1066800 h 2133600"/>
              <a:gd name="connisteX1" fmla="*/ 1066800 w 2133600"/>
              <a:gd name="connsiteY1" fmla="*/ 0 h 2133600"/>
              <a:gd name="connisteX2" fmla="*/ 1066800 w 2133600"/>
              <a:gd name="connsiteY2" fmla="*/ 0 h 2133600"/>
              <a:gd name="connisteX3" fmla="*/ 2133600 w 2133600"/>
              <a:gd name="connsiteY3" fmla="*/ 1066800 h 2133600"/>
              <a:gd name="connisteX4" fmla="*/ 2133600 w 2133600"/>
              <a:gd name="connsiteY4" fmla="*/ 1066800 h 2133600"/>
              <a:gd name="connisteX5" fmla="*/ 1066800 w 2133600"/>
              <a:gd name="connsiteY5" fmla="*/ 2133600 h 2133600"/>
              <a:gd name="connisteX6" fmla="*/ 1066800 w 2133600"/>
              <a:gd name="connsiteY6" fmla="*/ 2133600 h 2133600"/>
              <a:gd name="connisteX7" fmla="*/ 0 w 2133600"/>
              <a:gd name="connsiteY7" fmla="*/ 1066800 h 2133600"/>
              <a:gd name="connisteX8" fmla="*/ 0 w 2133600"/>
              <a:gd name="connsiteY8" fmla="*/ 1066800 h 2133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2133600" h="2133600">
                <a:moveTo>
                  <a:pt x="0" y="1066800"/>
                </a:moveTo>
                <a:cubicBezTo>
                  <a:pt x="0" y="477623"/>
                  <a:pt x="477623" y="0"/>
                  <a:pt x="1066800" y="0"/>
                </a:cubicBezTo>
                <a:lnTo>
                  <a:pt x="1066800" y="0"/>
                </a:lnTo>
                <a:cubicBezTo>
                  <a:pt x="1655977" y="0"/>
                  <a:pt x="2133600" y="477623"/>
                  <a:pt x="2133600" y="1066800"/>
                </a:cubicBezTo>
                <a:lnTo>
                  <a:pt x="2133600" y="1066800"/>
                </a:lnTo>
                <a:cubicBezTo>
                  <a:pt x="2133600" y="1655977"/>
                  <a:pt x="1655977" y="2133600"/>
                  <a:pt x="1066800" y="2133600"/>
                </a:cubicBezTo>
                <a:lnTo>
                  <a:pt x="1066800" y="2133600"/>
                </a:lnTo>
                <a:cubicBezTo>
                  <a:pt x="477623" y="2133600"/>
                  <a:pt x="0" y="1655977"/>
                  <a:pt x="0" y="1066800"/>
                </a:cubicBezTo>
                <a:lnTo>
                  <a:pt x="0" y="10668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 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1016000" y="4394200"/>
            <a:ext cx="452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单击此处添加项标题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1016000" y="4953000"/>
            <a:ext cx="45212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单击此处添加项正文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6" name="装饰  5"/>
          <p:cNvSpPr>
            <a:spLocks noGrp="1"/>
          </p:cNvSpPr>
          <p:nvPr>
            <p:ph type="body" idx="16392" hasCustomPrompt="1"/>
            <p:custDataLst>
              <p:tags r:id="rId10"/>
            </p:custDataLst>
          </p:nvPr>
        </p:nvSpPr>
        <p:spPr>
          <a:xfrm>
            <a:off x="6248400" y="1524000"/>
            <a:ext cx="5334000" cy="4724400"/>
          </a:xfrm>
          <a:custGeom>
            <a:avLst/>
            <a:gdLst>
              <a:gd name="connisteX0" fmla="*/ 0 w 5334000"/>
              <a:gd name="connsiteY0" fmla="*/ 203200 h 4724400"/>
              <a:gd name="connisteX1" fmla="*/ 203200 w 5334000"/>
              <a:gd name="connsiteY1" fmla="*/ 0 h 4724400"/>
              <a:gd name="connisteX2" fmla="*/ 5130800 w 5334000"/>
              <a:gd name="connsiteY2" fmla="*/ 0 h 4724400"/>
              <a:gd name="connisteX3" fmla="*/ 5334000 w 5334000"/>
              <a:gd name="connsiteY3" fmla="*/ 203200 h 4724400"/>
              <a:gd name="connisteX4" fmla="*/ 5334000 w 5334000"/>
              <a:gd name="connsiteY4" fmla="*/ 4521200 h 4724400"/>
              <a:gd name="connisteX5" fmla="*/ 5130800 w 5334000"/>
              <a:gd name="connsiteY5" fmla="*/ 4724400 h 4724400"/>
              <a:gd name="connisteX6" fmla="*/ 203200 w 5334000"/>
              <a:gd name="connsiteY6" fmla="*/ 4724400 h 4724400"/>
              <a:gd name="connisteX7" fmla="*/ 0 w 5334000"/>
              <a:gd name="connsiteY7" fmla="*/ 4521200 h 4724400"/>
              <a:gd name="connisteX8" fmla="*/ 0 w 53340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53340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4521200"/>
                </a:lnTo>
                <a:cubicBezTo>
                  <a:pt x="5334000" y="4633424"/>
                  <a:pt x="5243024" y="4724400"/>
                  <a:pt x="51308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 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7" name="图片占位符 16"/>
          <p:cNvSpPr>
            <a:spLocks noGrp="1"/>
          </p:cNvSpPr>
          <p:nvPr>
            <p:ph type="pic" idx="16393" hasCustomPrompt="1"/>
            <p:custDataLst>
              <p:tags r:id="rId11"/>
            </p:custDataLst>
          </p:nvPr>
        </p:nvSpPr>
        <p:spPr>
          <a:xfrm>
            <a:off x="7848600" y="1905000"/>
            <a:ext cx="2133600" cy="2133600"/>
          </a:xfrm>
          <a:custGeom>
            <a:avLst/>
            <a:gdLst>
              <a:gd name="connisteX0" fmla="*/ 0 w 2133600"/>
              <a:gd name="connsiteY0" fmla="*/ 1066800 h 2133600"/>
              <a:gd name="connisteX1" fmla="*/ 1066800 w 2133600"/>
              <a:gd name="connsiteY1" fmla="*/ 0 h 2133600"/>
              <a:gd name="connisteX2" fmla="*/ 1066800 w 2133600"/>
              <a:gd name="connsiteY2" fmla="*/ 0 h 2133600"/>
              <a:gd name="connisteX3" fmla="*/ 2133600 w 2133600"/>
              <a:gd name="connsiteY3" fmla="*/ 1066800 h 2133600"/>
              <a:gd name="connisteX4" fmla="*/ 2133600 w 2133600"/>
              <a:gd name="connsiteY4" fmla="*/ 1066800 h 2133600"/>
              <a:gd name="connisteX5" fmla="*/ 1066800 w 2133600"/>
              <a:gd name="connsiteY5" fmla="*/ 2133600 h 2133600"/>
              <a:gd name="connisteX6" fmla="*/ 1066800 w 2133600"/>
              <a:gd name="connsiteY6" fmla="*/ 2133600 h 2133600"/>
              <a:gd name="connisteX7" fmla="*/ 0 w 2133600"/>
              <a:gd name="connsiteY7" fmla="*/ 1066800 h 2133600"/>
              <a:gd name="connisteX8" fmla="*/ 0 w 2133600"/>
              <a:gd name="connsiteY8" fmla="*/ 1066800 h 2133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2133600" h="2133600">
                <a:moveTo>
                  <a:pt x="0" y="1066800"/>
                </a:moveTo>
                <a:cubicBezTo>
                  <a:pt x="0" y="477623"/>
                  <a:pt x="477623" y="0"/>
                  <a:pt x="1066800" y="0"/>
                </a:cubicBezTo>
                <a:lnTo>
                  <a:pt x="1066800" y="0"/>
                </a:lnTo>
                <a:cubicBezTo>
                  <a:pt x="1655977" y="0"/>
                  <a:pt x="2133600" y="477623"/>
                  <a:pt x="2133600" y="1066800"/>
                </a:cubicBezTo>
                <a:lnTo>
                  <a:pt x="2133600" y="1066800"/>
                </a:lnTo>
                <a:cubicBezTo>
                  <a:pt x="2133600" y="1655977"/>
                  <a:pt x="1655977" y="2133600"/>
                  <a:pt x="1066800" y="2133600"/>
                </a:cubicBezTo>
                <a:lnTo>
                  <a:pt x="1066800" y="2133600"/>
                </a:lnTo>
                <a:cubicBezTo>
                  <a:pt x="477623" y="2133600"/>
                  <a:pt x="0" y="1655977"/>
                  <a:pt x="0" y="1066800"/>
                </a:cubicBezTo>
                <a:lnTo>
                  <a:pt x="0" y="10668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 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8" name="文本占位符 17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6654800" y="4394200"/>
            <a:ext cx="452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单击此处添加项标题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9" name="文本占位符 18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6654800" y="4953000"/>
            <a:ext cx="45212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单击此处添加项正文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51_10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latin typeface="MiSans Normal" panose="00000500000000000000" charset="-122"/>
                <a:ea typeface="MiSans Normal" panose="00000500000000000000" charset="-122"/>
              </a:rPr>
            </a:fld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latin typeface="MiSans Normal" panose="00000500000000000000" charset="-122"/>
                <a:ea typeface="MiSans Normal" panose="00000500000000000000" charset="-122"/>
              </a:rPr>
            </a:fld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34798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>
                <a:latin typeface="MiSans Medium" panose="00000600000000000000" charset="-122"/>
                <a:ea typeface="MiSans Medium" panose="00000600000000000000" charset="-122"/>
              </a:rPr>
              <a:t>单击此处添加标题</a:t>
            </a:r>
            <a:endParaRPr lang="zh-CN" altLang="en-US">
              <a:latin typeface="MiSans Medium" panose="00000600000000000000" charset="-122"/>
              <a:ea typeface="MiSans Medium" panose="00000600000000000000" charset="-122"/>
            </a:endParaRPr>
          </a:p>
        </p:txBody>
      </p:sp>
      <p:sp>
        <p:nvSpPr>
          <p:cNvPr id="12" name="内容占位符 11"/>
          <p:cNvSpPr>
            <a:spLocks noGrp="1"/>
          </p:cNvSpPr>
          <p:nvPr>
            <p:ph idx="16390" hasCustomPrompt="1"/>
            <p:custDataLst>
              <p:tags r:id="rId6"/>
            </p:custDataLst>
          </p:nvPr>
        </p:nvSpPr>
        <p:spPr>
          <a:xfrm>
            <a:off x="609600" y="609600"/>
            <a:ext cx="10972800" cy="2336800"/>
          </a:xfrm>
          <a:custGeom>
            <a:avLst/>
            <a:gdLst>
              <a:gd name="connisteX0" fmla="*/ 0 w 10972800"/>
              <a:gd name="connsiteY0" fmla="*/ 203200 h 2336800"/>
              <a:gd name="connisteX1" fmla="*/ 203200 w 10972800"/>
              <a:gd name="connsiteY1" fmla="*/ 0 h 2336800"/>
              <a:gd name="connisteX2" fmla="*/ 10769600 w 10972800"/>
              <a:gd name="connsiteY2" fmla="*/ 0 h 2336800"/>
              <a:gd name="connisteX3" fmla="*/ 10972800 w 10972800"/>
              <a:gd name="connsiteY3" fmla="*/ 203200 h 2336800"/>
              <a:gd name="connisteX4" fmla="*/ 10972800 w 10972800"/>
              <a:gd name="connsiteY4" fmla="*/ 2133600 h 2336800"/>
              <a:gd name="connisteX5" fmla="*/ 10769600 w 10972800"/>
              <a:gd name="connsiteY5" fmla="*/ 2336800 h 2336800"/>
              <a:gd name="connisteX6" fmla="*/ 203200 w 10972800"/>
              <a:gd name="connsiteY6" fmla="*/ 2336800 h 2336800"/>
              <a:gd name="connisteX7" fmla="*/ 0 w 10972800"/>
              <a:gd name="connsiteY7" fmla="*/ 2133600 h 2336800"/>
              <a:gd name="connisteX8" fmla="*/ 0 w 10972800"/>
              <a:gd name="connsiteY8" fmla="*/ 2032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10972800" h="2336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133600"/>
                </a:lnTo>
                <a:cubicBezTo>
                  <a:pt x="10972800" y="2245824"/>
                  <a:pt x="10881824" y="2336800"/>
                  <a:pt x="10769600" y="2336800"/>
                </a:cubicBezTo>
                <a:lnTo>
                  <a:pt x="203200" y="2336800"/>
                </a:lnTo>
                <a:cubicBezTo>
                  <a:pt x="90976" y="2336800"/>
                  <a:pt x="0" y="2245824"/>
                  <a:pt x="0" y="2133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 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3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609600" y="4470400"/>
            <a:ext cx="5181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单击此处添加项标题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609600" y="5029200"/>
            <a:ext cx="51816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单击此处添加项正文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5" name="文本占位符 14"/>
          <p:cNvSpPr>
            <a:spLocks noGrp="1"/>
          </p:cNvSpPr>
          <p:nvPr>
            <p:ph type="body" idx="16388" hasCustomPrompt="1"/>
            <p:custDataLst>
              <p:tags r:id="rId9"/>
            </p:custDataLst>
          </p:nvPr>
        </p:nvSpPr>
        <p:spPr>
          <a:xfrm>
            <a:off x="6400800" y="4470400"/>
            <a:ext cx="5181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单击此处添加项标题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6" name="文本占位符 15"/>
          <p:cNvSpPr>
            <a:spLocks noGrp="1"/>
          </p:cNvSpPr>
          <p:nvPr>
            <p:ph type="body" idx="16389" hasCustomPrompt="1"/>
            <p:custDataLst>
              <p:tags r:id="rId10"/>
            </p:custDataLst>
          </p:nvPr>
        </p:nvSpPr>
        <p:spPr>
          <a:xfrm>
            <a:off x="6400800" y="5029200"/>
            <a:ext cx="51816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单击此处添加项正文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2_17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latin typeface="MiSans Normal" panose="00000500000000000000" charset="-122"/>
                <a:ea typeface="MiSans Normal" panose="00000500000000000000" charset="-122"/>
              </a:rPr>
            </a:fld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latin typeface="MiSans Normal" panose="00000500000000000000" charset="-122"/>
                <a:ea typeface="MiSans Normal" panose="00000500000000000000" charset="-122"/>
              </a:rPr>
            </a:fld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>
                <a:latin typeface="MiSans Medium" panose="00000600000000000000" charset="-122"/>
                <a:ea typeface="MiSans Medium" panose="00000600000000000000" charset="-122"/>
              </a:rPr>
              <a:t>单击此处添加标题</a:t>
            </a:r>
            <a:endParaRPr lang="zh-CN" altLang="en-US">
              <a:latin typeface="MiSans Medium" panose="00000600000000000000" charset="-122"/>
              <a:ea typeface="MiSans Medium" panose="00000600000000000000" charset="-122"/>
            </a:endParaRPr>
          </a:p>
        </p:txBody>
      </p:sp>
      <p:sp>
        <p:nvSpPr>
          <p:cNvPr id="12" name="装饰  1"/>
          <p:cNvSpPr>
            <a:spLocks noGrp="1"/>
          </p:cNvSpPr>
          <p:nvPr>
            <p:ph type="body" idx="16392" hasCustomPrompt="1"/>
            <p:custDataLst>
              <p:tags r:id="rId6"/>
            </p:custDataLst>
          </p:nvPr>
        </p:nvSpPr>
        <p:spPr>
          <a:xfrm>
            <a:off x="609600" y="3556000"/>
            <a:ext cx="3454400" cy="2692400"/>
          </a:xfrm>
          <a:custGeom>
            <a:avLst/>
            <a:gdLst>
              <a:gd name="connisteX0" fmla="*/ 0 w 3454400"/>
              <a:gd name="connsiteY0" fmla="*/ 0 h 2692400"/>
              <a:gd name="connisteX1" fmla="*/ 3454400 w 3454400"/>
              <a:gd name="connsiteY1" fmla="*/ 0 h 2692400"/>
              <a:gd name="connisteX2" fmla="*/ 3454400 w 3454400"/>
              <a:gd name="connsiteY2" fmla="*/ 2489200 h 2692400"/>
              <a:gd name="connisteX3" fmla="*/ 3251200 w 3454400"/>
              <a:gd name="connsiteY3" fmla="*/ 2692400 h 2692400"/>
              <a:gd name="connisteX4" fmla="*/ 203200 w 3454400"/>
              <a:gd name="connsiteY4" fmla="*/ 2692400 h 2692400"/>
              <a:gd name="connisteX5" fmla="*/ 0 w 3454400"/>
              <a:gd name="connsiteY5" fmla="*/ 2489200 h 2692400"/>
              <a:gd name="connisteX6" fmla="*/ 0 w 3454400"/>
              <a:gd name="connsiteY6" fmla="*/ 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3454400" h="2692400">
                <a:moveTo>
                  <a:pt x="0" y="0"/>
                </a:moveTo>
                <a:lnTo>
                  <a:pt x="3454400" y="0"/>
                </a:lnTo>
                <a:lnTo>
                  <a:pt x="3454400" y="2489200"/>
                </a:lnTo>
                <a:cubicBezTo>
                  <a:pt x="3454400" y="2601424"/>
                  <a:pt x="3363424" y="2692400"/>
                  <a:pt x="3251200" y="2692400"/>
                </a:cubicBezTo>
                <a:lnTo>
                  <a:pt x="203200" y="2692400"/>
                </a:lnTo>
                <a:cubicBezTo>
                  <a:pt x="90976" y="2692400"/>
                  <a:pt x="0" y="2601424"/>
                  <a:pt x="0" y="24892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 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3" name="图片占位符 12"/>
          <p:cNvSpPr>
            <a:spLocks noGrp="1"/>
          </p:cNvSpPr>
          <p:nvPr>
            <p:ph type="pic" idx="16393" hasCustomPrompt="1"/>
            <p:custDataLst>
              <p:tags r:id="rId7"/>
            </p:custDataLst>
          </p:nvPr>
        </p:nvSpPr>
        <p:spPr>
          <a:xfrm>
            <a:off x="6096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 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914400" y="38608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项标题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914400" y="4419600"/>
            <a:ext cx="28448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单击此处添加项正文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6" name="装饰  5"/>
          <p:cNvSpPr>
            <a:spLocks noGrp="1"/>
          </p:cNvSpPr>
          <p:nvPr>
            <p:ph type="body" idx="16394" hasCustomPrompt="1"/>
            <p:custDataLst>
              <p:tags r:id="rId10"/>
            </p:custDataLst>
          </p:nvPr>
        </p:nvSpPr>
        <p:spPr>
          <a:xfrm>
            <a:off x="4368800" y="3556000"/>
            <a:ext cx="3454400" cy="2692400"/>
          </a:xfrm>
          <a:custGeom>
            <a:avLst/>
            <a:gdLst>
              <a:gd name="connisteX0" fmla="*/ 0 w 3454400"/>
              <a:gd name="connsiteY0" fmla="*/ 0 h 2692400"/>
              <a:gd name="connisteX1" fmla="*/ 3454400 w 3454400"/>
              <a:gd name="connsiteY1" fmla="*/ 0 h 2692400"/>
              <a:gd name="connisteX2" fmla="*/ 3454400 w 3454400"/>
              <a:gd name="connsiteY2" fmla="*/ 2489200 h 2692400"/>
              <a:gd name="connisteX3" fmla="*/ 3251200 w 3454400"/>
              <a:gd name="connsiteY3" fmla="*/ 2692400 h 2692400"/>
              <a:gd name="connisteX4" fmla="*/ 203200 w 3454400"/>
              <a:gd name="connsiteY4" fmla="*/ 2692400 h 2692400"/>
              <a:gd name="connisteX5" fmla="*/ 0 w 3454400"/>
              <a:gd name="connsiteY5" fmla="*/ 2489200 h 2692400"/>
              <a:gd name="connisteX6" fmla="*/ 0 w 3454400"/>
              <a:gd name="connsiteY6" fmla="*/ 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3454400" h="2692400">
                <a:moveTo>
                  <a:pt x="0" y="0"/>
                </a:moveTo>
                <a:lnTo>
                  <a:pt x="3454400" y="0"/>
                </a:lnTo>
                <a:lnTo>
                  <a:pt x="3454400" y="2489200"/>
                </a:lnTo>
                <a:cubicBezTo>
                  <a:pt x="3454400" y="2601424"/>
                  <a:pt x="3363424" y="2692400"/>
                  <a:pt x="3251200" y="2692400"/>
                </a:cubicBezTo>
                <a:lnTo>
                  <a:pt x="203200" y="2692400"/>
                </a:lnTo>
                <a:cubicBezTo>
                  <a:pt x="90976" y="2692400"/>
                  <a:pt x="0" y="2601424"/>
                  <a:pt x="0" y="24892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 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7" name="图片占位符 16"/>
          <p:cNvSpPr>
            <a:spLocks noGrp="1"/>
          </p:cNvSpPr>
          <p:nvPr>
            <p:ph type="pic" idx="16395" hasCustomPrompt="1"/>
            <p:custDataLst>
              <p:tags r:id="rId11"/>
            </p:custDataLst>
          </p:nvPr>
        </p:nvSpPr>
        <p:spPr>
          <a:xfrm>
            <a:off x="43688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 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8" name="文本占位符 17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4673600" y="38608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项标题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9" name="文本占位符 18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4673600" y="4419600"/>
            <a:ext cx="28448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单击此处添加项正文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0" name="装饰  9"/>
          <p:cNvSpPr>
            <a:spLocks noGrp="1"/>
          </p:cNvSpPr>
          <p:nvPr>
            <p:ph type="body" idx="16396" hasCustomPrompt="1"/>
            <p:custDataLst>
              <p:tags r:id="rId14"/>
            </p:custDataLst>
          </p:nvPr>
        </p:nvSpPr>
        <p:spPr>
          <a:xfrm>
            <a:off x="8128000" y="3556000"/>
            <a:ext cx="3454400" cy="2692400"/>
          </a:xfrm>
          <a:custGeom>
            <a:avLst/>
            <a:gdLst>
              <a:gd name="connisteX0" fmla="*/ 0 w 3454400"/>
              <a:gd name="connsiteY0" fmla="*/ 0 h 2692400"/>
              <a:gd name="connisteX1" fmla="*/ 3454400 w 3454400"/>
              <a:gd name="connsiteY1" fmla="*/ 0 h 2692400"/>
              <a:gd name="connisteX2" fmla="*/ 3454400 w 3454400"/>
              <a:gd name="connsiteY2" fmla="*/ 2489200 h 2692400"/>
              <a:gd name="connisteX3" fmla="*/ 3251200 w 3454400"/>
              <a:gd name="connsiteY3" fmla="*/ 2692400 h 2692400"/>
              <a:gd name="connisteX4" fmla="*/ 203200 w 3454400"/>
              <a:gd name="connsiteY4" fmla="*/ 2692400 h 2692400"/>
              <a:gd name="connisteX5" fmla="*/ 0 w 3454400"/>
              <a:gd name="connsiteY5" fmla="*/ 2489200 h 2692400"/>
              <a:gd name="connisteX6" fmla="*/ 0 w 3454400"/>
              <a:gd name="connsiteY6" fmla="*/ 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3454400" h="2692400">
                <a:moveTo>
                  <a:pt x="0" y="0"/>
                </a:moveTo>
                <a:lnTo>
                  <a:pt x="3454400" y="0"/>
                </a:lnTo>
                <a:lnTo>
                  <a:pt x="3454400" y="2489200"/>
                </a:lnTo>
                <a:cubicBezTo>
                  <a:pt x="3454400" y="2601424"/>
                  <a:pt x="3363424" y="2692400"/>
                  <a:pt x="3251200" y="2692400"/>
                </a:cubicBezTo>
                <a:lnTo>
                  <a:pt x="203200" y="2692400"/>
                </a:lnTo>
                <a:cubicBezTo>
                  <a:pt x="90976" y="2692400"/>
                  <a:pt x="0" y="2601424"/>
                  <a:pt x="0" y="24892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 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1" name="图片占位符 20"/>
          <p:cNvSpPr>
            <a:spLocks noGrp="1"/>
          </p:cNvSpPr>
          <p:nvPr>
            <p:ph type="pic" idx="16397" hasCustomPrompt="1"/>
            <p:custDataLst>
              <p:tags r:id="rId15"/>
            </p:custDataLst>
          </p:nvPr>
        </p:nvSpPr>
        <p:spPr>
          <a:xfrm>
            <a:off x="81280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 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2" name="文本占位符 21"/>
          <p:cNvSpPr>
            <a:spLocks noGrp="1"/>
          </p:cNvSpPr>
          <p:nvPr>
            <p:ph type="body" idx="16390" hasCustomPrompt="1"/>
            <p:custDataLst>
              <p:tags r:id="rId16"/>
            </p:custDataLst>
          </p:nvPr>
        </p:nvSpPr>
        <p:spPr>
          <a:xfrm>
            <a:off x="8432800" y="38608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项标题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3" name="文本占位符 22"/>
          <p:cNvSpPr>
            <a:spLocks noGrp="1"/>
          </p:cNvSpPr>
          <p:nvPr>
            <p:ph type="body" idx="16391" hasCustomPrompt="1"/>
            <p:custDataLst>
              <p:tags r:id="rId17"/>
            </p:custDataLst>
          </p:nvPr>
        </p:nvSpPr>
        <p:spPr>
          <a:xfrm>
            <a:off x="8432800" y="4419600"/>
            <a:ext cx="28448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单击此处添加项正文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13_17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latin typeface="MiSans Normal" panose="00000500000000000000" charset="-122"/>
                <a:ea typeface="MiSans Normal" panose="00000500000000000000" charset="-122"/>
              </a:rPr>
            </a:fld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latin typeface="MiSans Normal" panose="00000500000000000000" charset="-122"/>
                <a:ea typeface="MiSans Normal" panose="00000500000000000000" charset="-122"/>
              </a:rPr>
            </a:fld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>
                <a:latin typeface="MiSans Medium" panose="00000600000000000000" charset="-122"/>
                <a:ea typeface="MiSans Medium" panose="00000600000000000000" charset="-122"/>
              </a:rPr>
              <a:t>单击此处添加标题</a:t>
            </a:r>
            <a:endParaRPr>
              <a:latin typeface="MiSans Medium" panose="00000600000000000000" charset="-122"/>
              <a:ea typeface="MiSans Medium" panose="00000600000000000000" charset="-122"/>
            </a:endParaRPr>
          </a:p>
        </p:txBody>
      </p:sp>
      <p:sp>
        <p:nvSpPr>
          <p:cNvPr id="12" name="内容占位符 11"/>
          <p:cNvSpPr>
            <a:spLocks noGrp="1"/>
          </p:cNvSpPr>
          <p:nvPr>
            <p:ph idx="16392" hasCustomPrompt="1"/>
            <p:custDataLst>
              <p:tags r:id="rId6"/>
            </p:custDataLst>
          </p:nvPr>
        </p:nvSpPr>
        <p:spPr>
          <a:xfrm>
            <a:off x="609600" y="1524000"/>
            <a:ext cx="10972800" cy="2184400"/>
          </a:xfrm>
          <a:custGeom>
            <a:avLst/>
            <a:gdLst>
              <a:gd name="connisteX0" fmla="*/ 0 w 10972800"/>
              <a:gd name="connsiteY0" fmla="*/ 203200 h 2184400"/>
              <a:gd name="connisteX1" fmla="*/ 203200 w 10972800"/>
              <a:gd name="connsiteY1" fmla="*/ 0 h 2184400"/>
              <a:gd name="connisteX2" fmla="*/ 10769600 w 10972800"/>
              <a:gd name="connsiteY2" fmla="*/ 0 h 2184400"/>
              <a:gd name="connisteX3" fmla="*/ 10972800 w 10972800"/>
              <a:gd name="connsiteY3" fmla="*/ 203200 h 2184400"/>
              <a:gd name="connisteX4" fmla="*/ 10972800 w 10972800"/>
              <a:gd name="connsiteY4" fmla="*/ 1981200 h 2184400"/>
              <a:gd name="connisteX5" fmla="*/ 10769600 w 10972800"/>
              <a:gd name="connsiteY5" fmla="*/ 2184400 h 2184400"/>
              <a:gd name="connisteX6" fmla="*/ 203200 w 10972800"/>
              <a:gd name="connsiteY6" fmla="*/ 2184400 h 2184400"/>
              <a:gd name="connisteX7" fmla="*/ 0 w 10972800"/>
              <a:gd name="connsiteY7" fmla="*/ 1981200 h 2184400"/>
              <a:gd name="connisteX8" fmla="*/ 0 w 10972800"/>
              <a:gd name="connsiteY8" fmla="*/ 203200 h 218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10972800" h="218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1981200"/>
                </a:lnTo>
                <a:cubicBezTo>
                  <a:pt x="10972800" y="2093424"/>
                  <a:pt x="10881824" y="2184400"/>
                  <a:pt x="10769600" y="2184400"/>
                </a:cubicBezTo>
                <a:lnTo>
                  <a:pt x="203200" y="2184400"/>
                </a:lnTo>
                <a:cubicBezTo>
                  <a:pt x="90976" y="2184400"/>
                  <a:pt x="0" y="2093424"/>
                  <a:pt x="0" y="19812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 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3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609600" y="4165600"/>
            <a:ext cx="325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单击此处添加项标题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609600" y="4724400"/>
            <a:ext cx="32512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单击此处添加项正文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5" name="文本占位符 14"/>
          <p:cNvSpPr>
            <a:spLocks noGrp="1"/>
          </p:cNvSpPr>
          <p:nvPr>
            <p:ph type="body" idx="16388" hasCustomPrompt="1"/>
            <p:custDataLst>
              <p:tags r:id="rId9"/>
            </p:custDataLst>
          </p:nvPr>
        </p:nvSpPr>
        <p:spPr>
          <a:xfrm>
            <a:off x="4470400" y="4165600"/>
            <a:ext cx="325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单击此处添加项标题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6" name="文本占位符 15"/>
          <p:cNvSpPr>
            <a:spLocks noGrp="1"/>
          </p:cNvSpPr>
          <p:nvPr>
            <p:ph type="body" idx="16389" hasCustomPrompt="1"/>
            <p:custDataLst>
              <p:tags r:id="rId10"/>
            </p:custDataLst>
          </p:nvPr>
        </p:nvSpPr>
        <p:spPr>
          <a:xfrm>
            <a:off x="4470400" y="4724400"/>
            <a:ext cx="32512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单击此处添加项正文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7" name="文本占位符 16"/>
          <p:cNvSpPr>
            <a:spLocks noGrp="1"/>
          </p:cNvSpPr>
          <p:nvPr>
            <p:ph type="body" idx="16390" hasCustomPrompt="1"/>
            <p:custDataLst>
              <p:tags r:id="rId11"/>
            </p:custDataLst>
          </p:nvPr>
        </p:nvSpPr>
        <p:spPr>
          <a:xfrm>
            <a:off x="8331200" y="4165600"/>
            <a:ext cx="325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单击此处添加项标题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8" name="文本占位符 17"/>
          <p:cNvSpPr>
            <a:spLocks noGrp="1"/>
          </p:cNvSpPr>
          <p:nvPr>
            <p:ph type="body" idx="16391" hasCustomPrompt="1"/>
            <p:custDataLst>
              <p:tags r:id="rId12"/>
            </p:custDataLst>
          </p:nvPr>
        </p:nvSpPr>
        <p:spPr>
          <a:xfrm>
            <a:off x="8331200" y="4724400"/>
            <a:ext cx="32512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单击此处添加项正文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0_27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latin typeface="MiSans Normal" panose="00000500000000000000" charset="-122"/>
                <a:ea typeface="MiSans Normal" panose="00000500000000000000" charset="-122"/>
              </a:rPr>
            </a:fld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latin typeface="MiSans Normal" panose="00000500000000000000" charset="-122"/>
                <a:ea typeface="MiSans Normal" panose="00000500000000000000" charset="-122"/>
              </a:rPr>
            </a:fld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705600" y="533400"/>
            <a:ext cx="48768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>
                <a:latin typeface="MiSans Medium" panose="00000600000000000000" charset="-122"/>
                <a:ea typeface="MiSans Medium" panose="00000600000000000000" charset="-122"/>
              </a:rPr>
              <a:t>单击此处添加标题</a:t>
            </a:r>
            <a:endParaRPr lang="zh-CN" altLang="en-US">
              <a:latin typeface="MiSans Medium" panose="00000600000000000000" charset="-122"/>
              <a:ea typeface="MiSans Medium" panose="00000600000000000000" charset="-122"/>
            </a:endParaRPr>
          </a:p>
        </p:txBody>
      </p:sp>
      <p:sp>
        <p:nvSpPr>
          <p:cNvPr id="12" name="内容占位符 11"/>
          <p:cNvSpPr>
            <a:spLocks noGrp="1"/>
          </p:cNvSpPr>
          <p:nvPr>
            <p:ph idx="16392" hasCustomPrompt="1"/>
            <p:custDataLst>
              <p:tags r:id="rId6"/>
            </p:custDataLst>
          </p:nvPr>
        </p:nvSpPr>
        <p:spPr>
          <a:xfrm>
            <a:off x="609600" y="609600"/>
            <a:ext cx="5486400" cy="5638800"/>
          </a:xfrm>
          <a:custGeom>
            <a:avLst/>
            <a:gdLst>
              <a:gd name="connisteX0" fmla="*/ 0 w 5486400"/>
              <a:gd name="connsiteY0" fmla="*/ 203200 h 5638800"/>
              <a:gd name="connisteX1" fmla="*/ 203200 w 5486400"/>
              <a:gd name="connsiteY1" fmla="*/ 0 h 5638800"/>
              <a:gd name="connisteX2" fmla="*/ 5283200 w 5486400"/>
              <a:gd name="connsiteY2" fmla="*/ 0 h 5638800"/>
              <a:gd name="connisteX3" fmla="*/ 5486400 w 5486400"/>
              <a:gd name="connsiteY3" fmla="*/ 203200 h 5638800"/>
              <a:gd name="connisteX4" fmla="*/ 5486400 w 5486400"/>
              <a:gd name="connsiteY4" fmla="*/ 5435600 h 5638800"/>
              <a:gd name="connisteX5" fmla="*/ 5283200 w 5486400"/>
              <a:gd name="connsiteY5" fmla="*/ 5638800 h 5638800"/>
              <a:gd name="connisteX6" fmla="*/ 203200 w 5486400"/>
              <a:gd name="connsiteY6" fmla="*/ 5638800 h 5638800"/>
              <a:gd name="connisteX7" fmla="*/ 0 w 5486400"/>
              <a:gd name="connsiteY7" fmla="*/ 5435600 h 5638800"/>
              <a:gd name="connisteX8" fmla="*/ 0 w 5486400"/>
              <a:gd name="connsiteY8" fmla="*/ 203200 h 5638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5486400" h="5638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283200" y="0"/>
                </a:lnTo>
                <a:cubicBezTo>
                  <a:pt x="5395424" y="0"/>
                  <a:pt x="5486400" y="90976"/>
                  <a:pt x="5486400" y="203200"/>
                </a:cubicBezTo>
                <a:lnTo>
                  <a:pt x="5486400" y="5435600"/>
                </a:lnTo>
                <a:cubicBezTo>
                  <a:pt x="5486400" y="5547824"/>
                  <a:pt x="5395424" y="5638800"/>
                  <a:pt x="5283200" y="5638800"/>
                </a:cubicBezTo>
                <a:lnTo>
                  <a:pt x="203200" y="5638800"/>
                </a:lnTo>
                <a:cubicBezTo>
                  <a:pt x="90976" y="5638800"/>
                  <a:pt x="0" y="5547824"/>
                  <a:pt x="0" y="5435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 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3" name="装饰  2"/>
          <p:cNvSpPr>
            <a:spLocks noGrp="1"/>
          </p:cNvSpPr>
          <p:nvPr>
            <p:ph type="body" idx="16393" hasCustomPrompt="1"/>
            <p:custDataLst>
              <p:tags r:id="rId7"/>
            </p:custDataLst>
          </p:nvPr>
        </p:nvSpPr>
        <p:spPr>
          <a:xfrm>
            <a:off x="6705600" y="2286000"/>
            <a:ext cx="50800" cy="1117600"/>
          </a:xfrm>
          <a:custGeom>
            <a:avLst/>
            <a:gdLst>
              <a:gd name="connisteX0" fmla="*/ 0 w 50800"/>
              <a:gd name="connsiteY0" fmla="*/ 25400 h 1117600"/>
              <a:gd name="connisteX1" fmla="*/ 25400 w 50800"/>
              <a:gd name="connsiteY1" fmla="*/ 0 h 1117600"/>
              <a:gd name="connisteX2" fmla="*/ 25400 w 50800"/>
              <a:gd name="connsiteY2" fmla="*/ 0 h 1117600"/>
              <a:gd name="connisteX3" fmla="*/ 50800 w 50800"/>
              <a:gd name="connsiteY3" fmla="*/ 25400 h 1117600"/>
              <a:gd name="connisteX4" fmla="*/ 50800 w 50800"/>
              <a:gd name="connsiteY4" fmla="*/ 1092200 h 1117600"/>
              <a:gd name="connisteX5" fmla="*/ 25400 w 50800"/>
              <a:gd name="connsiteY5" fmla="*/ 1117600 h 1117600"/>
              <a:gd name="connisteX6" fmla="*/ 25400 w 50800"/>
              <a:gd name="connsiteY6" fmla="*/ 1117600 h 1117600"/>
              <a:gd name="connisteX7" fmla="*/ 0 w 50800"/>
              <a:gd name="connsiteY7" fmla="*/ 1092200 h 1117600"/>
              <a:gd name="connisteX8" fmla="*/ 0 w 50800"/>
              <a:gd name="connsiteY8" fmla="*/ 25400 h 111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50800" h="11176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092200"/>
                </a:lnTo>
                <a:cubicBezTo>
                  <a:pt x="50800" y="1106228"/>
                  <a:pt x="39428" y="1117600"/>
                  <a:pt x="25400" y="1117600"/>
                </a:cubicBezTo>
                <a:lnTo>
                  <a:pt x="25400" y="1117600"/>
                </a:lnTo>
                <a:cubicBezTo>
                  <a:pt x="11372" y="1117600"/>
                  <a:pt x="0" y="1106228"/>
                  <a:pt x="0" y="10922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 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6858000" y="2286000"/>
            <a:ext cx="472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单击此处添加项标题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6858000" y="2794000"/>
            <a:ext cx="47244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单击此处添加项正文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6" name="装饰  5"/>
          <p:cNvSpPr>
            <a:spLocks noGrp="1"/>
          </p:cNvSpPr>
          <p:nvPr>
            <p:ph type="body" idx="16394" hasCustomPrompt="1"/>
            <p:custDataLst>
              <p:tags r:id="rId10"/>
            </p:custDataLst>
          </p:nvPr>
        </p:nvSpPr>
        <p:spPr>
          <a:xfrm>
            <a:off x="6705600" y="3708400"/>
            <a:ext cx="50800" cy="1117600"/>
          </a:xfrm>
          <a:custGeom>
            <a:avLst/>
            <a:gdLst>
              <a:gd name="connisteX0" fmla="*/ 0 w 50800"/>
              <a:gd name="connsiteY0" fmla="*/ 25400 h 1117600"/>
              <a:gd name="connisteX1" fmla="*/ 25400 w 50800"/>
              <a:gd name="connsiteY1" fmla="*/ 0 h 1117600"/>
              <a:gd name="connisteX2" fmla="*/ 25400 w 50800"/>
              <a:gd name="connsiteY2" fmla="*/ 0 h 1117600"/>
              <a:gd name="connisteX3" fmla="*/ 50800 w 50800"/>
              <a:gd name="connsiteY3" fmla="*/ 25400 h 1117600"/>
              <a:gd name="connisteX4" fmla="*/ 50800 w 50800"/>
              <a:gd name="connsiteY4" fmla="*/ 1092200 h 1117600"/>
              <a:gd name="connisteX5" fmla="*/ 25400 w 50800"/>
              <a:gd name="connsiteY5" fmla="*/ 1117600 h 1117600"/>
              <a:gd name="connisteX6" fmla="*/ 25400 w 50800"/>
              <a:gd name="connsiteY6" fmla="*/ 1117600 h 1117600"/>
              <a:gd name="connisteX7" fmla="*/ 0 w 50800"/>
              <a:gd name="connsiteY7" fmla="*/ 1092200 h 1117600"/>
              <a:gd name="connisteX8" fmla="*/ 0 w 50800"/>
              <a:gd name="connsiteY8" fmla="*/ 25400 h 111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50800" h="11176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092200"/>
                </a:lnTo>
                <a:cubicBezTo>
                  <a:pt x="50800" y="1106228"/>
                  <a:pt x="39428" y="1117600"/>
                  <a:pt x="25400" y="1117600"/>
                </a:cubicBezTo>
                <a:lnTo>
                  <a:pt x="25400" y="1117600"/>
                </a:lnTo>
                <a:cubicBezTo>
                  <a:pt x="11372" y="1117600"/>
                  <a:pt x="0" y="1106228"/>
                  <a:pt x="0" y="10922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 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7" name="文本占位符 16"/>
          <p:cNvSpPr>
            <a:spLocks noGrp="1"/>
          </p:cNvSpPr>
          <p:nvPr>
            <p:ph type="body" idx="16388" hasCustomPrompt="1"/>
            <p:custDataLst>
              <p:tags r:id="rId11"/>
            </p:custDataLst>
          </p:nvPr>
        </p:nvSpPr>
        <p:spPr>
          <a:xfrm>
            <a:off x="6858000" y="3708400"/>
            <a:ext cx="472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单击此处添加项标题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8" name="文本占位符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6858000" y="4216400"/>
            <a:ext cx="47244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单击此处添加项正文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9" name="装饰  8"/>
          <p:cNvSpPr>
            <a:spLocks noGrp="1"/>
          </p:cNvSpPr>
          <p:nvPr>
            <p:ph type="body" idx="16395" hasCustomPrompt="1"/>
            <p:custDataLst>
              <p:tags r:id="rId13"/>
            </p:custDataLst>
          </p:nvPr>
        </p:nvSpPr>
        <p:spPr>
          <a:xfrm>
            <a:off x="6705600" y="5130800"/>
            <a:ext cx="50800" cy="1117600"/>
          </a:xfrm>
          <a:custGeom>
            <a:avLst/>
            <a:gdLst>
              <a:gd name="connisteX0" fmla="*/ 0 w 50800"/>
              <a:gd name="connsiteY0" fmla="*/ 25400 h 1117600"/>
              <a:gd name="connisteX1" fmla="*/ 25400 w 50800"/>
              <a:gd name="connsiteY1" fmla="*/ 0 h 1117600"/>
              <a:gd name="connisteX2" fmla="*/ 25400 w 50800"/>
              <a:gd name="connsiteY2" fmla="*/ 0 h 1117600"/>
              <a:gd name="connisteX3" fmla="*/ 50800 w 50800"/>
              <a:gd name="connsiteY3" fmla="*/ 25400 h 1117600"/>
              <a:gd name="connisteX4" fmla="*/ 50800 w 50800"/>
              <a:gd name="connsiteY4" fmla="*/ 1092200 h 1117600"/>
              <a:gd name="connisteX5" fmla="*/ 25400 w 50800"/>
              <a:gd name="connsiteY5" fmla="*/ 1117600 h 1117600"/>
              <a:gd name="connisteX6" fmla="*/ 25400 w 50800"/>
              <a:gd name="connsiteY6" fmla="*/ 1117600 h 1117600"/>
              <a:gd name="connisteX7" fmla="*/ 0 w 50800"/>
              <a:gd name="connsiteY7" fmla="*/ 1092200 h 1117600"/>
              <a:gd name="connisteX8" fmla="*/ 0 w 50800"/>
              <a:gd name="connsiteY8" fmla="*/ 25400 h 111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50800" h="11176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092200"/>
                </a:lnTo>
                <a:cubicBezTo>
                  <a:pt x="50800" y="1106228"/>
                  <a:pt x="39428" y="1117600"/>
                  <a:pt x="25400" y="1117600"/>
                </a:cubicBezTo>
                <a:lnTo>
                  <a:pt x="25400" y="1117600"/>
                </a:lnTo>
                <a:cubicBezTo>
                  <a:pt x="11372" y="1117600"/>
                  <a:pt x="0" y="1106228"/>
                  <a:pt x="0" y="10922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 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0" name="文本占位符 19"/>
          <p:cNvSpPr>
            <a:spLocks noGrp="1"/>
          </p:cNvSpPr>
          <p:nvPr>
            <p:ph type="body" idx="16390" hasCustomPrompt="1"/>
            <p:custDataLst>
              <p:tags r:id="rId14"/>
            </p:custDataLst>
          </p:nvPr>
        </p:nvSpPr>
        <p:spPr>
          <a:xfrm>
            <a:off x="6858000" y="5130800"/>
            <a:ext cx="472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单击此处添加项标题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1" name="文本占位符 20"/>
          <p:cNvSpPr>
            <a:spLocks noGrp="1"/>
          </p:cNvSpPr>
          <p:nvPr>
            <p:ph type="body" idx="16391" hasCustomPrompt="1"/>
            <p:custDataLst>
              <p:tags r:id="rId15"/>
            </p:custDataLst>
          </p:nvPr>
        </p:nvSpPr>
        <p:spPr>
          <a:xfrm>
            <a:off x="6858000" y="5638800"/>
            <a:ext cx="47244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单击此处添加项正文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26_9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latin typeface="MiSans Normal" panose="00000500000000000000" charset="-122"/>
                <a:ea typeface="MiSans Normal" panose="00000500000000000000" charset="-122"/>
              </a:rPr>
            </a:fld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latin typeface="MiSans Normal" panose="00000500000000000000" charset="-122"/>
                <a:ea typeface="MiSans Normal" panose="00000500000000000000" charset="-122"/>
              </a:rPr>
            </a:fld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>
                <a:latin typeface="MiSans Medium" panose="00000600000000000000" charset="-122"/>
                <a:ea typeface="MiSans Medium" panose="00000600000000000000" charset="-122"/>
              </a:rPr>
              <a:t>单击此处添加标题</a:t>
            </a:r>
            <a:endParaRPr lang="zh-CN" altLang="en-US">
              <a:latin typeface="MiSans Medium" panose="00000600000000000000" charset="-122"/>
              <a:ea typeface="MiSans Medium" panose="00000600000000000000" charset="-122"/>
            </a:endParaRPr>
          </a:p>
        </p:txBody>
      </p:sp>
      <p:sp>
        <p:nvSpPr>
          <p:cNvPr id="12" name="装饰  1"/>
          <p:cNvSpPr>
            <a:spLocks noGrp="1"/>
          </p:cNvSpPr>
          <p:nvPr>
            <p:ph type="body" idx="16390" hasCustomPrompt="1"/>
            <p:custDataLst>
              <p:tags r:id="rId6"/>
            </p:custDataLst>
          </p:nvPr>
        </p:nvSpPr>
        <p:spPr>
          <a:xfrm>
            <a:off x="609600" y="1524000"/>
            <a:ext cx="5384800" cy="2209800"/>
          </a:xfrm>
          <a:custGeom>
            <a:avLst/>
            <a:gdLst>
              <a:gd name="connisteX0" fmla="*/ 0 w 5384800"/>
              <a:gd name="connsiteY0" fmla="*/ 203200 h 2209800"/>
              <a:gd name="connisteX1" fmla="*/ 203200 w 5384800"/>
              <a:gd name="connsiteY1" fmla="*/ 0 h 2209800"/>
              <a:gd name="connisteX2" fmla="*/ 5384800 w 5384800"/>
              <a:gd name="connsiteY2" fmla="*/ 0 h 2209800"/>
              <a:gd name="connisteX3" fmla="*/ 5384800 w 5384800"/>
              <a:gd name="connsiteY3" fmla="*/ 2209800 h 2209800"/>
              <a:gd name="connisteX4" fmla="*/ 203200 w 5384800"/>
              <a:gd name="connsiteY4" fmla="*/ 2209800 h 2209800"/>
              <a:gd name="connisteX5" fmla="*/ 0 w 5384800"/>
              <a:gd name="connsiteY5" fmla="*/ 2006600 h 2209800"/>
              <a:gd name="connisteX6" fmla="*/ 0 w 5384800"/>
              <a:gd name="connsiteY6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53848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384800" y="0"/>
                </a:lnTo>
                <a:lnTo>
                  <a:pt x="53848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 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3" name="图片占位符 12"/>
          <p:cNvSpPr>
            <a:spLocks noGrp="1"/>
          </p:cNvSpPr>
          <p:nvPr>
            <p:ph type="pic" idx="16391" hasCustomPrompt="1"/>
            <p:custDataLst>
              <p:tags r:id="rId7"/>
            </p:custDataLst>
          </p:nvPr>
        </p:nvSpPr>
        <p:spPr>
          <a:xfrm>
            <a:off x="5994400" y="1524000"/>
            <a:ext cx="5588000" cy="2209800"/>
          </a:xfrm>
          <a:custGeom>
            <a:avLst/>
            <a:gdLst>
              <a:gd name="connisteX0" fmla="*/ 0 w 5588000"/>
              <a:gd name="connsiteY0" fmla="*/ 0 h 2209800"/>
              <a:gd name="connisteX1" fmla="*/ 5384800 w 5588000"/>
              <a:gd name="connsiteY1" fmla="*/ 0 h 2209800"/>
              <a:gd name="connisteX2" fmla="*/ 5588000 w 5588000"/>
              <a:gd name="connsiteY2" fmla="*/ 203200 h 2209800"/>
              <a:gd name="connisteX3" fmla="*/ 5588000 w 5588000"/>
              <a:gd name="connsiteY3" fmla="*/ 2006600 h 2209800"/>
              <a:gd name="connisteX4" fmla="*/ 5384800 w 5588000"/>
              <a:gd name="connsiteY4" fmla="*/ 2209800 h 2209800"/>
              <a:gd name="connisteX5" fmla="*/ 0 w 5588000"/>
              <a:gd name="connsiteY5" fmla="*/ 2209800 h 2209800"/>
              <a:gd name="connisteX6" fmla="*/ 0 w 55880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5588000" h="2209800">
                <a:moveTo>
                  <a:pt x="0" y="0"/>
                </a:moveTo>
                <a:lnTo>
                  <a:pt x="5384800" y="0"/>
                </a:lnTo>
                <a:cubicBezTo>
                  <a:pt x="5497024" y="0"/>
                  <a:pt x="5588000" y="90976"/>
                  <a:pt x="5588000" y="203200"/>
                </a:cubicBezTo>
                <a:lnTo>
                  <a:pt x="5588000" y="2006600"/>
                </a:lnTo>
                <a:cubicBezTo>
                  <a:pt x="5588000" y="2118824"/>
                  <a:pt x="5497024" y="2209800"/>
                  <a:pt x="53848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 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914400" y="1892300"/>
            <a:ext cx="4775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单击此处添加项标题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914400" y="2451100"/>
            <a:ext cx="47752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单击此处添加项正文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6" name="装饰  5"/>
          <p:cNvSpPr>
            <a:spLocks noGrp="1"/>
          </p:cNvSpPr>
          <p:nvPr>
            <p:ph type="body" idx="16392" hasCustomPrompt="1"/>
            <p:custDataLst>
              <p:tags r:id="rId10"/>
            </p:custDataLst>
          </p:nvPr>
        </p:nvSpPr>
        <p:spPr>
          <a:xfrm>
            <a:off x="6197600" y="4038600"/>
            <a:ext cx="5384800" cy="2209800"/>
          </a:xfrm>
          <a:custGeom>
            <a:avLst/>
            <a:gdLst>
              <a:gd name="connisteX0" fmla="*/ 0 w 5384800"/>
              <a:gd name="connsiteY0" fmla="*/ 0 h 2209800"/>
              <a:gd name="connisteX1" fmla="*/ 5181600 w 5384800"/>
              <a:gd name="connsiteY1" fmla="*/ 0 h 2209800"/>
              <a:gd name="connisteX2" fmla="*/ 5384800 w 5384800"/>
              <a:gd name="connsiteY2" fmla="*/ 203200 h 2209800"/>
              <a:gd name="connisteX3" fmla="*/ 5384800 w 5384800"/>
              <a:gd name="connsiteY3" fmla="*/ 2006600 h 2209800"/>
              <a:gd name="connisteX4" fmla="*/ 5181600 w 5384800"/>
              <a:gd name="connsiteY4" fmla="*/ 2209800 h 2209800"/>
              <a:gd name="connisteX5" fmla="*/ 0 w 5384800"/>
              <a:gd name="connsiteY5" fmla="*/ 2209800 h 2209800"/>
              <a:gd name="connisteX6" fmla="*/ 0 w 53848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5384800" h="2209800">
                <a:moveTo>
                  <a:pt x="0" y="0"/>
                </a:moveTo>
                <a:lnTo>
                  <a:pt x="5181600" y="0"/>
                </a:lnTo>
                <a:cubicBezTo>
                  <a:pt x="5293824" y="0"/>
                  <a:pt x="5384800" y="90976"/>
                  <a:pt x="5384800" y="203200"/>
                </a:cubicBezTo>
                <a:lnTo>
                  <a:pt x="5384800" y="2006600"/>
                </a:lnTo>
                <a:cubicBezTo>
                  <a:pt x="5384800" y="2118824"/>
                  <a:pt x="5293824" y="2209800"/>
                  <a:pt x="51816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 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7" name="图片占位符 16"/>
          <p:cNvSpPr>
            <a:spLocks noGrp="1"/>
          </p:cNvSpPr>
          <p:nvPr>
            <p:ph type="pic" idx="16393" hasCustomPrompt="1"/>
            <p:custDataLst>
              <p:tags r:id="rId11"/>
            </p:custDataLst>
          </p:nvPr>
        </p:nvSpPr>
        <p:spPr>
          <a:xfrm>
            <a:off x="609600" y="4038600"/>
            <a:ext cx="5588000" cy="2209800"/>
          </a:xfrm>
          <a:custGeom>
            <a:avLst/>
            <a:gdLst>
              <a:gd name="connisteX0" fmla="*/ 0 w 5588000"/>
              <a:gd name="connsiteY0" fmla="*/ 203200 h 2209800"/>
              <a:gd name="connisteX1" fmla="*/ 203200 w 5588000"/>
              <a:gd name="connsiteY1" fmla="*/ 0 h 2209800"/>
              <a:gd name="connisteX2" fmla="*/ 5588000 w 5588000"/>
              <a:gd name="connsiteY2" fmla="*/ 0 h 2209800"/>
              <a:gd name="connisteX3" fmla="*/ 5588000 w 5588000"/>
              <a:gd name="connsiteY3" fmla="*/ 2209800 h 2209800"/>
              <a:gd name="connisteX4" fmla="*/ 203200 w 5588000"/>
              <a:gd name="connsiteY4" fmla="*/ 2209800 h 2209800"/>
              <a:gd name="connisteX5" fmla="*/ 0 w 5588000"/>
              <a:gd name="connsiteY5" fmla="*/ 2006600 h 2209800"/>
              <a:gd name="connisteX6" fmla="*/ 0 w 5588000"/>
              <a:gd name="connsiteY6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5588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588000" y="0"/>
                </a:lnTo>
                <a:lnTo>
                  <a:pt x="5588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 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8" name="文本占位符 17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6502400" y="4406900"/>
            <a:ext cx="4775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单击此处添加项标题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9" name="文本占位符 18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6502400" y="4965700"/>
            <a:ext cx="47752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单击此处添加项正文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07_10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latin typeface="MiSans Normal" panose="00000500000000000000" charset="-122"/>
                <a:ea typeface="MiSans Normal" panose="00000500000000000000" charset="-122"/>
              </a:rPr>
            </a:fld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latin typeface="MiSans Normal" panose="00000500000000000000" charset="-122"/>
                <a:ea typeface="MiSans Normal" panose="00000500000000000000" charset="-122"/>
              </a:rPr>
            </a:fld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>
                <a:latin typeface="MiSans Medium" panose="00000600000000000000" charset="-122"/>
                <a:ea typeface="MiSans Medium" panose="00000600000000000000" charset="-122"/>
              </a:rPr>
              <a:t>单击此处添加标题</a:t>
            </a:r>
            <a:endParaRPr lang="zh-CN" altLang="en-US">
              <a:latin typeface="MiSans Medium" panose="00000600000000000000" charset="-122"/>
              <a:ea typeface="MiSans Medium" panose="00000600000000000000" charset="-122"/>
            </a:endParaRPr>
          </a:p>
        </p:txBody>
      </p:sp>
      <p:sp>
        <p:nvSpPr>
          <p:cNvPr id="12" name="文本占位符 11"/>
          <p:cNvSpPr>
            <a:spLocks noGrp="1"/>
          </p:cNvSpPr>
          <p:nvPr>
            <p:ph type="body" idx="16386" hasCustomPrompt="1"/>
            <p:custDataLst>
              <p:tags r:id="rId6"/>
            </p:custDataLst>
          </p:nvPr>
        </p:nvSpPr>
        <p:spPr>
          <a:xfrm>
            <a:off x="609600" y="2387600"/>
            <a:ext cx="5181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单击此处添加项标题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3" name="文本占位符 12"/>
          <p:cNvSpPr>
            <a:spLocks noGrp="1"/>
          </p:cNvSpPr>
          <p:nvPr>
            <p:ph type="body" idx="16387" hasCustomPrompt="1"/>
            <p:custDataLst>
              <p:tags r:id="rId7"/>
            </p:custDataLst>
          </p:nvPr>
        </p:nvSpPr>
        <p:spPr>
          <a:xfrm>
            <a:off x="609600" y="2946400"/>
            <a:ext cx="5181600" cy="2438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单击此处添加项正文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idx="16388" hasCustomPrompt="1"/>
            <p:custDataLst>
              <p:tags r:id="rId8"/>
            </p:custDataLst>
          </p:nvPr>
        </p:nvSpPr>
        <p:spPr>
          <a:xfrm>
            <a:off x="6400800" y="2387600"/>
            <a:ext cx="5181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单击此处添加项标题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5" name="文本占位符 14"/>
          <p:cNvSpPr>
            <a:spLocks noGrp="1"/>
          </p:cNvSpPr>
          <p:nvPr>
            <p:ph type="body" idx="16389" hasCustomPrompt="1"/>
            <p:custDataLst>
              <p:tags r:id="rId9"/>
            </p:custDataLst>
          </p:nvPr>
        </p:nvSpPr>
        <p:spPr>
          <a:xfrm>
            <a:off x="6400800" y="2946400"/>
            <a:ext cx="5181600" cy="2438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单击此处添加项正文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上左标下左内后右背景-有背景-有间隙-3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氛围图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任意多边形 5"/>
          <p:cNvSpPr/>
          <p:nvPr userDrawn="1">
            <p:custDataLst>
              <p:tags r:id="rId4"/>
            </p:custDataLst>
          </p:nvPr>
        </p:nvSpPr>
        <p:spPr>
          <a:xfrm>
            <a:off x="7454902" y="2489198"/>
            <a:ext cx="4730750" cy="4366895"/>
          </a:xfrm>
          <a:custGeom>
            <a:avLst/>
            <a:gdLst>
              <a:gd name="connisteX0" fmla="*/ 4730748 w 4730748"/>
              <a:gd name="connsiteY0" fmla="*/ 2686050 h 4366607"/>
              <a:gd name="connisteX1" fmla="*/ 4730748 w 4730748"/>
              <a:gd name="connsiteY1" fmla="*/ 4366607 h 4366607"/>
              <a:gd name="connisteX2" fmla="*/ 2686050 w 4730748"/>
              <a:gd name="connsiteY2" fmla="*/ 4366607 h 4366607"/>
              <a:gd name="connisteX3" fmla="*/ 590546 w 4730748"/>
              <a:gd name="connsiteY3" fmla="*/ 4366607 h 4366607"/>
              <a:gd name="connisteX4" fmla="*/ 0 w 4730748"/>
              <a:gd name="connsiteY4" fmla="*/ 2686050 h 4366607"/>
              <a:gd name="connisteX5" fmla="*/ 1343025 w 4730748"/>
              <a:gd name="connsiteY5" fmla="*/ 359340 h 4366607"/>
              <a:gd name="connisteX6" fmla="*/ 2686050 w 4730748"/>
              <a:gd name="connsiteY6" fmla="*/ 0 h 4366607"/>
              <a:gd name="connisteX7" fmla="*/ 4730748 w 4730748"/>
              <a:gd name="connsiteY7" fmla="*/ 944108 h 4366607"/>
              <a:gd name="connisteX8" fmla="*/ 4730748 w 4730748"/>
              <a:gd name="connsiteY8" fmla="*/ 2686050 h 4366607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4730749" h="4366607">
                <a:moveTo>
                  <a:pt x="4730749" y="2686050"/>
                </a:moveTo>
                <a:lnTo>
                  <a:pt x="4730749" y="4366607"/>
                </a:lnTo>
                <a:lnTo>
                  <a:pt x="2686050" y="4366607"/>
                </a:lnTo>
                <a:lnTo>
                  <a:pt x="590547" y="4366607"/>
                </a:lnTo>
                <a:cubicBezTo>
                  <a:pt x="221065" y="3906481"/>
                  <a:pt x="0" y="3322079"/>
                  <a:pt x="0" y="2686050"/>
                </a:cubicBezTo>
                <a:cubicBezTo>
                  <a:pt x="0" y="1691832"/>
                  <a:pt x="540164" y="823774"/>
                  <a:pt x="1343025" y="359341"/>
                </a:cubicBezTo>
                <a:cubicBezTo>
                  <a:pt x="1738110" y="130805"/>
                  <a:pt x="2196809" y="0"/>
                  <a:pt x="2686050" y="0"/>
                </a:cubicBezTo>
                <a:cubicBezTo>
                  <a:pt x="3504840" y="0"/>
                  <a:pt x="4238079" y="366364"/>
                  <a:pt x="4730749" y="944109"/>
                </a:cubicBezTo>
                <a:lnTo>
                  <a:pt x="4730749" y="2686050"/>
                </a:lnTo>
                <a:close/>
              </a:path>
            </a:pathLst>
          </a:custGeom>
          <a:gradFill>
            <a:gsLst>
              <a:gs pos="0">
                <a:srgbClr val="FFFFFF">
                  <a:alpha val="10000"/>
                </a:srgbClr>
              </a:gs>
              <a:gs pos="100000">
                <a:srgbClr val="FFFFFF">
                  <a:alpha val="0"/>
                </a:srgbClr>
              </a:gs>
            </a:gsLst>
            <a:lin ang="2483400"/>
          </a:gra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7454900" cy="6311900"/>
          </a:xfrm>
          <a:custGeom>
            <a:avLst/>
            <a:gdLst>
              <a:gd name="connisteX0" fmla="*/ 6742877 w 7454902"/>
              <a:gd name="connsiteY0" fmla="*/ 4254090 h 6311902"/>
              <a:gd name="connisteX1" fmla="*/ 7454902 w 7454902"/>
              <a:gd name="connsiteY1" fmla="*/ 1828800 h 6311902"/>
              <a:gd name="connisteX2" fmla="*/ 7066135 w 7454902"/>
              <a:gd name="connsiteY2" fmla="*/ 0 h 6311902"/>
              <a:gd name="connisteX3" fmla="*/ 2971800 w 7454902"/>
              <a:gd name="connsiteY3" fmla="*/ 0 h 6311902"/>
              <a:gd name="connisteX4" fmla="*/ 0 w 7454902"/>
              <a:gd name="connsiteY4" fmla="*/ 0 h 6311902"/>
              <a:gd name="connisteX5" fmla="*/ 9 w 7454902"/>
              <a:gd name="connsiteY5" fmla="*/ 1949445 h 6311902"/>
              <a:gd name="connisteX6" fmla="*/ 0 w 7454902"/>
              <a:gd name="connsiteY6" fmla="*/ 5185443 h 6311902"/>
              <a:gd name="connisteX7" fmla="*/ 2971800 w 7454902"/>
              <a:gd name="connsiteY7" fmla="*/ 6311902 h 6311902"/>
              <a:gd name="connisteX8" fmla="*/ 6742877 w 7454902"/>
              <a:gd name="connsiteY8" fmla="*/ 4254090 h 6311902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7454902" h="6311902">
                <a:moveTo>
                  <a:pt x="6742877" y="4254091"/>
                </a:moveTo>
                <a:cubicBezTo>
                  <a:pt x="7193457" y="3554931"/>
                  <a:pt x="7454902" y="2722397"/>
                  <a:pt x="7454902" y="1828800"/>
                </a:cubicBezTo>
                <a:cubicBezTo>
                  <a:pt x="7454902" y="1177418"/>
                  <a:pt x="7315977" y="558479"/>
                  <a:pt x="7066136" y="0"/>
                </a:cubicBezTo>
                <a:lnTo>
                  <a:pt x="2971800" y="0"/>
                </a:lnTo>
                <a:lnTo>
                  <a:pt x="0" y="0"/>
                </a:lnTo>
                <a:lnTo>
                  <a:pt x="9" y="1949446"/>
                </a:lnTo>
                <a:lnTo>
                  <a:pt x="0" y="5185444"/>
                </a:lnTo>
                <a:cubicBezTo>
                  <a:pt x="791093" y="5886359"/>
                  <a:pt x="1831744" y="6311902"/>
                  <a:pt x="2971800" y="6311902"/>
                </a:cubicBezTo>
                <a:cubicBezTo>
                  <a:pt x="4554142" y="6311902"/>
                  <a:pt x="5945026" y="5492115"/>
                  <a:pt x="6742877" y="4254091"/>
                </a:cubicBezTo>
                <a:close/>
              </a:path>
            </a:pathLst>
          </a:custGeom>
          <a:gradFill>
            <a:gsLst>
              <a:gs pos="0">
                <a:srgbClr val="FFFFFF">
                  <a:alpha val="10000"/>
                </a:srgbClr>
              </a:gs>
              <a:gs pos="100000">
                <a:srgbClr val="FFFFFF">
                  <a:alpha val="0"/>
                </a:srgbClr>
              </a:gs>
            </a:gsLst>
            <a:lin ang="13335000"/>
          </a:gra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 userDrawn="1">
            <p:custDataLst>
              <p:tags r:id="rId6"/>
            </p:custDataLst>
          </p:nvPr>
        </p:nvSpPr>
        <p:spPr>
          <a:xfrm>
            <a:off x="1015999" y="2381250"/>
            <a:ext cx="1574800" cy="50800"/>
          </a:xfrm>
          <a:custGeom>
            <a:avLst/>
            <a:gdLst>
              <a:gd name="connisteX0" fmla="*/ 0 w 1574797"/>
              <a:gd name="connsiteY0" fmla="*/ 25402 h 50804"/>
              <a:gd name="connisteX1" fmla="*/ 25402 w 1574797"/>
              <a:gd name="connsiteY1" fmla="*/ 0 h 50804"/>
              <a:gd name="connisteX2" fmla="*/ 1549395 w 1574797"/>
              <a:gd name="connsiteY2" fmla="*/ 0 h 50804"/>
              <a:gd name="connisteX3" fmla="*/ 1574797 w 1574797"/>
              <a:gd name="connsiteY3" fmla="*/ 25402 h 50804"/>
              <a:gd name="connisteX4" fmla="*/ 1574797 w 1574797"/>
              <a:gd name="connsiteY4" fmla="*/ 25402 h 50804"/>
              <a:gd name="connisteX5" fmla="*/ 1549395 w 1574797"/>
              <a:gd name="connsiteY5" fmla="*/ 50804 h 50804"/>
              <a:gd name="connisteX6" fmla="*/ 25402 w 1574797"/>
              <a:gd name="connsiteY6" fmla="*/ 50804 h 50804"/>
              <a:gd name="connisteX7" fmla="*/ 0 w 1574797"/>
              <a:gd name="connsiteY7" fmla="*/ 25402 h 50804"/>
              <a:gd name="connisteX8" fmla="*/ 0 w 1574797"/>
              <a:gd name="connsiteY8" fmla="*/ 25402 h 50804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1574798" h="50804">
                <a:moveTo>
                  <a:pt x="0" y="25402"/>
                </a:moveTo>
                <a:cubicBezTo>
                  <a:pt x="0" y="11375"/>
                  <a:pt x="11375" y="0"/>
                  <a:pt x="25402" y="0"/>
                </a:cubicBezTo>
                <a:lnTo>
                  <a:pt x="1549396" y="0"/>
                </a:lnTo>
                <a:cubicBezTo>
                  <a:pt x="1563432" y="0"/>
                  <a:pt x="1574798" y="11375"/>
                  <a:pt x="1574798" y="25402"/>
                </a:cubicBezTo>
                <a:lnTo>
                  <a:pt x="1574798" y="25402"/>
                </a:lnTo>
                <a:cubicBezTo>
                  <a:pt x="1574798" y="39429"/>
                  <a:pt x="1563432" y="50804"/>
                  <a:pt x="1549396" y="50804"/>
                </a:cubicBezTo>
                <a:lnTo>
                  <a:pt x="25402" y="50804"/>
                </a:lnTo>
                <a:cubicBezTo>
                  <a:pt x="11375" y="50804"/>
                  <a:pt x="0" y="39429"/>
                  <a:pt x="0" y="25402"/>
                </a:cubicBezTo>
                <a:lnTo>
                  <a:pt x="0" y="25402"/>
                </a:lnTo>
                <a:close/>
              </a:path>
            </a:pathLst>
          </a:custGeom>
          <a:gradFill>
            <a:gsLst>
              <a:gs pos="0">
                <a:srgbClr val="FFFFFF"/>
              </a:gs>
              <a:gs pos="100000">
                <a:srgbClr val="FFFFFF">
                  <a:alpha val="50000"/>
                </a:srgbClr>
              </a:gs>
            </a:gsLst>
            <a:lin ang="0"/>
          </a:gra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>
                <a:gsLst>
                  <a:gs pos="0">
                    <a:srgbClr val="FFFFFF">
                      <a:alpha val="50000"/>
                    </a:srgbClr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sp>
        <p:nvSpPr>
          <p:cNvPr id="2" name="图片占位符 1"/>
          <p:cNvSpPr>
            <a:spLocks noGrp="1"/>
          </p:cNvSpPr>
          <p:nvPr>
            <p:ph type="pic" idx="10"/>
            <p:custDataLst>
              <p:tags r:id="rId7"/>
            </p:custDataLst>
          </p:nvPr>
        </p:nvSpPr>
        <p:spPr>
          <a:xfrm>
            <a:off x="7924800" y="0"/>
            <a:ext cx="4267200" cy="6858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title" idx="11" hasCustomPrompt="1"/>
            <p:custDataLst>
              <p:tags r:id="rId8"/>
            </p:custDataLst>
          </p:nvPr>
        </p:nvSpPr>
        <p:spPr>
          <a:xfrm>
            <a:off x="609600" y="482505"/>
            <a:ext cx="8534400" cy="1320698"/>
          </a:xfrm>
        </p:spPr>
        <p:txBody>
          <a:bodyPr wrap="square" lIns="0" tIns="0" rIns="0" bIns="0" anchor="t">
            <a:noAutofit/>
          </a:bodyPr>
          <a:lstStyle>
            <a:lvl1pPr algn="l">
              <a:lnSpc>
                <a:spcPct val="110000"/>
              </a:lnSpc>
              <a:defRPr sz="3600" b="1" i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t>单击此处添加标题</a:t>
            </a:r>
          </a:p>
        </p:txBody>
      </p:sp>
      <p:sp>
        <p:nvSpPr>
          <p:cNvPr id="4" name="内容占位符 3"/>
          <p:cNvSpPr>
            <a:spLocks noGrp="1"/>
          </p:cNvSpPr>
          <p:nvPr>
            <p:ph idx="12" hasCustomPrompt="1"/>
            <p:custDataLst>
              <p:tags r:id="rId9"/>
            </p:custDataLst>
          </p:nvPr>
        </p:nvSpPr>
        <p:spPr>
          <a:xfrm>
            <a:off x="609600" y="2133311"/>
            <a:ext cx="8534400" cy="4115095"/>
          </a:xfrm>
        </p:spPr>
        <p:txBody>
          <a:bodyPr wrap="square" lIns="0" tIns="0" rIns="0" bIns="0" anchor="t">
            <a:noAutofit/>
          </a:bodyPr>
          <a:lstStyle>
            <a:lvl1pPr marL="0" indent="0" algn="l">
              <a:buNone/>
              <a:defRPr sz="1200" b="0" i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单击此处添加文本</a:t>
            </a:r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上左标下左内右图-无背景-有间隙-无副标-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氛围图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任意多边形 5"/>
          <p:cNvSpPr/>
          <p:nvPr userDrawn="1">
            <p:custDataLst>
              <p:tags r:id="rId4"/>
            </p:custDataLst>
          </p:nvPr>
        </p:nvSpPr>
        <p:spPr>
          <a:xfrm>
            <a:off x="7454902" y="2489198"/>
            <a:ext cx="4730750" cy="4366895"/>
          </a:xfrm>
          <a:custGeom>
            <a:avLst/>
            <a:gdLst>
              <a:gd name="connisteX0" fmla="*/ 4730748 w 4730748"/>
              <a:gd name="connsiteY0" fmla="*/ 2686050 h 4366607"/>
              <a:gd name="connisteX1" fmla="*/ 4730748 w 4730748"/>
              <a:gd name="connsiteY1" fmla="*/ 4366607 h 4366607"/>
              <a:gd name="connisteX2" fmla="*/ 2686050 w 4730748"/>
              <a:gd name="connsiteY2" fmla="*/ 4366607 h 4366607"/>
              <a:gd name="connisteX3" fmla="*/ 590546 w 4730748"/>
              <a:gd name="connsiteY3" fmla="*/ 4366607 h 4366607"/>
              <a:gd name="connisteX4" fmla="*/ 0 w 4730748"/>
              <a:gd name="connsiteY4" fmla="*/ 2686050 h 4366607"/>
              <a:gd name="connisteX5" fmla="*/ 1343025 w 4730748"/>
              <a:gd name="connsiteY5" fmla="*/ 359340 h 4366607"/>
              <a:gd name="connisteX6" fmla="*/ 2686050 w 4730748"/>
              <a:gd name="connsiteY6" fmla="*/ 0 h 4366607"/>
              <a:gd name="connisteX7" fmla="*/ 4730748 w 4730748"/>
              <a:gd name="connsiteY7" fmla="*/ 944108 h 4366607"/>
              <a:gd name="connisteX8" fmla="*/ 4730748 w 4730748"/>
              <a:gd name="connsiteY8" fmla="*/ 2686050 h 4366607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4730749" h="4366607">
                <a:moveTo>
                  <a:pt x="4730749" y="2686050"/>
                </a:moveTo>
                <a:lnTo>
                  <a:pt x="4730749" y="4366607"/>
                </a:lnTo>
                <a:lnTo>
                  <a:pt x="2686050" y="4366607"/>
                </a:lnTo>
                <a:lnTo>
                  <a:pt x="590547" y="4366607"/>
                </a:lnTo>
                <a:cubicBezTo>
                  <a:pt x="221065" y="3906481"/>
                  <a:pt x="0" y="3322079"/>
                  <a:pt x="0" y="2686050"/>
                </a:cubicBezTo>
                <a:cubicBezTo>
                  <a:pt x="0" y="1691832"/>
                  <a:pt x="540164" y="823774"/>
                  <a:pt x="1343025" y="359341"/>
                </a:cubicBezTo>
                <a:cubicBezTo>
                  <a:pt x="1738110" y="130805"/>
                  <a:pt x="2196809" y="0"/>
                  <a:pt x="2686050" y="0"/>
                </a:cubicBezTo>
                <a:cubicBezTo>
                  <a:pt x="3504840" y="0"/>
                  <a:pt x="4238079" y="366364"/>
                  <a:pt x="4730749" y="944109"/>
                </a:cubicBezTo>
                <a:lnTo>
                  <a:pt x="4730749" y="2686050"/>
                </a:lnTo>
                <a:close/>
              </a:path>
            </a:pathLst>
          </a:custGeom>
          <a:gradFill>
            <a:gsLst>
              <a:gs pos="0">
                <a:srgbClr val="FFFFFF">
                  <a:alpha val="10000"/>
                </a:srgbClr>
              </a:gs>
              <a:gs pos="100000">
                <a:srgbClr val="FFFFFF">
                  <a:alpha val="0"/>
                </a:srgbClr>
              </a:gs>
            </a:gsLst>
            <a:lin ang="2483400"/>
          </a:gra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7454900" cy="6311900"/>
          </a:xfrm>
          <a:custGeom>
            <a:avLst/>
            <a:gdLst>
              <a:gd name="connisteX0" fmla="*/ 6742877 w 7454902"/>
              <a:gd name="connsiteY0" fmla="*/ 4254090 h 6311902"/>
              <a:gd name="connisteX1" fmla="*/ 7454902 w 7454902"/>
              <a:gd name="connsiteY1" fmla="*/ 1828800 h 6311902"/>
              <a:gd name="connisteX2" fmla="*/ 7066135 w 7454902"/>
              <a:gd name="connsiteY2" fmla="*/ 0 h 6311902"/>
              <a:gd name="connisteX3" fmla="*/ 2971800 w 7454902"/>
              <a:gd name="connsiteY3" fmla="*/ 0 h 6311902"/>
              <a:gd name="connisteX4" fmla="*/ 0 w 7454902"/>
              <a:gd name="connsiteY4" fmla="*/ 0 h 6311902"/>
              <a:gd name="connisteX5" fmla="*/ 9 w 7454902"/>
              <a:gd name="connsiteY5" fmla="*/ 1949445 h 6311902"/>
              <a:gd name="connisteX6" fmla="*/ 0 w 7454902"/>
              <a:gd name="connsiteY6" fmla="*/ 5185443 h 6311902"/>
              <a:gd name="connisteX7" fmla="*/ 2971800 w 7454902"/>
              <a:gd name="connsiteY7" fmla="*/ 6311902 h 6311902"/>
              <a:gd name="connisteX8" fmla="*/ 6742877 w 7454902"/>
              <a:gd name="connsiteY8" fmla="*/ 4254090 h 6311902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7454902" h="6311902">
                <a:moveTo>
                  <a:pt x="6742877" y="4254091"/>
                </a:moveTo>
                <a:cubicBezTo>
                  <a:pt x="7193457" y="3554931"/>
                  <a:pt x="7454902" y="2722397"/>
                  <a:pt x="7454902" y="1828800"/>
                </a:cubicBezTo>
                <a:cubicBezTo>
                  <a:pt x="7454902" y="1177418"/>
                  <a:pt x="7315977" y="558479"/>
                  <a:pt x="7066136" y="0"/>
                </a:cubicBezTo>
                <a:lnTo>
                  <a:pt x="2971800" y="0"/>
                </a:lnTo>
                <a:lnTo>
                  <a:pt x="0" y="0"/>
                </a:lnTo>
                <a:lnTo>
                  <a:pt x="9" y="1949446"/>
                </a:lnTo>
                <a:lnTo>
                  <a:pt x="0" y="5185444"/>
                </a:lnTo>
                <a:cubicBezTo>
                  <a:pt x="791093" y="5886359"/>
                  <a:pt x="1831744" y="6311902"/>
                  <a:pt x="2971800" y="6311902"/>
                </a:cubicBezTo>
                <a:cubicBezTo>
                  <a:pt x="4554142" y="6311902"/>
                  <a:pt x="5945026" y="5492115"/>
                  <a:pt x="6742877" y="4254091"/>
                </a:cubicBezTo>
                <a:close/>
              </a:path>
            </a:pathLst>
          </a:custGeom>
          <a:gradFill>
            <a:gsLst>
              <a:gs pos="0">
                <a:srgbClr val="FFFFFF">
                  <a:alpha val="10000"/>
                </a:srgbClr>
              </a:gs>
              <a:gs pos="100000">
                <a:srgbClr val="FFFFFF">
                  <a:alpha val="0"/>
                </a:srgbClr>
              </a:gs>
            </a:gsLst>
            <a:lin ang="13335000"/>
          </a:gra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 userDrawn="1">
            <p:custDataLst>
              <p:tags r:id="rId6"/>
            </p:custDataLst>
          </p:nvPr>
        </p:nvSpPr>
        <p:spPr>
          <a:xfrm>
            <a:off x="1015999" y="2381250"/>
            <a:ext cx="1574800" cy="50800"/>
          </a:xfrm>
          <a:custGeom>
            <a:avLst/>
            <a:gdLst>
              <a:gd name="connisteX0" fmla="*/ 0 w 1574797"/>
              <a:gd name="connsiteY0" fmla="*/ 25402 h 50804"/>
              <a:gd name="connisteX1" fmla="*/ 25402 w 1574797"/>
              <a:gd name="connsiteY1" fmla="*/ 0 h 50804"/>
              <a:gd name="connisteX2" fmla="*/ 1549395 w 1574797"/>
              <a:gd name="connsiteY2" fmla="*/ 0 h 50804"/>
              <a:gd name="connisteX3" fmla="*/ 1574797 w 1574797"/>
              <a:gd name="connsiteY3" fmla="*/ 25402 h 50804"/>
              <a:gd name="connisteX4" fmla="*/ 1574797 w 1574797"/>
              <a:gd name="connsiteY4" fmla="*/ 25402 h 50804"/>
              <a:gd name="connisteX5" fmla="*/ 1549395 w 1574797"/>
              <a:gd name="connsiteY5" fmla="*/ 50804 h 50804"/>
              <a:gd name="connisteX6" fmla="*/ 25402 w 1574797"/>
              <a:gd name="connsiteY6" fmla="*/ 50804 h 50804"/>
              <a:gd name="connisteX7" fmla="*/ 0 w 1574797"/>
              <a:gd name="connsiteY7" fmla="*/ 25402 h 50804"/>
              <a:gd name="connisteX8" fmla="*/ 0 w 1574797"/>
              <a:gd name="connsiteY8" fmla="*/ 25402 h 50804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1574798" h="50804">
                <a:moveTo>
                  <a:pt x="0" y="25402"/>
                </a:moveTo>
                <a:cubicBezTo>
                  <a:pt x="0" y="11375"/>
                  <a:pt x="11375" y="0"/>
                  <a:pt x="25402" y="0"/>
                </a:cubicBezTo>
                <a:lnTo>
                  <a:pt x="1549396" y="0"/>
                </a:lnTo>
                <a:cubicBezTo>
                  <a:pt x="1563432" y="0"/>
                  <a:pt x="1574798" y="11375"/>
                  <a:pt x="1574798" y="25402"/>
                </a:cubicBezTo>
                <a:lnTo>
                  <a:pt x="1574798" y="25402"/>
                </a:lnTo>
                <a:cubicBezTo>
                  <a:pt x="1574798" y="39429"/>
                  <a:pt x="1563432" y="50804"/>
                  <a:pt x="1549396" y="50804"/>
                </a:cubicBezTo>
                <a:lnTo>
                  <a:pt x="25402" y="50804"/>
                </a:lnTo>
                <a:cubicBezTo>
                  <a:pt x="11375" y="50804"/>
                  <a:pt x="0" y="39429"/>
                  <a:pt x="0" y="25402"/>
                </a:cubicBezTo>
                <a:lnTo>
                  <a:pt x="0" y="25402"/>
                </a:lnTo>
                <a:close/>
              </a:path>
            </a:pathLst>
          </a:custGeom>
          <a:gradFill>
            <a:gsLst>
              <a:gs pos="0">
                <a:srgbClr val="FFFFFF"/>
              </a:gs>
              <a:gs pos="100000">
                <a:srgbClr val="FFFFFF">
                  <a:alpha val="50000"/>
                </a:srgbClr>
              </a:gs>
            </a:gsLst>
            <a:lin ang="0"/>
          </a:gra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>
                <a:gsLst>
                  <a:gs pos="0">
                    <a:srgbClr val="FFFFFF">
                      <a:alpha val="50000"/>
                    </a:srgbClr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idx="10" hasCustomPrompt="1"/>
            <p:custDataLst>
              <p:tags r:id="rId7"/>
            </p:custDataLst>
          </p:nvPr>
        </p:nvSpPr>
        <p:spPr>
          <a:xfrm>
            <a:off x="609600" y="482505"/>
            <a:ext cx="6705600" cy="736550"/>
          </a:xfrm>
        </p:spPr>
        <p:txBody>
          <a:bodyPr wrap="square" lIns="0" tIns="0" rIns="0" bIns="0" anchor="t">
            <a:noAutofit/>
          </a:bodyPr>
          <a:lstStyle>
            <a:lvl1pPr algn="l">
              <a:lnSpc>
                <a:spcPct val="110000"/>
              </a:lnSpc>
              <a:defRPr sz="3600" b="1" i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1" hasCustomPrompt="1"/>
            <p:custDataLst>
              <p:tags r:id="rId8"/>
            </p:custDataLst>
          </p:nvPr>
        </p:nvSpPr>
        <p:spPr>
          <a:xfrm>
            <a:off x="609600" y="1828654"/>
            <a:ext cx="6705600" cy="4419752"/>
          </a:xfrm>
        </p:spPr>
        <p:txBody>
          <a:bodyPr wrap="square" lIns="0" tIns="0" rIns="0" bIns="0" anchor="t">
            <a:noAutofit/>
          </a:bodyPr>
          <a:lstStyle>
            <a:lvl1pPr marL="0" indent="0" algn="l">
              <a:buNone/>
              <a:defRPr sz="1200" b="0" i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单击此处添加文本</a:t>
            </a:r>
            <a:endParaRPr lang="zh-CN" altLang="en-US"/>
          </a:p>
        </p:txBody>
      </p:sp>
      <p:sp>
        <p:nvSpPr>
          <p:cNvPr id="4" name="图片占位符 3"/>
          <p:cNvSpPr>
            <a:spLocks noGrp="1"/>
          </p:cNvSpPr>
          <p:nvPr>
            <p:ph type="pic" idx="12"/>
            <p:custDataLst>
              <p:tags r:id="rId9"/>
            </p:custDataLst>
          </p:nvPr>
        </p:nvSpPr>
        <p:spPr>
          <a:xfrm>
            <a:off x="7924800" y="609448"/>
            <a:ext cx="3657600" cy="5638800"/>
          </a:xfrm>
          <a:custGeom>
            <a:avLst/>
            <a:gdLst>
              <a:gd name="sw" fmla="*/ 1 w 5760"/>
              <a:gd name="sh" fmla="*/ 1 h 8880"/>
              <a:gd name="mins" fmla="min sw sh"/>
              <a:gd name="dsw" fmla="+- 0 sw mins"/>
              <a:gd name="dsh" fmla="+- 0 sh mins"/>
              <a:gd name="p0x0" fmla="*/ 319 w 5760"/>
              <a:gd name="p0y0" fmla="*/ 0 h 8880"/>
              <a:gd name="p0x1" fmla="*/ 5440 w 5760"/>
              <a:gd name="p0y1" fmla="*/ 0 h 8880"/>
              <a:gd name="p0x2" fmla="*/ 5616 w 5760"/>
              <a:gd name="p0y2" fmla="*/ 0 h 8880"/>
              <a:gd name="p0x3" fmla="*/ 5760 w 5760"/>
              <a:gd name="p0y3" fmla="*/ 143 h 8880"/>
              <a:gd name="p0x4" fmla="*/ 5760 w 5760"/>
              <a:gd name="p0y4" fmla="*/ 319 h 8880"/>
              <a:gd name="p0x5" fmla="*/ 5760 w 5760"/>
              <a:gd name="p0y5" fmla="*/ 8560 h 8880"/>
              <a:gd name="p0x6" fmla="*/ 5760 w 5760"/>
              <a:gd name="p0y6" fmla="*/ 8736 h 8880"/>
              <a:gd name="p0x7" fmla="*/ 5616 w 5760"/>
              <a:gd name="p0y7" fmla="*/ 8880 h 8880"/>
              <a:gd name="p0x8" fmla="*/ 5440 w 5760"/>
              <a:gd name="p0y8" fmla="*/ 8880 h 8880"/>
              <a:gd name="p0x9" fmla="*/ 319 w 5760"/>
              <a:gd name="p0y9" fmla="*/ 8880 h 8880"/>
              <a:gd name="p0x10" fmla="*/ 143 w 5760"/>
              <a:gd name="p0y10" fmla="*/ 8880 h 8880"/>
              <a:gd name="p0x11" fmla="*/ 0 w 5760"/>
              <a:gd name="p0y11" fmla="*/ 8736 h 8880"/>
              <a:gd name="p0x12" fmla="*/ 0 w 5760"/>
              <a:gd name="p0y12" fmla="*/ 8560 h 8880"/>
              <a:gd name="p0x13" fmla="*/ 0 w 5760"/>
              <a:gd name="p0y13" fmla="*/ 319 h 8880"/>
              <a:gd name="p0x14" fmla="*/ 0 w 5760"/>
              <a:gd name="p0y14" fmla="*/ 143 h 8880"/>
              <a:gd name="p0x15" fmla="*/ 143 w 5760"/>
              <a:gd name="p0y15" fmla="*/ 0 h 8880"/>
              <a:gd name="p0x16" fmla="*/ 319 w 5760"/>
              <a:gd name="p0y16" fmla="*/ 0 h 8880"/>
            </a:gdLst>
            <a:ahLst/>
            <a:cxnLst/>
            <a:rect l="0" t="0" r="0" b="0"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</a:path>
            </a:pathLst>
          </a:cu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56" y="482457"/>
            <a:ext cx="10972888" cy="71120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584" y="1523857"/>
            <a:ext cx="5257842" cy="47244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22060" y="1524000"/>
            <a:ext cx="5266690" cy="47244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03250" y="6314440"/>
            <a:ext cx="2708910" cy="31686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5" name="灯片编号占位符 14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56" y="482601"/>
            <a:ext cx="10972888" cy="71120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7060" y="1524000"/>
            <a:ext cx="5257842" cy="914407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540000"/>
            <a:ext cx="5257800" cy="370843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324411" y="1523712"/>
            <a:ext cx="5257842" cy="914407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324600" y="2540000"/>
            <a:ext cx="5257800" cy="370843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9" name="日期占位符 18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03250" y="6314440"/>
            <a:ext cx="2708910" cy="31686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20" name="页脚占位符 19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1" name="灯片编号占位符 20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300" y="6314440"/>
            <a:ext cx="2709545" cy="31686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56" y="482473"/>
            <a:ext cx="10972888" cy="71120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1" name="灯片编号占位符 10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84" y="609457"/>
            <a:ext cx="355602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772660" y="609600"/>
            <a:ext cx="6807254" cy="5638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2311400"/>
            <a:ext cx="3556000" cy="3937031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0" name="页脚占位符 29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31" name="灯片编号占位符 30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2" name="日期占位符 31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3250" y="6314440"/>
            <a:ext cx="2708910" cy="31686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547860" y="609600"/>
            <a:ext cx="2032016" cy="563884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8636069" cy="56388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tags" Target="../tags/tag33.xml"/><Relationship Id="rId12" Type="http://schemas.openxmlformats.org/officeDocument/2006/relationships/tags" Target="../tags/tag32.xml"/><Relationship Id="rId11" Type="http://schemas.openxmlformats.org/officeDocument/2006/relationships/tags" Target="../tags/tag3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9.xml"/><Relationship Id="rId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3.xml"/><Relationship Id="rId26" Type="http://schemas.openxmlformats.org/officeDocument/2006/relationships/theme" Target="../theme/theme2.xml"/><Relationship Id="rId25" Type="http://schemas.openxmlformats.org/officeDocument/2006/relationships/tags" Target="../tags/tag150.xml"/><Relationship Id="rId24" Type="http://schemas.openxmlformats.org/officeDocument/2006/relationships/tags" Target="../tags/tag149.xml"/><Relationship Id="rId23" Type="http://schemas.openxmlformats.org/officeDocument/2006/relationships/tags" Target="../tags/tag148.xml"/><Relationship Id="rId22" Type="http://schemas.openxmlformats.org/officeDocument/2006/relationships/tags" Target="../tags/tag147.xml"/><Relationship Id="rId21" Type="http://schemas.openxmlformats.org/officeDocument/2006/relationships/tags" Target="../tags/tag146.xml"/><Relationship Id="rId20" Type="http://schemas.openxmlformats.org/officeDocument/2006/relationships/tags" Target="../tags/tag145.xml"/><Relationship Id="rId2" Type="http://schemas.openxmlformats.org/officeDocument/2006/relationships/slideLayout" Target="../slideLayouts/slideLayout12.xml"/><Relationship Id="rId19" Type="http://schemas.openxmlformats.org/officeDocument/2006/relationships/tags" Target="../tags/tag144.xml"/><Relationship Id="rId18" Type="http://schemas.openxmlformats.org/officeDocument/2006/relationships/tags" Target="../tags/tag143.xml"/><Relationship Id="rId17" Type="http://schemas.openxmlformats.org/officeDocument/2006/relationships/image" Target="../media/image1.png"/><Relationship Id="rId16" Type="http://schemas.openxmlformats.org/officeDocument/2006/relationships/tags" Target="../tags/tag142.xml"/><Relationship Id="rId15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tags" Target="../tags/tag247.xml"/><Relationship Id="rId8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9" Type="http://schemas.openxmlformats.org/officeDocument/2006/relationships/theme" Target="../theme/theme3.xml"/><Relationship Id="rId18" Type="http://schemas.openxmlformats.org/officeDocument/2006/relationships/tags" Target="../tags/tag255.xml"/><Relationship Id="rId17" Type="http://schemas.openxmlformats.org/officeDocument/2006/relationships/tags" Target="../tags/tag254.xml"/><Relationship Id="rId16" Type="http://schemas.openxmlformats.org/officeDocument/2006/relationships/tags" Target="../tags/tag253.xml"/><Relationship Id="rId15" Type="http://schemas.openxmlformats.org/officeDocument/2006/relationships/tags" Target="../tags/tag252.xml"/><Relationship Id="rId14" Type="http://schemas.openxmlformats.org/officeDocument/2006/relationships/tags" Target="../tags/tag251.xml"/><Relationship Id="rId13" Type="http://schemas.openxmlformats.org/officeDocument/2006/relationships/tags" Target="../tags/tag250.xml"/><Relationship Id="rId12" Type="http://schemas.openxmlformats.org/officeDocument/2006/relationships/tags" Target="../tags/tag249.xml"/><Relationship Id="rId11" Type="http://schemas.openxmlformats.org/officeDocument/2006/relationships/tags" Target="../tags/tag248.xml"/><Relationship Id="rId10" Type="http://schemas.openxmlformats.org/officeDocument/2006/relationships/image" Target="../media/image1.png"/><Relationship Id="rId1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tags" Target="../tags/tag275.xml"/><Relationship Id="rId8" Type="http://schemas.openxmlformats.org/officeDocument/2006/relationships/tags" Target="../tags/tag274.xml"/><Relationship Id="rId7" Type="http://schemas.openxmlformats.org/officeDocument/2006/relationships/tags" Target="../tags/tag273.xml"/><Relationship Id="rId6" Type="http://schemas.openxmlformats.org/officeDocument/2006/relationships/tags" Target="../tags/tag272.xml"/><Relationship Id="rId5" Type="http://schemas.openxmlformats.org/officeDocument/2006/relationships/tags" Target="../tags/tag271.xml"/><Relationship Id="rId4" Type="http://schemas.openxmlformats.org/officeDocument/2006/relationships/image" Target="../media/image1.png"/><Relationship Id="rId3" Type="http://schemas.openxmlformats.org/officeDocument/2006/relationships/tags" Target="../tags/tag270.xml"/><Relationship Id="rId2" Type="http://schemas.openxmlformats.org/officeDocument/2006/relationships/slideLayout" Target="../slideLayouts/slideLayout35.xml"/><Relationship Id="rId13" Type="http://schemas.openxmlformats.org/officeDocument/2006/relationships/theme" Target="../theme/theme4.xml"/><Relationship Id="rId12" Type="http://schemas.openxmlformats.org/officeDocument/2006/relationships/tags" Target="../tags/tag278.xml"/><Relationship Id="rId11" Type="http://schemas.openxmlformats.org/officeDocument/2006/relationships/tags" Target="../tags/tag277.xml"/><Relationship Id="rId10" Type="http://schemas.openxmlformats.org/officeDocument/2006/relationships/tags" Target="../tags/tag276.xml"/><Relationship Id="rId1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1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3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556" y="482473"/>
            <a:ext cx="10972888" cy="7112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556" y="1524000"/>
            <a:ext cx="10972888" cy="47244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en-US" altLang="zh-CN" dirty="0"/>
          </a:p>
          <a:p>
            <a:pPr lvl="5"/>
            <a:r>
              <a:rPr lang="zh-CN" altLang="en-US" dirty="0"/>
              <a:t>第六级</a:t>
            </a:r>
            <a:endParaRPr lang="en-US" altLang="zh-CN" dirty="0"/>
          </a:p>
          <a:p>
            <a:pPr marL="2971800" marR="0" lvl="6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dirty="0"/>
              <a:t>第七级</a:t>
            </a:r>
            <a:endParaRPr lang="en-US" altLang="zh-CN" dirty="0"/>
          </a:p>
          <a:p>
            <a:pPr marL="3429000" marR="0" lvl="7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dirty="0"/>
              <a:t>第八级</a:t>
            </a:r>
            <a:endParaRPr lang="en-US" altLang="zh-CN" dirty="0"/>
          </a:p>
          <a:p>
            <a:pPr marL="3886200" marR="0" lvl="8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dirty="0"/>
              <a:t>第九级</a:t>
            </a:r>
            <a:endParaRPr lang="en-US" altLang="zh-CN" dirty="0"/>
          </a:p>
          <a:p>
            <a:pPr marL="3886200" marR="0" lvl="8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lang="en-US" altLang="zh-CN" dirty="0"/>
          </a:p>
          <a:p>
            <a:pPr lvl="5"/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5pPr>
      <a:lvl6pPr marL="25146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defRPr lang="zh-CN" altLang="en-US" sz="2400" kern="1200" dirty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氛围图"/>
          <p:cNvPicPr>
            <a:picLocks noChangeAspect="1"/>
          </p:cNvPicPr>
          <p:nvPr userDrawn="1"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>
            <p:custDataLst>
              <p:tags r:id="rId18"/>
            </p:custDataLst>
          </p:nvPr>
        </p:nvSpPr>
        <p:spPr>
          <a:xfrm>
            <a:off x="-49" y="-28"/>
            <a:ext cx="12192098" cy="6858055"/>
          </a:xfrm>
          <a:prstGeom prst="rect">
            <a:avLst/>
          </a:prstGeom>
          <a:gradFill>
            <a:gsLst>
              <a:gs pos="0">
                <a:schemeClr val="bg2">
                  <a:alpha val="90000"/>
                </a:schemeClr>
              </a:gs>
              <a:gs pos="100000">
                <a:schemeClr val="bg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>
                <a:latin typeface="MiSans Medium" panose="00000600000000000000" charset="-122"/>
                <a:ea typeface="MiSans Medium" panose="00000600000000000000" charset="-122"/>
              </a:rPr>
              <a:t>单击此处编辑母版标题样式</a:t>
            </a:r>
            <a:endParaRPr lang="zh-CN" altLang="en-US" dirty="0">
              <a:latin typeface="MiSans Medium" panose="00000600000000000000" charset="-122"/>
              <a:ea typeface="MiSans Medium" panose="00000600000000000000" charset="-122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>
                <a:latin typeface="MiSans Normal" panose="00000500000000000000" charset="-122"/>
                <a:ea typeface="MiSans Normal" panose="00000500000000000000" charset="-122"/>
              </a:rPr>
              <a:t>单击此处编辑母版文本样式</a:t>
            </a:r>
            <a:endParaRPr lang="zh-CN" altLang="en-US" dirty="0">
              <a:latin typeface="MiSans Normal" panose="00000500000000000000" charset="-122"/>
              <a:ea typeface="MiSans Normal" panose="00000500000000000000" charset="-122"/>
            </a:endParaRPr>
          </a:p>
          <a:p>
            <a:pPr lvl="1"/>
            <a:r>
              <a:rPr lang="zh-CN" altLang="en-US" dirty="0">
                <a:latin typeface="MiSans Normal" panose="00000500000000000000" charset="-122"/>
                <a:ea typeface="MiSans Normal" panose="00000500000000000000" charset="-122"/>
              </a:rPr>
              <a:t>第二级</a:t>
            </a:r>
            <a:endParaRPr lang="zh-CN" altLang="en-US" dirty="0">
              <a:latin typeface="MiSans Normal" panose="00000500000000000000" charset="-122"/>
              <a:ea typeface="MiSans Normal" panose="00000500000000000000" charset="-122"/>
            </a:endParaRPr>
          </a:p>
          <a:p>
            <a:pPr lvl="2"/>
            <a:r>
              <a:rPr lang="zh-CN" altLang="en-US" dirty="0">
                <a:latin typeface="MiSans Normal" panose="00000500000000000000" charset="-122"/>
                <a:ea typeface="MiSans Normal" panose="00000500000000000000" charset="-122"/>
              </a:rPr>
              <a:t>第三级</a:t>
            </a:r>
            <a:endParaRPr lang="zh-CN" altLang="en-US" dirty="0">
              <a:latin typeface="MiSans Normal" panose="00000500000000000000" charset="-122"/>
              <a:ea typeface="MiSans Normal" panose="00000500000000000000" charset="-122"/>
            </a:endParaRPr>
          </a:p>
          <a:p>
            <a:pPr lvl="3"/>
            <a:r>
              <a:rPr lang="zh-CN" altLang="en-US" dirty="0">
                <a:latin typeface="MiSans Normal" panose="00000500000000000000" charset="-122"/>
                <a:ea typeface="MiSans Normal" panose="00000500000000000000" charset="-122"/>
              </a:rPr>
              <a:t>第四级</a:t>
            </a:r>
            <a:endParaRPr lang="zh-CN" altLang="en-US" dirty="0">
              <a:latin typeface="MiSans Normal" panose="00000500000000000000" charset="-122"/>
              <a:ea typeface="MiSans Normal" panose="00000500000000000000" charset="-122"/>
            </a:endParaRPr>
          </a:p>
          <a:p>
            <a:pPr lvl="4"/>
            <a:r>
              <a:rPr lang="zh-CN" altLang="en-US" dirty="0">
                <a:latin typeface="MiSans Normal" panose="00000500000000000000" charset="-122"/>
                <a:ea typeface="MiSans Normal" panose="00000500000000000000" charset="-122"/>
              </a:rPr>
              <a:t>第五级</a:t>
            </a:r>
            <a:endParaRPr lang="zh-CN" altLang="en-US" dirty="0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>
                <a:latin typeface="MiSans Normal" panose="00000500000000000000" charset="-122"/>
                <a:ea typeface="MiSans Normal" panose="00000500000000000000" charset="-122"/>
              </a:rPr>
            </a:fld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>
                <a:latin typeface="MiSans Normal" panose="00000500000000000000" charset="-122"/>
                <a:ea typeface="MiSans Normal" panose="00000500000000000000" charset="-122"/>
              </a:rPr>
            </a:fld>
            <a:endParaRPr lang="zh-CN" altLang="en-US" dirty="0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8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25"/>
    </p:custDataLst>
  </p:cSld>
  <p:clrMap bg1="dk1" tx1="lt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氛围图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>
            <p:custDataLst>
              <p:tags r:id="rId11"/>
            </p:custDataLst>
          </p:nvPr>
        </p:nvSpPr>
        <p:spPr>
          <a:xfrm>
            <a:off x="-49" y="-28"/>
            <a:ext cx="12192098" cy="6858055"/>
          </a:xfrm>
          <a:prstGeom prst="rect">
            <a:avLst/>
          </a:prstGeom>
          <a:gradFill>
            <a:gsLst>
              <a:gs pos="0">
                <a:schemeClr val="bg2">
                  <a:alpha val="90000"/>
                </a:schemeClr>
              </a:gs>
              <a:gs pos="100000">
                <a:schemeClr val="bg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>
                <a:latin typeface="MiSans Medium" panose="00000600000000000000" charset="-122"/>
                <a:ea typeface="MiSans Medium" panose="00000600000000000000" charset="-122"/>
              </a:rPr>
              <a:t>单击此处编辑母版标题样式</a:t>
            </a:r>
            <a:endParaRPr lang="zh-CN" altLang="en-US" dirty="0">
              <a:latin typeface="MiSans Medium" panose="00000600000000000000" charset="-122"/>
              <a:ea typeface="MiSans Medium" panose="00000600000000000000" charset="-122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>
                <a:latin typeface="MiSans Normal" panose="00000500000000000000" charset="-122"/>
                <a:ea typeface="MiSans Normal" panose="00000500000000000000" charset="-122"/>
              </a:rPr>
              <a:t>单击此处编辑母版文本样式</a:t>
            </a:r>
            <a:endParaRPr lang="zh-CN" altLang="en-US" dirty="0">
              <a:latin typeface="MiSans Normal" panose="00000500000000000000" charset="-122"/>
              <a:ea typeface="MiSans Normal" panose="00000500000000000000" charset="-122"/>
            </a:endParaRPr>
          </a:p>
          <a:p>
            <a:pPr lvl="1"/>
            <a:r>
              <a:rPr lang="zh-CN" altLang="en-US" dirty="0">
                <a:latin typeface="MiSans Normal" panose="00000500000000000000" charset="-122"/>
                <a:ea typeface="MiSans Normal" panose="00000500000000000000" charset="-122"/>
              </a:rPr>
              <a:t>第二级</a:t>
            </a:r>
            <a:endParaRPr lang="zh-CN" altLang="en-US" dirty="0">
              <a:latin typeface="MiSans Normal" panose="00000500000000000000" charset="-122"/>
              <a:ea typeface="MiSans Normal" panose="00000500000000000000" charset="-122"/>
            </a:endParaRPr>
          </a:p>
          <a:p>
            <a:pPr lvl="2"/>
            <a:r>
              <a:rPr lang="zh-CN" altLang="en-US" dirty="0">
                <a:latin typeface="MiSans Normal" panose="00000500000000000000" charset="-122"/>
                <a:ea typeface="MiSans Normal" panose="00000500000000000000" charset="-122"/>
              </a:rPr>
              <a:t>第三级</a:t>
            </a:r>
            <a:endParaRPr lang="zh-CN" altLang="en-US" dirty="0">
              <a:latin typeface="MiSans Normal" panose="00000500000000000000" charset="-122"/>
              <a:ea typeface="MiSans Normal" panose="00000500000000000000" charset="-122"/>
            </a:endParaRPr>
          </a:p>
          <a:p>
            <a:pPr lvl="3"/>
            <a:r>
              <a:rPr lang="zh-CN" altLang="en-US" dirty="0">
                <a:latin typeface="MiSans Normal" panose="00000500000000000000" charset="-122"/>
                <a:ea typeface="MiSans Normal" panose="00000500000000000000" charset="-122"/>
              </a:rPr>
              <a:t>第四级</a:t>
            </a:r>
            <a:endParaRPr lang="zh-CN" altLang="en-US" dirty="0">
              <a:latin typeface="MiSans Normal" panose="00000500000000000000" charset="-122"/>
              <a:ea typeface="MiSans Normal" panose="00000500000000000000" charset="-122"/>
            </a:endParaRPr>
          </a:p>
          <a:p>
            <a:pPr lvl="4"/>
            <a:r>
              <a:rPr lang="zh-CN" altLang="en-US" dirty="0">
                <a:latin typeface="MiSans Normal" panose="00000500000000000000" charset="-122"/>
                <a:ea typeface="MiSans Normal" panose="00000500000000000000" charset="-122"/>
              </a:rPr>
              <a:t>第五级</a:t>
            </a:r>
            <a:endParaRPr lang="zh-CN" altLang="en-US" dirty="0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>
                <a:latin typeface="MiSans Normal" panose="00000500000000000000" charset="-122"/>
                <a:ea typeface="MiSans Normal" panose="00000500000000000000" charset="-122"/>
              </a:rPr>
            </a:fld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>
                <a:latin typeface="MiSans Normal" panose="00000500000000000000" charset="-122"/>
                <a:ea typeface="MiSans Normal" panose="00000500000000000000" charset="-122"/>
              </a:rPr>
            </a:fld>
            <a:endParaRPr lang="zh-CN" altLang="en-US" dirty="0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8" name="KSO_TEMPLATE" hidden="1"/>
          <p:cNvSpPr/>
          <p:nvPr userDrawn="1">
            <p:custDataLst>
              <p:tags r:id="rId1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8"/>
    </p:custDataLst>
  </p:cSld>
  <p:clrMap bg1="dk1" tx1="lt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氛围图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>
            <p:custDataLst>
              <p:tags r:id="rId5"/>
            </p:custDataLst>
          </p:nvPr>
        </p:nvSpPr>
        <p:spPr>
          <a:xfrm>
            <a:off x="-49" y="-28"/>
            <a:ext cx="12192098" cy="6858055"/>
          </a:xfrm>
          <a:prstGeom prst="rect">
            <a:avLst/>
          </a:prstGeom>
          <a:gradFill>
            <a:gsLst>
              <a:gs pos="0">
                <a:schemeClr val="bg2">
                  <a:alpha val="90000"/>
                </a:schemeClr>
              </a:gs>
              <a:gs pos="100000">
                <a:schemeClr val="bg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7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8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9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0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8" name="KSO_TEMPLATE" hidden="1"/>
          <p:cNvSpPr/>
          <p:nvPr userDrawn="1">
            <p:custDataLst>
              <p:tags r:id="rId1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2"/>
    </p:custData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2.xml"/><Relationship Id="rId5" Type="http://schemas.openxmlformats.org/officeDocument/2006/relationships/tags" Target="../tags/tag282.xml"/><Relationship Id="rId4" Type="http://schemas.openxmlformats.org/officeDocument/2006/relationships/image" Target="../media/image3.png"/><Relationship Id="rId3" Type="http://schemas.openxmlformats.org/officeDocument/2006/relationships/tags" Target="../tags/tag281.xml"/><Relationship Id="rId2" Type="http://schemas.openxmlformats.org/officeDocument/2006/relationships/tags" Target="../tags/tag280.xml"/><Relationship Id="rId1" Type="http://schemas.openxmlformats.org/officeDocument/2006/relationships/tags" Target="../tags/tag279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4.xml"/><Relationship Id="rId3" Type="http://schemas.openxmlformats.org/officeDocument/2006/relationships/tags" Target="../tags/tag340.xml"/><Relationship Id="rId2" Type="http://schemas.openxmlformats.org/officeDocument/2006/relationships/tags" Target="../tags/tag339.xml"/><Relationship Id="rId1" Type="http://schemas.openxmlformats.org/officeDocument/2006/relationships/tags" Target="../tags/tag338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347.xml"/><Relationship Id="rId8" Type="http://schemas.openxmlformats.org/officeDocument/2006/relationships/tags" Target="../tags/tag346.xml"/><Relationship Id="rId7" Type="http://schemas.openxmlformats.org/officeDocument/2006/relationships/tags" Target="../tags/tag345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tags" Target="../tags/tag344.xml"/><Relationship Id="rId3" Type="http://schemas.openxmlformats.org/officeDocument/2006/relationships/tags" Target="../tags/tag343.xml"/><Relationship Id="rId2" Type="http://schemas.openxmlformats.org/officeDocument/2006/relationships/tags" Target="../tags/tag342.xml"/><Relationship Id="rId15" Type="http://schemas.openxmlformats.org/officeDocument/2006/relationships/slideLayout" Target="../slideLayouts/slideLayout35.xml"/><Relationship Id="rId14" Type="http://schemas.openxmlformats.org/officeDocument/2006/relationships/tags" Target="../tags/tag350.xml"/><Relationship Id="rId13" Type="http://schemas.openxmlformats.org/officeDocument/2006/relationships/tags" Target="../tags/tag349.xml"/><Relationship Id="rId12" Type="http://schemas.openxmlformats.org/officeDocument/2006/relationships/image" Target="../media/image14.svg"/><Relationship Id="rId11" Type="http://schemas.openxmlformats.org/officeDocument/2006/relationships/image" Target="../media/image13.png"/><Relationship Id="rId10" Type="http://schemas.openxmlformats.org/officeDocument/2006/relationships/tags" Target="../tags/tag348.xml"/><Relationship Id="rId1" Type="http://schemas.openxmlformats.org/officeDocument/2006/relationships/tags" Target="../tags/tag341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jpeg"/><Relationship Id="rId8" Type="http://schemas.openxmlformats.org/officeDocument/2006/relationships/tags" Target="../tags/tag357.xml"/><Relationship Id="rId7" Type="http://schemas.openxmlformats.org/officeDocument/2006/relationships/tags" Target="../tags/tag356.xml"/><Relationship Id="rId6" Type="http://schemas.openxmlformats.org/officeDocument/2006/relationships/tags" Target="../tags/tag355.xml"/><Relationship Id="rId5" Type="http://schemas.openxmlformats.org/officeDocument/2006/relationships/tags" Target="../tags/tag354.xml"/><Relationship Id="rId4" Type="http://schemas.openxmlformats.org/officeDocument/2006/relationships/image" Target="../media/image15.jpeg"/><Relationship Id="rId3" Type="http://schemas.openxmlformats.org/officeDocument/2006/relationships/tags" Target="../tags/tag353.xml"/><Relationship Id="rId2" Type="http://schemas.openxmlformats.org/officeDocument/2006/relationships/tags" Target="../tags/tag352.xml"/><Relationship Id="rId13" Type="http://schemas.openxmlformats.org/officeDocument/2006/relationships/slideLayout" Target="../slideLayouts/slideLayout32.xml"/><Relationship Id="rId12" Type="http://schemas.openxmlformats.org/officeDocument/2006/relationships/tags" Target="../tags/tag360.xml"/><Relationship Id="rId11" Type="http://schemas.openxmlformats.org/officeDocument/2006/relationships/tags" Target="../tags/tag359.xml"/><Relationship Id="rId10" Type="http://schemas.openxmlformats.org/officeDocument/2006/relationships/tags" Target="../tags/tag358.xml"/><Relationship Id="rId1" Type="http://schemas.openxmlformats.org/officeDocument/2006/relationships/tags" Target="../tags/tag351.xml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3.xml"/><Relationship Id="rId6" Type="http://schemas.openxmlformats.org/officeDocument/2006/relationships/tags" Target="../tags/tag366.xml"/><Relationship Id="rId5" Type="http://schemas.openxmlformats.org/officeDocument/2006/relationships/tags" Target="../tags/tag365.xml"/><Relationship Id="rId4" Type="http://schemas.openxmlformats.org/officeDocument/2006/relationships/tags" Target="../tags/tag364.xml"/><Relationship Id="rId3" Type="http://schemas.openxmlformats.org/officeDocument/2006/relationships/tags" Target="../tags/tag363.xml"/><Relationship Id="rId2" Type="http://schemas.openxmlformats.org/officeDocument/2006/relationships/tags" Target="../tags/tag362.xml"/><Relationship Id="rId1" Type="http://schemas.openxmlformats.org/officeDocument/2006/relationships/tags" Target="../tags/tag361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375.xml"/><Relationship Id="rId8" Type="http://schemas.openxmlformats.org/officeDocument/2006/relationships/tags" Target="../tags/tag374.xml"/><Relationship Id="rId7" Type="http://schemas.openxmlformats.org/officeDocument/2006/relationships/tags" Target="../tags/tag373.xml"/><Relationship Id="rId6" Type="http://schemas.openxmlformats.org/officeDocument/2006/relationships/tags" Target="../tags/tag372.xml"/><Relationship Id="rId5" Type="http://schemas.openxmlformats.org/officeDocument/2006/relationships/tags" Target="../tags/tag371.xml"/><Relationship Id="rId4" Type="http://schemas.openxmlformats.org/officeDocument/2006/relationships/tags" Target="../tags/tag370.xml"/><Relationship Id="rId3" Type="http://schemas.openxmlformats.org/officeDocument/2006/relationships/tags" Target="../tags/tag369.xml"/><Relationship Id="rId2" Type="http://schemas.openxmlformats.org/officeDocument/2006/relationships/tags" Target="../tags/tag368.xml"/><Relationship Id="rId17" Type="http://schemas.openxmlformats.org/officeDocument/2006/relationships/slideLayout" Target="../slideLayouts/slideLayout29.xml"/><Relationship Id="rId16" Type="http://schemas.openxmlformats.org/officeDocument/2006/relationships/image" Target="../media/image19.jpeg"/><Relationship Id="rId15" Type="http://schemas.openxmlformats.org/officeDocument/2006/relationships/tags" Target="../tags/tag379.xml"/><Relationship Id="rId14" Type="http://schemas.openxmlformats.org/officeDocument/2006/relationships/image" Target="../media/image18.jpeg"/><Relationship Id="rId13" Type="http://schemas.openxmlformats.org/officeDocument/2006/relationships/tags" Target="../tags/tag378.xml"/><Relationship Id="rId12" Type="http://schemas.openxmlformats.org/officeDocument/2006/relationships/image" Target="../media/image17.jpeg"/><Relationship Id="rId11" Type="http://schemas.openxmlformats.org/officeDocument/2006/relationships/tags" Target="../tags/tag377.xml"/><Relationship Id="rId10" Type="http://schemas.openxmlformats.org/officeDocument/2006/relationships/tags" Target="../tags/tag376.xml"/><Relationship Id="rId1" Type="http://schemas.openxmlformats.org/officeDocument/2006/relationships/tags" Target="../tags/tag367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5.xml"/><Relationship Id="rId3" Type="http://schemas.openxmlformats.org/officeDocument/2006/relationships/tags" Target="../tags/tag382.xml"/><Relationship Id="rId2" Type="http://schemas.openxmlformats.org/officeDocument/2006/relationships/tags" Target="../tags/tag381.xml"/><Relationship Id="rId1" Type="http://schemas.openxmlformats.org/officeDocument/2006/relationships/tags" Target="../tags/tag380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1.xml"/><Relationship Id="rId2" Type="http://schemas.openxmlformats.org/officeDocument/2006/relationships/tags" Target="../tags/tag284.xml"/><Relationship Id="rId1" Type="http://schemas.openxmlformats.org/officeDocument/2006/relationships/tags" Target="../tags/tag283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4.xml"/><Relationship Id="rId3" Type="http://schemas.openxmlformats.org/officeDocument/2006/relationships/tags" Target="../tags/tag287.xml"/><Relationship Id="rId2" Type="http://schemas.openxmlformats.org/officeDocument/2006/relationships/tags" Target="../tags/tag286.xml"/><Relationship Id="rId1" Type="http://schemas.openxmlformats.org/officeDocument/2006/relationships/tags" Target="../tags/tag285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jpeg"/><Relationship Id="rId8" Type="http://schemas.openxmlformats.org/officeDocument/2006/relationships/tags" Target="../tags/tag294.xml"/><Relationship Id="rId7" Type="http://schemas.openxmlformats.org/officeDocument/2006/relationships/tags" Target="../tags/tag293.xml"/><Relationship Id="rId6" Type="http://schemas.openxmlformats.org/officeDocument/2006/relationships/tags" Target="../tags/tag292.xml"/><Relationship Id="rId5" Type="http://schemas.openxmlformats.org/officeDocument/2006/relationships/tags" Target="../tags/tag291.xml"/><Relationship Id="rId4" Type="http://schemas.openxmlformats.org/officeDocument/2006/relationships/image" Target="../media/image4.jpeg"/><Relationship Id="rId3" Type="http://schemas.openxmlformats.org/officeDocument/2006/relationships/tags" Target="../tags/tag290.xml"/><Relationship Id="rId2" Type="http://schemas.openxmlformats.org/officeDocument/2006/relationships/tags" Target="../tags/tag289.xml"/><Relationship Id="rId13" Type="http://schemas.openxmlformats.org/officeDocument/2006/relationships/slideLayout" Target="../slideLayouts/slideLayout27.xml"/><Relationship Id="rId12" Type="http://schemas.openxmlformats.org/officeDocument/2006/relationships/tags" Target="../tags/tag297.xml"/><Relationship Id="rId11" Type="http://schemas.openxmlformats.org/officeDocument/2006/relationships/tags" Target="../tags/tag296.xml"/><Relationship Id="rId10" Type="http://schemas.openxmlformats.org/officeDocument/2006/relationships/tags" Target="../tags/tag295.xml"/><Relationship Id="rId1" Type="http://schemas.openxmlformats.org/officeDocument/2006/relationships/tags" Target="../tags/tag288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8.xml"/><Relationship Id="rId4" Type="http://schemas.openxmlformats.org/officeDocument/2006/relationships/tags" Target="../tags/tag300.xml"/><Relationship Id="rId3" Type="http://schemas.openxmlformats.org/officeDocument/2006/relationships/image" Target="../media/image6.jpeg"/><Relationship Id="rId2" Type="http://schemas.openxmlformats.org/officeDocument/2006/relationships/tags" Target="../tags/tag299.xml"/><Relationship Id="rId1" Type="http://schemas.openxmlformats.org/officeDocument/2006/relationships/tags" Target="../tags/tag298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4.xml"/><Relationship Id="rId3" Type="http://schemas.openxmlformats.org/officeDocument/2006/relationships/tags" Target="../tags/tag303.xml"/><Relationship Id="rId2" Type="http://schemas.openxmlformats.org/officeDocument/2006/relationships/tags" Target="../tags/tag302.xml"/><Relationship Id="rId1" Type="http://schemas.openxmlformats.org/officeDocument/2006/relationships/tags" Target="../tags/tag301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310.xml"/><Relationship Id="rId8" Type="http://schemas.openxmlformats.org/officeDocument/2006/relationships/tags" Target="../tags/tag309.xml"/><Relationship Id="rId7" Type="http://schemas.openxmlformats.org/officeDocument/2006/relationships/tags" Target="../tags/tag308.xml"/><Relationship Id="rId6" Type="http://schemas.openxmlformats.org/officeDocument/2006/relationships/tags" Target="../tags/tag307.xml"/><Relationship Id="rId5" Type="http://schemas.openxmlformats.org/officeDocument/2006/relationships/tags" Target="../tags/tag306.xml"/><Relationship Id="rId4" Type="http://schemas.openxmlformats.org/officeDocument/2006/relationships/image" Target="../media/image8.jpeg"/><Relationship Id="rId3" Type="http://schemas.openxmlformats.org/officeDocument/2006/relationships/tags" Target="../tags/tag305.xml"/><Relationship Id="rId2" Type="http://schemas.openxmlformats.org/officeDocument/2006/relationships/image" Target="../media/image7.jpeg"/><Relationship Id="rId16" Type="http://schemas.openxmlformats.org/officeDocument/2006/relationships/slideLayout" Target="../slideLayouts/slideLayout29.xml"/><Relationship Id="rId15" Type="http://schemas.openxmlformats.org/officeDocument/2006/relationships/tags" Target="../tags/tag316.xml"/><Relationship Id="rId14" Type="http://schemas.openxmlformats.org/officeDocument/2006/relationships/tags" Target="../tags/tag315.xml"/><Relationship Id="rId13" Type="http://schemas.openxmlformats.org/officeDocument/2006/relationships/tags" Target="../tags/tag314.xml"/><Relationship Id="rId12" Type="http://schemas.openxmlformats.org/officeDocument/2006/relationships/tags" Target="../tags/tag313.xml"/><Relationship Id="rId11" Type="http://schemas.openxmlformats.org/officeDocument/2006/relationships/tags" Target="../tags/tag312.xml"/><Relationship Id="rId10" Type="http://schemas.openxmlformats.org/officeDocument/2006/relationships/tags" Target="../tags/tag311.xml"/><Relationship Id="rId1" Type="http://schemas.openxmlformats.org/officeDocument/2006/relationships/tags" Target="../tags/tag304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jpeg"/><Relationship Id="rId8" Type="http://schemas.openxmlformats.org/officeDocument/2006/relationships/tags" Target="../tags/tag324.xml"/><Relationship Id="rId7" Type="http://schemas.openxmlformats.org/officeDocument/2006/relationships/tags" Target="../tags/tag323.xml"/><Relationship Id="rId6" Type="http://schemas.openxmlformats.org/officeDocument/2006/relationships/tags" Target="../tags/tag322.xml"/><Relationship Id="rId5" Type="http://schemas.openxmlformats.org/officeDocument/2006/relationships/tags" Target="../tags/tag321.xml"/><Relationship Id="rId4" Type="http://schemas.openxmlformats.org/officeDocument/2006/relationships/tags" Target="../tags/tag320.xml"/><Relationship Id="rId3" Type="http://schemas.openxmlformats.org/officeDocument/2006/relationships/tags" Target="../tags/tag319.xml"/><Relationship Id="rId2" Type="http://schemas.openxmlformats.org/officeDocument/2006/relationships/tags" Target="../tags/tag318.xml"/><Relationship Id="rId11" Type="http://schemas.openxmlformats.org/officeDocument/2006/relationships/slideLayout" Target="../slideLayouts/slideLayout30.xml"/><Relationship Id="rId10" Type="http://schemas.openxmlformats.org/officeDocument/2006/relationships/tags" Target="../tags/tag325.xml"/><Relationship Id="rId1" Type="http://schemas.openxmlformats.org/officeDocument/2006/relationships/tags" Target="../tags/tag317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334.xml"/><Relationship Id="rId8" Type="http://schemas.openxmlformats.org/officeDocument/2006/relationships/tags" Target="../tags/tag333.xml"/><Relationship Id="rId7" Type="http://schemas.openxmlformats.org/officeDocument/2006/relationships/tags" Target="../tags/tag332.xml"/><Relationship Id="rId6" Type="http://schemas.openxmlformats.org/officeDocument/2006/relationships/tags" Target="../tags/tag331.xml"/><Relationship Id="rId5" Type="http://schemas.openxmlformats.org/officeDocument/2006/relationships/tags" Target="../tags/tag330.xml"/><Relationship Id="rId4" Type="http://schemas.openxmlformats.org/officeDocument/2006/relationships/tags" Target="../tags/tag329.xml"/><Relationship Id="rId3" Type="http://schemas.openxmlformats.org/officeDocument/2006/relationships/tags" Target="../tags/tag328.xml"/><Relationship Id="rId2" Type="http://schemas.openxmlformats.org/officeDocument/2006/relationships/tags" Target="../tags/tag327.xml"/><Relationship Id="rId14" Type="http://schemas.openxmlformats.org/officeDocument/2006/relationships/slideLayout" Target="../slideLayouts/slideLayout31.xml"/><Relationship Id="rId13" Type="http://schemas.openxmlformats.org/officeDocument/2006/relationships/tags" Target="../tags/tag337.xml"/><Relationship Id="rId12" Type="http://schemas.openxmlformats.org/officeDocument/2006/relationships/image" Target="../media/image10.jpeg"/><Relationship Id="rId11" Type="http://schemas.openxmlformats.org/officeDocument/2006/relationships/tags" Target="../tags/tag336.xml"/><Relationship Id="rId10" Type="http://schemas.openxmlformats.org/officeDocument/2006/relationships/tags" Target="../tags/tag335.xml"/><Relationship Id="rId1" Type="http://schemas.openxmlformats.org/officeDocument/2006/relationships/tags" Target="../tags/tag3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/>
              <a:t>互动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pPr marL="0" indent="0">
              <a:buNone/>
            </a:pPr>
            <a:r>
              <a:rPr lang="zh-CN" altLang="en-US" sz="2800"/>
              <a:t>请各位老师在心里回答一个小问题：</a:t>
            </a:r>
            <a:endParaRPr lang="zh-CN" altLang="en-US" sz="2800"/>
          </a:p>
          <a:p>
            <a:pPr marL="0" indent="0">
              <a:buNone/>
            </a:pPr>
            <a:r>
              <a:rPr lang="en-US" altLang="zh-CN" sz="2800"/>
              <a:t>                 </a:t>
            </a:r>
            <a:endParaRPr lang="en-US" altLang="zh-CN" sz="2800"/>
          </a:p>
          <a:p>
            <a:pPr marL="0" indent="0">
              <a:buNone/>
            </a:pPr>
            <a:r>
              <a:rPr lang="en-US" altLang="zh-CN" sz="2800"/>
              <a:t>           </a:t>
            </a:r>
            <a:r>
              <a:rPr lang="zh-CN" altLang="en-US" sz="2800"/>
              <a:t>你觉得自己</a:t>
            </a:r>
            <a:r>
              <a:rPr lang="en-US" altLang="zh-CN" sz="2800"/>
              <a:t>“</a:t>
            </a:r>
            <a:r>
              <a:rPr lang="zh-CN" altLang="en-US" sz="4000"/>
              <a:t>能喝几两</a:t>
            </a:r>
            <a:r>
              <a:rPr lang="en-US" altLang="zh-CN" sz="2800"/>
              <a:t>”</a:t>
            </a:r>
            <a:r>
              <a:rPr lang="zh-CN" altLang="en-US" sz="2800"/>
              <a:t>？</a:t>
            </a:r>
            <a:endParaRPr lang="zh-CN" altLang="en-US" sz="2800"/>
          </a:p>
        </p:txBody>
      </p:sp>
      <p:pic>
        <p:nvPicPr>
          <p:cNvPr id="5" name="图片 4" descr="templates\picture_hover\&amp;pky200_sjzg_VCG211359226812&amp;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856855" y="1793875"/>
            <a:ext cx="3794760" cy="415163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ctrTitle" idx="13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zh-CN" altLang="en-US">
                <a:latin typeface="MiSans Medium" panose="00000600000000000000" charset="-122"/>
                <a:ea typeface="MiSans Medium" panose="00000600000000000000" charset="-122"/>
              </a:rPr>
              <a:t>治疗——地雷已经埋了，还能拆吗？</a:t>
            </a:r>
            <a:endParaRPr lang="zh-CN" altLang="en-US">
              <a:latin typeface="MiSans Medium" panose="00000600000000000000" charset="-122"/>
              <a:ea typeface="MiSans Medium" panose="00000600000000000000" charset="-122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4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en-US">
                <a:latin typeface="MiSans Normal" panose="00000500000000000000" charset="-122"/>
                <a:ea typeface="MiSans Normal" panose="00000500000000000000" charset="-122"/>
              </a:rPr>
              <a:t>03</a:t>
            </a:r>
            <a:endParaRPr lang="en-US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>
            <a:spLocks noGrp="1"/>
          </p:cNvSpPr>
          <p:nvPr>
            <p:ph type="title" idx="10"/>
            <p:custDataLst>
              <p:tags r:id="rId1"/>
            </p:custDataLst>
          </p:nvPr>
        </p:nvSpPr>
        <p:spPr/>
        <p:txBody>
          <a:bodyPr>
            <a:noAutofit/>
          </a:bodyPr>
          <a:lstStyle/>
          <a:p>
            <a:r>
              <a:rPr lang="zh-CN" altLang="en-US">
                <a:latin typeface="+mj-lt"/>
                <a:ea typeface="+mj-ea"/>
              </a:rPr>
              <a:t>医学脱瘾：</a:t>
            </a:r>
            <a:endParaRPr lang="zh-CN" altLang="en-US">
              <a:latin typeface="+mj-lt"/>
              <a:ea typeface="+mj-ea"/>
            </a:endParaRPr>
          </a:p>
        </p:txBody>
      </p:sp>
      <p:sp>
        <p:nvSpPr>
          <p:cNvPr id="13" name="任意多边形 12"/>
          <p:cNvSpPr/>
          <p:nvPr>
            <p:custDataLst>
              <p:tags r:id="rId2"/>
            </p:custDataLst>
          </p:nvPr>
        </p:nvSpPr>
        <p:spPr>
          <a:xfrm>
            <a:off x="935241" y="1387592"/>
            <a:ext cx="9607655" cy="2218661"/>
          </a:xfrm>
          <a:custGeom>
            <a:avLst/>
            <a:gdLst>
              <a:gd name="sw" fmla="*/ 1 w 15130"/>
              <a:gd name="sh" fmla="*/ 1 h 3493"/>
              <a:gd name="mins" fmla="min sw sh"/>
              <a:gd name="dsw" fmla="+- 0 sw mins"/>
              <a:gd name="dsh" fmla="+- 0 sh mins"/>
              <a:gd name="p0x0" fmla="*/ 240 w 15130"/>
              <a:gd name="p0y0" fmla="*/ 0 h 3493"/>
              <a:gd name="p0x1" fmla="*/ 14890 w 15130"/>
              <a:gd name="p0y1" fmla="*/ 0 h 3493"/>
              <a:gd name="p0x2" fmla="*/ 15022 w 15130"/>
              <a:gd name="p0y2" fmla="*/ 0 h 3493"/>
              <a:gd name="p0x3" fmla="*/ 15130 w 15130"/>
              <a:gd name="p0y3" fmla="*/ 107 h 3493"/>
              <a:gd name="p0x4" fmla="*/ 15130 w 15130"/>
              <a:gd name="p0y4" fmla="*/ 240 h 3493"/>
              <a:gd name="p0x5" fmla="*/ 15130 w 15130"/>
              <a:gd name="p0y5" fmla="*/ 3253 h 3493"/>
              <a:gd name="p0x6" fmla="*/ 15130 w 15130"/>
              <a:gd name="p0y6" fmla="*/ 3386 h 3493"/>
              <a:gd name="p0x7" fmla="*/ 15022 w 15130"/>
              <a:gd name="p0y7" fmla="*/ 3493 h 3493"/>
              <a:gd name="p0x8" fmla="*/ 14890 w 15130"/>
              <a:gd name="p0y8" fmla="*/ 3493 h 3493"/>
              <a:gd name="p0x9" fmla="*/ 240 w 15130"/>
              <a:gd name="p0y9" fmla="*/ 3493 h 3493"/>
              <a:gd name="p0x10" fmla="*/ 107 w 15130"/>
              <a:gd name="p0y10" fmla="*/ 3493 h 3493"/>
              <a:gd name="p0x11" fmla="*/ 0 w 15130"/>
              <a:gd name="p0y11" fmla="*/ 3386 h 3493"/>
              <a:gd name="p0x12" fmla="*/ 0 w 15130"/>
              <a:gd name="p0y12" fmla="*/ 3253 h 3493"/>
              <a:gd name="p0x13" fmla="*/ 0 w 15130"/>
              <a:gd name="p0y13" fmla="*/ 240 h 3493"/>
              <a:gd name="p0x14" fmla="*/ 0 w 15130"/>
              <a:gd name="p0y14" fmla="*/ 107 h 3493"/>
              <a:gd name="p0x15" fmla="*/ 107 w 15130"/>
              <a:gd name="p0y15" fmla="*/ 0 h 3493"/>
              <a:gd name="p0x16" fmla="*/ 240 w 15130"/>
              <a:gd name="p0y16" fmla="*/ 0 h 3493"/>
            </a:gdLst>
            <a:ahLst/>
            <a:cxnLst/>
            <a:rect l="0" t="0" r="0" b="0"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 w="19050">
            <a:solidFill>
              <a:schemeClr val="accent1">
                <a:lumMod val="60000"/>
              </a:schemeClr>
            </a:solidFill>
          </a:ln>
          <a:effectLst>
            <a:outerShdw blurRad="171450" dist="95250" dir="5399999" algn="ctr" rotWithShape="0">
              <a:srgbClr val="000000">
                <a:alpha val="3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l"/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5" name="任意多边形 14"/>
          <p:cNvSpPr/>
          <p:nvPr>
            <p:custDataLst>
              <p:tags r:id="rId3"/>
            </p:custDataLst>
          </p:nvPr>
        </p:nvSpPr>
        <p:spPr>
          <a:xfrm>
            <a:off x="1240041" y="2090522"/>
            <a:ext cx="812800" cy="812800"/>
          </a:xfrm>
          <a:custGeom>
            <a:avLst/>
            <a:gdLst>
              <a:gd name="sw" fmla="*/ 1 w 1280"/>
              <a:gd name="sh" fmla="*/ 1 h 1280"/>
              <a:gd name="mins" fmla="min sw sh"/>
              <a:gd name="dsw" fmla="+- 0 sw mins"/>
              <a:gd name="dsh" fmla="+- 0 sh mins"/>
              <a:gd name="p0x0" fmla="*/ 640 w 1280"/>
              <a:gd name="p0y0" fmla="*/ 0 h 1280"/>
              <a:gd name="p0x1" fmla="*/ 993 w 1280"/>
              <a:gd name="p0y1" fmla="*/ 0 h 1280"/>
              <a:gd name="p0x2" fmla="*/ 1280 w 1280"/>
              <a:gd name="p0y2" fmla="*/ 286 h 1280"/>
              <a:gd name="p0x3" fmla="*/ 1280 w 1280"/>
              <a:gd name="p0y3" fmla="*/ 640 h 1280"/>
              <a:gd name="p0x4" fmla="*/ 1280 w 1280"/>
              <a:gd name="p0y4" fmla="*/ 993 h 1280"/>
              <a:gd name="p0x5" fmla="*/ 993 w 1280"/>
              <a:gd name="p0y5" fmla="*/ 1280 h 1280"/>
              <a:gd name="p0x6" fmla="*/ 640 w 1280"/>
              <a:gd name="p0y6" fmla="*/ 1280 h 1280"/>
              <a:gd name="p0x7" fmla="*/ 286 w 1280"/>
              <a:gd name="p0y7" fmla="*/ 1280 h 1280"/>
              <a:gd name="p0x8" fmla="*/ 0 w 1280"/>
              <a:gd name="p0y8" fmla="*/ 993 h 1280"/>
              <a:gd name="p0x9" fmla="*/ 0 w 1280"/>
              <a:gd name="p0y9" fmla="*/ 640 h 1280"/>
              <a:gd name="p0x10" fmla="*/ 0 w 1280"/>
              <a:gd name="p0y10" fmla="*/ 286 h 1280"/>
              <a:gd name="p0x11" fmla="*/ 286 w 1280"/>
              <a:gd name="p0y11" fmla="*/ 0 h 1280"/>
              <a:gd name="p0x12" fmla="*/ 640 w 1280"/>
              <a:gd name="p0y12" fmla="*/ 0 h 1280"/>
            </a:gdLst>
            <a:ahLst/>
            <a:cxnLst/>
            <a:rect l="0" t="0" r="0" b="0"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accent1">
                <a:lumMod val="6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l"/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pic>
        <p:nvPicPr>
          <p:cNvPr id="14" name="图片 13"/>
          <p:cNvPicPr preferRelativeResize="0"/>
          <p:nvPr>
            <p:custDataLst>
              <p:tags r:id="rId4"/>
            </p:custDataLst>
          </p:nvPr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43241" y="2293722"/>
            <a:ext cx="406400" cy="406400"/>
          </a:xfrm>
          <a:prstGeom prst="rect">
            <a:avLst/>
          </a:prstGeom>
          <a:noFill/>
        </p:spPr>
      </p:pic>
      <p:sp>
        <p:nvSpPr>
          <p:cNvPr id="17" name="文本框 16"/>
          <p:cNvSpPr txBox="1"/>
          <p:nvPr>
            <p:custDataLst>
              <p:tags r:id="rId7"/>
            </p:custDataLst>
          </p:nvPr>
        </p:nvSpPr>
        <p:spPr>
          <a:xfrm>
            <a:off x="2306841" y="2192122"/>
            <a:ext cx="7931255" cy="6096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2000">
                <a:solidFill>
                  <a:schemeClr val="lt1"/>
                </a:solidFill>
                <a:latin typeface="MiSans Normal" panose="00000500000000000000" charset="-122"/>
                <a:ea typeface="MiSans Normal" panose="00000500000000000000" charset="-122"/>
                <a:cs typeface="微软雅黑" panose="020B0503020204020204" charset="-122"/>
              </a:rPr>
              <a:t>千万不要让长期大量饮酒的人自行戒酒！重度戒断反应会引起癫痫和谵妄，更易发生危险。</a:t>
            </a:r>
            <a:endParaRPr lang="zh-CN" altLang="en-US" sz="2000">
              <a:solidFill>
                <a:schemeClr val="lt1"/>
              </a:solidFill>
              <a:latin typeface="MiSans Normal" panose="00000500000000000000" charset="-122"/>
              <a:ea typeface="MiSans Normal" panose="00000500000000000000" charset="-122"/>
              <a:cs typeface="微软雅黑" panose="020B0503020204020204" charset="-122"/>
            </a:endParaRPr>
          </a:p>
          <a:p>
            <a:pPr algn="l">
              <a:lnSpc>
                <a:spcPct val="120000"/>
              </a:lnSpc>
            </a:pPr>
            <a:endParaRPr lang="zh-CN" altLang="en-US" sz="2000">
              <a:solidFill>
                <a:schemeClr val="lt1"/>
              </a:solidFill>
              <a:latin typeface="MiSans Normal" panose="00000500000000000000" charset="-122"/>
              <a:ea typeface="MiSans Normal" panose="00000500000000000000" charset="-122"/>
              <a:cs typeface="微软雅黑" panose="020B0503020204020204" charset="-122"/>
            </a:endParaRPr>
          </a:p>
        </p:txBody>
      </p:sp>
      <p:sp>
        <p:nvSpPr>
          <p:cNvPr id="18" name="任意多边形 17"/>
          <p:cNvSpPr/>
          <p:nvPr>
            <p:custDataLst>
              <p:tags r:id="rId8"/>
            </p:custDataLst>
          </p:nvPr>
        </p:nvSpPr>
        <p:spPr>
          <a:xfrm>
            <a:off x="935241" y="3809453"/>
            <a:ext cx="9607655" cy="2218661"/>
          </a:xfrm>
          <a:custGeom>
            <a:avLst/>
            <a:gdLst>
              <a:gd name="sw" fmla="*/ 1 w 15130"/>
              <a:gd name="sh" fmla="*/ 1 h 3493"/>
              <a:gd name="mins" fmla="min sw sh"/>
              <a:gd name="dsw" fmla="+- 0 sw mins"/>
              <a:gd name="dsh" fmla="+- 0 sh mins"/>
              <a:gd name="p0x0" fmla="*/ 240 w 15130"/>
              <a:gd name="p0y0" fmla="*/ 0 h 3493"/>
              <a:gd name="p0x1" fmla="*/ 14890 w 15130"/>
              <a:gd name="p0y1" fmla="*/ 0 h 3493"/>
              <a:gd name="p0x2" fmla="*/ 15022 w 15130"/>
              <a:gd name="p0y2" fmla="*/ 0 h 3493"/>
              <a:gd name="p0x3" fmla="*/ 15130 w 15130"/>
              <a:gd name="p0y3" fmla="*/ 107 h 3493"/>
              <a:gd name="p0x4" fmla="*/ 15130 w 15130"/>
              <a:gd name="p0y4" fmla="*/ 240 h 3493"/>
              <a:gd name="p0x5" fmla="*/ 15130 w 15130"/>
              <a:gd name="p0y5" fmla="*/ 3253 h 3493"/>
              <a:gd name="p0x6" fmla="*/ 15130 w 15130"/>
              <a:gd name="p0y6" fmla="*/ 3386 h 3493"/>
              <a:gd name="p0x7" fmla="*/ 15022 w 15130"/>
              <a:gd name="p0y7" fmla="*/ 3493 h 3493"/>
              <a:gd name="p0x8" fmla="*/ 14890 w 15130"/>
              <a:gd name="p0y8" fmla="*/ 3493 h 3493"/>
              <a:gd name="p0x9" fmla="*/ 240 w 15130"/>
              <a:gd name="p0y9" fmla="*/ 3493 h 3493"/>
              <a:gd name="p0x10" fmla="*/ 107 w 15130"/>
              <a:gd name="p0y10" fmla="*/ 3493 h 3493"/>
              <a:gd name="p0x11" fmla="*/ 0 w 15130"/>
              <a:gd name="p0y11" fmla="*/ 3386 h 3493"/>
              <a:gd name="p0x12" fmla="*/ 0 w 15130"/>
              <a:gd name="p0y12" fmla="*/ 3253 h 3493"/>
              <a:gd name="p0x13" fmla="*/ 0 w 15130"/>
              <a:gd name="p0y13" fmla="*/ 240 h 3493"/>
              <a:gd name="p0x14" fmla="*/ 0 w 15130"/>
              <a:gd name="p0y14" fmla="*/ 107 h 3493"/>
              <a:gd name="p0x15" fmla="*/ 107 w 15130"/>
              <a:gd name="p0y15" fmla="*/ 0 h 3493"/>
              <a:gd name="p0x16" fmla="*/ 240 w 15130"/>
              <a:gd name="p0y16" fmla="*/ 0 h 3493"/>
            </a:gdLst>
            <a:ahLst/>
            <a:cxnLst/>
            <a:rect l="0" t="0" r="0" b="0"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 w="19050">
            <a:solidFill>
              <a:schemeClr val="accent1">
                <a:lumMod val="60000"/>
              </a:schemeClr>
            </a:solidFill>
          </a:ln>
          <a:effectLst>
            <a:outerShdw blurRad="171450" dist="95250" dir="5399999" algn="ctr" rotWithShape="0">
              <a:srgbClr val="000000">
                <a:alpha val="3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l"/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0" name="任意多边形 19"/>
          <p:cNvSpPr/>
          <p:nvPr>
            <p:custDataLst>
              <p:tags r:id="rId9"/>
            </p:custDataLst>
          </p:nvPr>
        </p:nvSpPr>
        <p:spPr>
          <a:xfrm>
            <a:off x="1240041" y="4512383"/>
            <a:ext cx="812800" cy="812800"/>
          </a:xfrm>
          <a:custGeom>
            <a:avLst/>
            <a:gdLst>
              <a:gd name="sw" fmla="*/ 1 w 1280"/>
              <a:gd name="sh" fmla="*/ 1 h 1280"/>
              <a:gd name="mins" fmla="min sw sh"/>
              <a:gd name="dsw" fmla="+- 0 sw mins"/>
              <a:gd name="dsh" fmla="+- 0 sh mins"/>
              <a:gd name="p0x0" fmla="*/ 640 w 1280"/>
              <a:gd name="p0y0" fmla="*/ 0 h 1280"/>
              <a:gd name="p0x1" fmla="*/ 993 w 1280"/>
              <a:gd name="p0y1" fmla="*/ 0 h 1280"/>
              <a:gd name="p0x2" fmla="*/ 1280 w 1280"/>
              <a:gd name="p0y2" fmla="*/ 286 h 1280"/>
              <a:gd name="p0x3" fmla="*/ 1280 w 1280"/>
              <a:gd name="p0y3" fmla="*/ 640 h 1280"/>
              <a:gd name="p0x4" fmla="*/ 1280 w 1280"/>
              <a:gd name="p0y4" fmla="*/ 993 h 1280"/>
              <a:gd name="p0x5" fmla="*/ 993 w 1280"/>
              <a:gd name="p0y5" fmla="*/ 1280 h 1280"/>
              <a:gd name="p0x6" fmla="*/ 640 w 1280"/>
              <a:gd name="p0y6" fmla="*/ 1280 h 1280"/>
              <a:gd name="p0x7" fmla="*/ 286 w 1280"/>
              <a:gd name="p0y7" fmla="*/ 1280 h 1280"/>
              <a:gd name="p0x8" fmla="*/ 0 w 1280"/>
              <a:gd name="p0y8" fmla="*/ 993 h 1280"/>
              <a:gd name="p0x9" fmla="*/ 0 w 1280"/>
              <a:gd name="p0y9" fmla="*/ 640 h 1280"/>
              <a:gd name="p0x10" fmla="*/ 0 w 1280"/>
              <a:gd name="p0y10" fmla="*/ 286 h 1280"/>
              <a:gd name="p0x11" fmla="*/ 286 w 1280"/>
              <a:gd name="p0y11" fmla="*/ 0 h 1280"/>
              <a:gd name="p0x12" fmla="*/ 640 w 1280"/>
              <a:gd name="p0y12" fmla="*/ 0 h 1280"/>
            </a:gdLst>
            <a:ahLst/>
            <a:cxnLst/>
            <a:rect l="0" t="0" r="0" b="0"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accent1">
                <a:lumMod val="6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l"/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pic>
        <p:nvPicPr>
          <p:cNvPr id="19" name="图片 18"/>
          <p:cNvPicPr preferRelativeResize="0"/>
          <p:nvPr>
            <p:custDataLst>
              <p:tags r:id="rId10"/>
            </p:custDataLst>
          </p:nvPr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443241" y="4715583"/>
            <a:ext cx="406400" cy="406400"/>
          </a:xfrm>
          <a:prstGeom prst="rect">
            <a:avLst/>
          </a:prstGeom>
          <a:noFill/>
        </p:spPr>
      </p:pic>
      <p:sp>
        <p:nvSpPr>
          <p:cNvPr id="22" name="文本框 21"/>
          <p:cNvSpPr txBox="1"/>
          <p:nvPr>
            <p:custDataLst>
              <p:tags r:id="rId13"/>
            </p:custDataLst>
          </p:nvPr>
        </p:nvSpPr>
        <p:spPr>
          <a:xfrm>
            <a:off x="2306841" y="4613983"/>
            <a:ext cx="7931255" cy="6096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2000">
                <a:solidFill>
                  <a:schemeClr val="lt1"/>
                </a:solidFill>
                <a:latin typeface="MiSans Normal" panose="00000500000000000000" charset="-122"/>
                <a:ea typeface="MiSans Normal" panose="00000500000000000000" charset="-122"/>
              </a:rPr>
              <a:t>请及时就医，医院会用一个更安全的“刹车”药物——苯二氮䓬类（比如地西泮）——来替代酒精，平稳地帮你度过戒断期。过程大约7-14天。</a:t>
            </a:r>
            <a:endParaRPr lang="zh-CN" altLang="en-US" sz="2000">
              <a:solidFill>
                <a:schemeClr val="lt1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</p:spTree>
    <p:custDataLst>
      <p:tags r:id="rId14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11000"/>
              </a:lnSpc>
            </a:pPr>
            <a:r>
              <a:rPr lang="zh-CN" altLang="en-US" sz="3000">
                <a:latin typeface="MiSans Medium" panose="00000600000000000000" charset="-122"/>
                <a:ea typeface="MiSans Medium" panose="00000600000000000000" charset="-122"/>
              </a:rPr>
              <a:t>防复发药物：</a:t>
            </a:r>
            <a:r>
              <a:rPr lang="zh-CN" altLang="en-US" sz="3100">
                <a:latin typeface="MiSans Medium" panose="00000600000000000000" charset="-122"/>
                <a:ea typeface="MiSans Medium" panose="00000600000000000000" charset="-122"/>
              </a:rPr>
              <a:t>很多人身体不喝了，但心里的“馋”是大脑记忆，此时需要药物干预</a:t>
            </a:r>
            <a:endParaRPr lang="zh-CN" altLang="en-US" sz="3100">
              <a:latin typeface="MiSans Medium" panose="00000600000000000000" charset="-122"/>
              <a:ea typeface="MiSans Medium" panose="00000600000000000000" charset="-122"/>
            </a:endParaRPr>
          </a:p>
        </p:txBody>
      </p:sp>
      <p:sp>
        <p:nvSpPr>
          <p:cNvPr id="3" name="装饰  1"/>
          <p:cNvSpPr>
            <a:spLocks noGrp="1"/>
          </p:cNvSpPr>
          <p:nvPr>
            <p:ph type="body" idx="16390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 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pic>
        <p:nvPicPr>
          <p:cNvPr id="4" name="图片占位符 3" descr="477fac15-5ce3-11f1-a673-e66322ce2e15"/>
          <p:cNvPicPr>
            <a:picLocks noGrp="1" noChangeAspect="1"/>
          </p:cNvPicPr>
          <p:nvPr>
            <p:ph type="pic" idx="16391"/>
            <p:custDataLst>
              <p:tags r:id="rId3"/>
            </p:custDataLst>
          </p:nvPr>
        </p:nvPicPr>
        <p:blipFill>
          <a:blip r:embed="rId4"/>
          <a:srcRect l="154" r="154"/>
          <a:stretch>
            <a:fillRect/>
          </a:stretch>
        </p:blipFill>
        <p:spPr>
          <a:xfrm>
            <a:off x="5994400" y="1524000"/>
            <a:ext cx="5588000" cy="2209800"/>
          </a:xfrm>
          <a:custGeom>
            <a:avLst/>
            <a:gdLst>
              <a:gd name="connisteX0" fmla="*/ 0 w 5588000"/>
              <a:gd name="connsiteY0" fmla="*/ 0 h 2209800"/>
              <a:gd name="connisteX1" fmla="*/ 5384800 w 5588000"/>
              <a:gd name="connsiteY1" fmla="*/ 0 h 2209800"/>
              <a:gd name="connisteX2" fmla="*/ 5588000 w 5588000"/>
              <a:gd name="connsiteY2" fmla="*/ 203200 h 2209800"/>
              <a:gd name="connisteX3" fmla="*/ 5588000 w 5588000"/>
              <a:gd name="connsiteY3" fmla="*/ 2006600 h 2209800"/>
              <a:gd name="connisteX4" fmla="*/ 5384800 w 5588000"/>
              <a:gd name="connsiteY4" fmla="*/ 2209800 h 2209800"/>
              <a:gd name="connisteX5" fmla="*/ 0 w 5588000"/>
              <a:gd name="connsiteY5" fmla="*/ 2209800 h 2209800"/>
              <a:gd name="connisteX6" fmla="*/ 0 w 55880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5588000" h="2209800">
                <a:moveTo>
                  <a:pt x="0" y="0"/>
                </a:moveTo>
                <a:lnTo>
                  <a:pt x="5384800" y="0"/>
                </a:lnTo>
                <a:cubicBezTo>
                  <a:pt x="5497024" y="0"/>
                  <a:pt x="5588000" y="90976"/>
                  <a:pt x="5588000" y="203200"/>
                </a:cubicBezTo>
                <a:lnTo>
                  <a:pt x="5588000" y="2006600"/>
                </a:lnTo>
                <a:cubicBezTo>
                  <a:pt x="5588000" y="2118824"/>
                  <a:pt x="5497024" y="2209800"/>
                  <a:pt x="53848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/>
        <p:txBody>
          <a:bodyPr>
            <a:normAutofit/>
          </a:bodyPr>
          <a:lstStyle/>
          <a:p>
            <a:pPr algn="l">
              <a:lnSpc>
                <a:spcPct val="111000"/>
              </a:lnSpc>
            </a:pPr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使用纳曲酮阻断酒精欣快感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/>
        <p:txBody>
          <a:bodyPr>
            <a:normAutofit/>
          </a:bodyPr>
          <a:lstStyle/>
          <a:p>
            <a:pPr algn="l">
              <a:lnSpc>
                <a:spcPct val="125000"/>
              </a:lnSpc>
            </a:pPr>
            <a:r>
              <a:rPr lang="zh-CN" altLang="en-US" sz="2000">
                <a:latin typeface="MiSans Normal" panose="00000500000000000000" charset="-122"/>
                <a:ea typeface="MiSans Normal" panose="00000500000000000000" charset="-122"/>
              </a:rPr>
              <a:t>能阻断酒精带来的“欣快感”，让你喝了不觉得爽，从而减少心瘾。</a:t>
            </a:r>
            <a:endParaRPr lang="zh-CN" altLang="en-US" sz="2000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7" name="装饰  5"/>
          <p:cNvSpPr>
            <a:spLocks noGrp="1"/>
          </p:cNvSpPr>
          <p:nvPr>
            <p:ph type="body" idx="16392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 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pic>
        <p:nvPicPr>
          <p:cNvPr id="8" name="图片占位符 7" descr="477fac28-5ce3-11f1-a673-e66322ce2e15"/>
          <p:cNvPicPr>
            <a:picLocks noGrp="1" noChangeAspect="1"/>
          </p:cNvPicPr>
          <p:nvPr>
            <p:ph type="pic" idx="16393"/>
            <p:custDataLst>
              <p:tags r:id="rId8"/>
            </p:custDataLst>
          </p:nvPr>
        </p:nvPicPr>
        <p:blipFill>
          <a:blip r:embed="rId9"/>
          <a:srcRect l="1699" r="1699"/>
          <a:stretch>
            <a:fillRect/>
          </a:stretch>
        </p:blipFill>
        <p:spPr>
          <a:xfrm>
            <a:off x="609600" y="4038600"/>
            <a:ext cx="5588000" cy="2209800"/>
          </a:xfrm>
          <a:custGeom>
            <a:avLst/>
            <a:gdLst>
              <a:gd name="connisteX0" fmla="*/ 0 w 5588000"/>
              <a:gd name="connsiteY0" fmla="*/ 203200 h 2209800"/>
              <a:gd name="connisteX1" fmla="*/ 203200 w 5588000"/>
              <a:gd name="connsiteY1" fmla="*/ 0 h 2209800"/>
              <a:gd name="connisteX2" fmla="*/ 5588000 w 5588000"/>
              <a:gd name="connsiteY2" fmla="*/ 0 h 2209800"/>
              <a:gd name="connisteX3" fmla="*/ 5588000 w 5588000"/>
              <a:gd name="connsiteY3" fmla="*/ 2209800 h 2209800"/>
              <a:gd name="connisteX4" fmla="*/ 203200 w 5588000"/>
              <a:gd name="connsiteY4" fmla="*/ 2209800 h 2209800"/>
              <a:gd name="connisteX5" fmla="*/ 0 w 5588000"/>
              <a:gd name="connsiteY5" fmla="*/ 2006600 h 2209800"/>
              <a:gd name="connisteX6" fmla="*/ 0 w 5588000"/>
              <a:gd name="connsiteY6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5588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588000" y="0"/>
                </a:lnTo>
                <a:lnTo>
                  <a:pt x="5588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9" name="文本占位符 8"/>
          <p:cNvSpPr>
            <a:spLocks noGrp="1"/>
          </p:cNvSpPr>
          <p:nvPr>
            <p:ph type="body" idx="16388"/>
            <p:custDataLst>
              <p:tags r:id="rId10"/>
            </p:custDataLst>
          </p:nvPr>
        </p:nvSpPr>
        <p:spPr/>
        <p:txBody>
          <a:bodyPr>
            <a:normAutofit/>
          </a:bodyPr>
          <a:lstStyle/>
          <a:p>
            <a:pPr algn="l">
              <a:lnSpc>
                <a:spcPct val="111000"/>
              </a:lnSpc>
            </a:pPr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使用双硫仑形成厌恶疗法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0" name="文本占位符 9"/>
          <p:cNvSpPr>
            <a:spLocks noGrp="1"/>
          </p:cNvSpPr>
          <p:nvPr>
            <p:ph type="body" idx="16389"/>
            <p:custDataLst>
              <p:tags r:id="rId11"/>
            </p:custDataLst>
          </p:nvPr>
        </p:nvSpPr>
        <p:spPr/>
        <p:txBody>
          <a:bodyPr>
            <a:normAutofit/>
          </a:bodyPr>
          <a:lstStyle/>
          <a:p>
            <a:pPr algn="l">
              <a:lnSpc>
                <a:spcPct val="125000"/>
              </a:lnSpc>
            </a:pPr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双硫仑可以让饮酒者在喝酒后出现剧烈呕吐等强烈的不适反应，帮助患者建立对酒精的条件反射，通过厌恶疗法的方式，降低患者再次饮酒的意愿。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</p:spTree>
    <p:custDataLst>
      <p:tags r:id="rId12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pPr algn="l">
              <a:lnSpc>
                <a:spcPct val="111000"/>
              </a:lnSpc>
            </a:pPr>
            <a:r>
              <a:rPr lang="zh-CN" altLang="en-US">
                <a:latin typeface="MiSans Medium" panose="00000600000000000000" charset="-122"/>
                <a:ea typeface="MiSans Medium" panose="00000600000000000000" charset="-122"/>
              </a:rPr>
              <a:t>心理与社会修复</a:t>
            </a:r>
            <a:endParaRPr lang="zh-CN" altLang="en-US">
              <a:latin typeface="MiSans Medium" panose="00000600000000000000" charset="-122"/>
              <a:ea typeface="MiSans Medium" panose="00000600000000000000" charset="-122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6386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algn="l">
              <a:lnSpc>
                <a:spcPct val="111000"/>
              </a:lnSpc>
            </a:pPr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识别饮酒诱因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6387"/>
            <p:custDataLst>
              <p:tags r:id="rId3"/>
            </p:custDataLst>
          </p:nvPr>
        </p:nvSpPr>
        <p:spPr/>
        <p:txBody>
          <a:bodyPr>
            <a:normAutofit/>
          </a:bodyPr>
          <a:lstStyle/>
          <a:p>
            <a:pPr algn="l">
              <a:lnSpc>
                <a:spcPct val="125000"/>
              </a:lnSpc>
            </a:pPr>
            <a:r>
              <a:rPr lang="zh-CN" altLang="en-US" sz="1800">
                <a:latin typeface="MiSans Normal" panose="00000500000000000000" charset="-122"/>
                <a:ea typeface="MiSans Normal" panose="00000500000000000000" charset="-122"/>
              </a:rPr>
              <a:t>帮你识别“我为什么想喝”—</a:t>
            </a:r>
            <a:endParaRPr lang="zh-CN" altLang="en-US" sz="1800">
              <a:latin typeface="MiSans Normal" panose="00000500000000000000" charset="-122"/>
              <a:ea typeface="MiSans Normal" panose="00000500000000000000" charset="-122"/>
            </a:endParaRPr>
          </a:p>
          <a:p>
            <a:pPr algn="l">
              <a:lnSpc>
                <a:spcPct val="125000"/>
              </a:lnSpc>
            </a:pPr>
            <a:r>
              <a:rPr lang="zh-CN" altLang="en-US" sz="1800">
                <a:latin typeface="MiSans Normal" panose="00000500000000000000" charset="-122"/>
                <a:ea typeface="MiSans Normal" panose="00000500000000000000" charset="-122"/>
              </a:rPr>
              <a:t>是压力？</a:t>
            </a:r>
            <a:endParaRPr lang="zh-CN" altLang="en-US" sz="1800">
              <a:latin typeface="MiSans Normal" panose="00000500000000000000" charset="-122"/>
              <a:ea typeface="MiSans Normal" panose="00000500000000000000" charset="-122"/>
            </a:endParaRPr>
          </a:p>
          <a:p>
            <a:pPr algn="l">
              <a:lnSpc>
                <a:spcPct val="125000"/>
              </a:lnSpc>
            </a:pPr>
            <a:r>
              <a:rPr lang="zh-CN" altLang="en-US" sz="1800">
                <a:latin typeface="MiSans Normal" panose="00000500000000000000" charset="-122"/>
                <a:ea typeface="MiSans Normal" panose="00000500000000000000" charset="-122"/>
              </a:rPr>
              <a:t>是孤独？</a:t>
            </a:r>
            <a:endParaRPr lang="zh-CN" altLang="en-US" sz="1800">
              <a:latin typeface="MiSans Normal" panose="00000500000000000000" charset="-122"/>
              <a:ea typeface="MiSans Normal" panose="00000500000000000000" charset="-122"/>
            </a:endParaRPr>
          </a:p>
          <a:p>
            <a:pPr algn="l">
              <a:lnSpc>
                <a:spcPct val="125000"/>
              </a:lnSpc>
            </a:pPr>
            <a:r>
              <a:rPr lang="zh-CN" altLang="en-US" sz="1800">
                <a:latin typeface="MiSans Normal" panose="00000500000000000000" charset="-122"/>
                <a:ea typeface="MiSans Normal" panose="00000500000000000000" charset="-122"/>
              </a:rPr>
              <a:t>还是环境触发？ </a:t>
            </a:r>
            <a:endParaRPr lang="zh-CN" altLang="en-US" sz="1800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idx="16388"/>
            <p:custDataLst>
              <p:tags r:id="rId4"/>
            </p:custDataLst>
          </p:nvPr>
        </p:nvSpPr>
        <p:spPr/>
        <p:txBody>
          <a:bodyPr>
            <a:normAutofit/>
          </a:bodyPr>
          <a:lstStyle/>
          <a:p>
            <a:pPr algn="l">
              <a:lnSpc>
                <a:spcPct val="111000"/>
              </a:lnSpc>
            </a:pPr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借助同伴支持组织进行心理修复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6" name="文本占位符 5"/>
          <p:cNvSpPr>
            <a:spLocks noGrp="1"/>
          </p:cNvSpPr>
          <p:nvPr>
            <p:ph type="body" idx="16389"/>
            <p:custDataLst>
              <p:tags r:id="rId5"/>
            </p:custDataLst>
          </p:nvPr>
        </p:nvSpPr>
        <p:spPr/>
        <p:txBody>
          <a:bodyPr>
            <a:normAutofit/>
          </a:bodyPr>
          <a:lstStyle/>
          <a:p>
            <a:pPr algn="l">
              <a:lnSpc>
                <a:spcPct val="125000"/>
              </a:lnSpc>
            </a:pPr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 </a:t>
            </a:r>
            <a:r>
              <a:rPr lang="zh-CN" altLang="en-US" sz="2400">
                <a:latin typeface="MiSans Normal" panose="00000500000000000000" charset="-122"/>
                <a:ea typeface="MiSans Normal" panose="00000500000000000000" charset="-122"/>
              </a:rPr>
              <a:t>戒酒匿名会—全球性的同伴支持组织表示：成瘾最大的敌人是孤独，而同伴支持是最好的解药。</a:t>
            </a:r>
            <a:endParaRPr lang="zh-CN" altLang="en-US" sz="2400">
              <a:latin typeface="MiSans Normal" panose="00000500000000000000" charset="-122"/>
              <a:ea typeface="MiSans Normal" panose="00000500000000000000" charset="-122"/>
            </a:endParaRPr>
          </a:p>
        </p:txBody>
      </p:sp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5" grpId="0" build="p"/>
      <p:bldP spid="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你值得拥有一个不被化学物质劫持的人生。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6392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图片占位符 3"/>
          <p:cNvSpPr>
            <a:spLocks noGrp="1"/>
          </p:cNvSpPr>
          <p:nvPr>
            <p:ph type="pic" idx="16393"/>
            <p:custDataLst>
              <p:tags r:id="rId3"/>
            </p:custDataLst>
          </p:nvPr>
        </p:nvSpPr>
        <p:spPr/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4"/>
            </p:custDataLst>
          </p:nvPr>
        </p:nvSpPr>
        <p:spPr>
          <a:xfrm>
            <a:off x="914362" y="4026915"/>
            <a:ext cx="2844800" cy="1524000"/>
          </a:xfrm>
        </p:spPr>
        <p:txBody>
          <a:bodyPr/>
          <a:lstStyle/>
          <a:p>
            <a:r>
              <a:rPr lang="zh-CN" altLang="en-US"/>
              <a:t>第一句：如果你不喝—— 恭喜你，你拥有这个世界上最奢侈的东西：一个完全属于你自己的清醒大脑。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6394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8" name="图片占位符 7"/>
          <p:cNvSpPr>
            <a:spLocks noGrp="1"/>
          </p:cNvSpPr>
          <p:nvPr>
            <p:ph type="pic" idx="16395"/>
            <p:custDataLst>
              <p:tags r:id="rId6"/>
            </p:custDataLst>
          </p:nvPr>
        </p:nvSpPr>
        <p:spPr/>
      </p:sp>
      <p:sp>
        <p:nvSpPr>
          <p:cNvPr id="10" name="文本占位符 9"/>
          <p:cNvSpPr>
            <a:spLocks noGrp="1"/>
          </p:cNvSpPr>
          <p:nvPr>
            <p:ph type="body" idx="16389"/>
            <p:custDataLst>
              <p:tags r:id="rId7"/>
            </p:custDataLst>
          </p:nvPr>
        </p:nvSpPr>
        <p:spPr>
          <a:xfrm>
            <a:off x="4673600" y="4026934"/>
            <a:ext cx="2844800" cy="1524000"/>
          </a:xfrm>
        </p:spPr>
        <p:txBody>
          <a:bodyPr/>
          <a:lstStyle/>
          <a:p>
            <a:r>
              <a:rPr lang="zh-CN" altLang="en-US"/>
              <a:t>第二句：如果你偶尔喝—— 请记得，所谓的“解压”，不过是暂时拆掉了你的理性。压力没走，而是你的防御走了。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idx="16396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idx="16397"/>
            <p:custDataLst>
              <p:tags r:id="rId9"/>
            </p:custDataLst>
          </p:nvPr>
        </p:nvSpPr>
        <p:spPr/>
      </p:sp>
      <p:sp>
        <p:nvSpPr>
          <p:cNvPr id="14" name="文本占位符 13"/>
          <p:cNvSpPr>
            <a:spLocks noGrp="1"/>
          </p:cNvSpPr>
          <p:nvPr>
            <p:ph type="body" idx="16391"/>
            <p:custDataLst>
              <p:tags r:id="rId10"/>
            </p:custDataLst>
          </p:nvPr>
        </p:nvSpPr>
        <p:spPr>
          <a:xfrm>
            <a:off x="8432838" y="4026934"/>
            <a:ext cx="2844800" cy="1524000"/>
          </a:xfrm>
        </p:spPr>
        <p:txBody>
          <a:bodyPr>
            <a:normAutofit lnSpcReduction="10000"/>
          </a:bodyPr>
          <a:lstStyle/>
          <a:p>
            <a:r>
              <a:rPr lang="zh-CN" altLang="en-US"/>
              <a:t>第三句：如果你身边有人深陷其中—— 请不要问他“你怎么戒不掉”，而要问他“你经历了什么”。 挂上戒酒门诊的号，然后拉着他说：走，陪你去医院。</a:t>
            </a:r>
            <a:endParaRPr lang="zh-CN" altLang="en-US"/>
          </a:p>
        </p:txBody>
      </p:sp>
      <p:pic>
        <p:nvPicPr>
          <p:cNvPr id="5" name="图片 4" descr="男人拒绝说不，避免喝含酒精的威士忌，停止手语男性，酗酒治疗，酒瘾，戒酒，戒酒。拒绝玻璃酒，不健康，拒绝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609600" y="1455420"/>
            <a:ext cx="3454400" cy="2301875"/>
          </a:xfrm>
          <a:prstGeom prst="rect">
            <a:avLst/>
          </a:prstGeom>
        </p:spPr>
      </p:pic>
      <p:pic>
        <p:nvPicPr>
          <p:cNvPr id="9" name="图片 8" descr="沮丧的年轻商人沉迷于独自在家喝威士忌感觉不好，压力沮丧的孤独饮酒遭受问题酒，酗酒，生活和家庭问题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333875" y="1455420"/>
            <a:ext cx="3489325" cy="2326005"/>
          </a:xfrm>
          <a:prstGeom prst="rect">
            <a:avLst/>
          </a:prstGeom>
        </p:spPr>
      </p:pic>
      <p:pic>
        <p:nvPicPr>
          <p:cNvPr id="13" name="图片 12" descr="一个醉汉早上躺在床上，手里拿着一瓶酒。宿醉综合症。酒精中毒的概念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8128000" y="1445260"/>
            <a:ext cx="3439795" cy="231775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3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THE END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ctrTitle" idx="14"/>
            <p:custDataLst>
              <p:tags r:id="rId2"/>
            </p:custDataLst>
          </p:nvPr>
        </p:nvSpPr>
        <p:spPr>
          <a:xfrm>
            <a:off x="3361307" y="3184684"/>
            <a:ext cx="5469386" cy="1015999"/>
          </a:xfrm>
        </p:spPr>
        <p:txBody>
          <a:bodyPr>
            <a:normAutofit fontScale="90000"/>
          </a:bodyPr>
          <a:lstStyle/>
          <a:p>
            <a:r>
              <a:rPr lang="zh-CN" altLang="en-US" sz="6300">
                <a:latin typeface="MiSans Medium" panose="00000600000000000000" charset="-122"/>
                <a:ea typeface="MiSans Medium" panose="00000600000000000000" charset="-122"/>
              </a:rPr>
              <a:t>谢谢大家的聆听</a:t>
            </a:r>
            <a:endParaRPr lang="zh-CN" altLang="en-US" sz="6300">
              <a:latin typeface="MiSans Medium" panose="00000600000000000000" charset="-122"/>
              <a:ea typeface="MiSans Medium" panose="00000600000000000000" charset="-122"/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ctrTitle" idx="14"/>
            <p:custDataLst>
              <p:tags r:id="rId1"/>
            </p:custDataLst>
          </p:nvPr>
        </p:nvSpPr>
        <p:spPr>
          <a:xfrm>
            <a:off x="1015964" y="2341419"/>
            <a:ext cx="8572500" cy="1610885"/>
          </a:xfrm>
        </p:spPr>
        <p:txBody>
          <a:bodyPr>
            <a:noAutofit/>
          </a:bodyPr>
          <a:lstStyle/>
          <a:p>
            <a:r>
              <a:rPr lang="zh-CN" altLang="en-US" sz="8000" b="1">
                <a:solidFill>
                  <a:srgbClr val="FFFFFF"/>
                </a:solidFill>
                <a:uFillTx/>
                <a:latin typeface="仿宋" panose="02010609060101010101" charset="-122"/>
                <a:ea typeface="仿宋" panose="02010609060101010101" charset="-122"/>
              </a:rPr>
              <a:t>酒杯里的那把锤子</a:t>
            </a:r>
            <a:endParaRPr lang="zh-CN" altLang="en-US" sz="8000" b="1">
              <a:latin typeface="仿宋" panose="02010609060101010101" charset="-122"/>
              <a:ea typeface="仿宋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ctrTitle" idx="13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zh-CN" altLang="en-US">
                <a:latin typeface="MiSans Medium" panose="00000600000000000000" charset="-122"/>
                <a:ea typeface="MiSans Medium" panose="00000600000000000000" charset="-122"/>
              </a:rPr>
              <a:t>原理——拆掉大脑的“刹车</a:t>
            </a:r>
            <a:r>
              <a:rPr lang="zh-CN" altLang="en-US">
                <a:latin typeface="MiSans Medium" panose="00000600000000000000" charset="-122"/>
                <a:ea typeface="MiSans Medium" panose="00000600000000000000" charset="-122"/>
              </a:rPr>
              <a:t>片”与“油门”</a:t>
            </a:r>
            <a:endParaRPr lang="zh-CN" altLang="en-US">
              <a:latin typeface="MiSans Medium" panose="00000600000000000000" charset="-122"/>
              <a:ea typeface="MiSans Medium" panose="00000600000000000000" charset="-122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4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en-US">
                <a:latin typeface="MiSans Normal" panose="00000500000000000000" charset="-122"/>
                <a:ea typeface="MiSans Normal" panose="00000500000000000000" charset="-122"/>
              </a:rPr>
              <a:t>01</a:t>
            </a:r>
            <a:endParaRPr lang="en-US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>
          <a:xfrm>
            <a:off x="609596" y="165362"/>
            <a:ext cx="10771669" cy="494668"/>
          </a:xfrm>
        </p:spPr>
        <p:txBody>
          <a:bodyPr>
            <a:normAutofit fontScale="90000"/>
          </a:bodyPr>
          <a:lstStyle/>
          <a:p>
            <a:pPr algn="l">
              <a:lnSpc>
                <a:spcPct val="111000"/>
              </a:lnSpc>
            </a:pPr>
            <a:r>
              <a:rPr lang="zh-CN" altLang="en-US" sz="3100">
                <a:latin typeface="MiSans Medium" panose="00000600000000000000" charset="-122"/>
                <a:ea typeface="MiSans Medium" panose="00000600000000000000" charset="-122"/>
              </a:rPr>
              <a:t>  想象一下，你的大脑里住着两个小人：</a:t>
            </a:r>
            <a:br>
              <a:rPr lang="zh-CN" altLang="en-US" sz="3100">
                <a:latin typeface="MiSans Medium" panose="00000600000000000000" charset="-122"/>
                <a:ea typeface="MiSans Medium" panose="00000600000000000000" charset="-122"/>
              </a:rPr>
            </a:br>
            <a:r>
              <a:rPr lang="en-US" altLang="zh-CN" sz="3100">
                <a:latin typeface="MiSans Medium" panose="00000600000000000000" charset="-122"/>
                <a:ea typeface="MiSans Medium" panose="00000600000000000000" charset="-122"/>
              </a:rPr>
              <a:t>1.GABA：</a:t>
            </a:r>
            <a:r>
              <a:rPr lang="zh-CN" altLang="en-US" sz="3100">
                <a:latin typeface="MiSans Medium" panose="00000600000000000000" charset="-122"/>
                <a:ea typeface="MiSans Medium" panose="00000600000000000000" charset="-122"/>
              </a:rPr>
              <a:t>负责</a:t>
            </a:r>
            <a:r>
              <a:rPr lang="zh-CN" altLang="en-US" sz="310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MiSans Medium" panose="00000600000000000000" charset="-122"/>
                <a:ea typeface="MiSans Medium" panose="00000600000000000000" charset="-122"/>
              </a:rPr>
              <a:t>踩刹车</a:t>
            </a:r>
            <a:r>
              <a:rPr lang="zh-CN" altLang="en-US" sz="3100">
                <a:latin typeface="MiSans Medium" panose="00000600000000000000" charset="-122"/>
                <a:ea typeface="MiSans Medium" panose="00000600000000000000" charset="-122"/>
              </a:rPr>
              <a:t>。它是抑制性神经递质，让你冷静、放松。</a:t>
            </a:r>
            <a:br>
              <a:rPr lang="zh-CN" altLang="en-US" sz="3100">
                <a:latin typeface="MiSans Medium" panose="00000600000000000000" charset="-122"/>
                <a:ea typeface="MiSans Medium" panose="00000600000000000000" charset="-122"/>
              </a:rPr>
            </a:br>
            <a:r>
              <a:rPr lang="zh-CN" altLang="en-US" sz="3100">
                <a:latin typeface="MiSans Medium" panose="00000600000000000000" charset="-122"/>
                <a:ea typeface="MiSans Medium" panose="00000600000000000000" charset="-122"/>
              </a:rPr>
              <a:t>2.谷氨酸：负责</a:t>
            </a:r>
            <a:r>
              <a:rPr lang="zh-CN" altLang="en-US" sz="310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MiSans Medium" panose="00000600000000000000" charset="-122"/>
                <a:ea typeface="MiSans Medium" panose="00000600000000000000" charset="-122"/>
              </a:rPr>
              <a:t>踩油门</a:t>
            </a:r>
            <a:r>
              <a:rPr lang="zh-CN" altLang="en-US" sz="3100">
                <a:latin typeface="MiSans Medium" panose="00000600000000000000" charset="-122"/>
                <a:ea typeface="MiSans Medium" panose="00000600000000000000" charset="-122"/>
              </a:rPr>
              <a:t>。它是兴奋性神经递质，让你保持警觉、清醒。</a:t>
            </a:r>
            <a:endParaRPr lang="zh-CN" altLang="en-US" sz="3100">
              <a:latin typeface="MiSans Medium" panose="00000600000000000000" charset="-122"/>
              <a:ea typeface="MiSans Medium" panose="00000600000000000000" charset="-122"/>
            </a:endParaRPr>
          </a:p>
        </p:txBody>
      </p:sp>
      <p:sp>
        <p:nvSpPr>
          <p:cNvPr id="3" name="装饰  1"/>
          <p:cNvSpPr>
            <a:spLocks noGrp="1"/>
          </p:cNvSpPr>
          <p:nvPr>
            <p:ph type="body" idx="16390"/>
            <p:custDataLst>
              <p:tags r:id="rId2"/>
            </p:custDataLst>
          </p:nvPr>
        </p:nvSpPr>
        <p:spPr>
          <a:xfrm>
            <a:off x="609619" y="1905000"/>
            <a:ext cx="5334000" cy="4724400"/>
          </a:xfrm>
        </p:spPr>
        <p:txBody>
          <a:bodyPr/>
          <a:lstStyle/>
          <a:p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 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pic>
        <p:nvPicPr>
          <p:cNvPr id="4" name="图片占位符 3" descr="480e108d-5ce3-11f1-9311-92d19e8a71e9"/>
          <p:cNvPicPr>
            <a:picLocks noGrp="1" noChangeAspect="1"/>
          </p:cNvPicPr>
          <p:nvPr>
            <p:ph type="pic" idx="16391"/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2209800" y="1905000"/>
            <a:ext cx="2133600" cy="2133600"/>
          </a:xfrm>
          <a:custGeom>
            <a:avLst/>
            <a:gdLst>
              <a:gd name="connisteX0" fmla="*/ 0 w 2133600"/>
              <a:gd name="connsiteY0" fmla="*/ 1066800 h 2133600"/>
              <a:gd name="connisteX1" fmla="*/ 1066800 w 2133600"/>
              <a:gd name="connsiteY1" fmla="*/ 0 h 2133600"/>
              <a:gd name="connisteX2" fmla="*/ 1066800 w 2133600"/>
              <a:gd name="connsiteY2" fmla="*/ 0 h 2133600"/>
              <a:gd name="connisteX3" fmla="*/ 2133600 w 2133600"/>
              <a:gd name="connsiteY3" fmla="*/ 1066800 h 2133600"/>
              <a:gd name="connisteX4" fmla="*/ 2133600 w 2133600"/>
              <a:gd name="connsiteY4" fmla="*/ 1066800 h 2133600"/>
              <a:gd name="connisteX5" fmla="*/ 1066800 w 2133600"/>
              <a:gd name="connsiteY5" fmla="*/ 2133600 h 2133600"/>
              <a:gd name="connisteX6" fmla="*/ 1066800 w 2133600"/>
              <a:gd name="connsiteY6" fmla="*/ 2133600 h 2133600"/>
              <a:gd name="connisteX7" fmla="*/ 0 w 2133600"/>
              <a:gd name="connsiteY7" fmla="*/ 1066800 h 2133600"/>
              <a:gd name="connisteX8" fmla="*/ 0 w 2133600"/>
              <a:gd name="connsiteY8" fmla="*/ 1066800 h 2133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2133600" h="2133600">
                <a:moveTo>
                  <a:pt x="0" y="1066800"/>
                </a:moveTo>
                <a:cubicBezTo>
                  <a:pt x="0" y="477623"/>
                  <a:pt x="477623" y="0"/>
                  <a:pt x="1066800" y="0"/>
                </a:cubicBezTo>
                <a:lnTo>
                  <a:pt x="1066800" y="0"/>
                </a:lnTo>
                <a:cubicBezTo>
                  <a:pt x="1655977" y="0"/>
                  <a:pt x="2133600" y="477623"/>
                  <a:pt x="2133600" y="1066800"/>
                </a:cubicBezTo>
                <a:lnTo>
                  <a:pt x="2133600" y="1066800"/>
                </a:lnTo>
                <a:cubicBezTo>
                  <a:pt x="2133600" y="1655977"/>
                  <a:pt x="1655977" y="2133600"/>
                  <a:pt x="1066800" y="2133600"/>
                </a:cubicBezTo>
                <a:lnTo>
                  <a:pt x="1066800" y="2133600"/>
                </a:lnTo>
                <a:cubicBezTo>
                  <a:pt x="477623" y="2133600"/>
                  <a:pt x="0" y="1655977"/>
                  <a:pt x="0" y="1066800"/>
                </a:cubicBezTo>
                <a:lnTo>
                  <a:pt x="0" y="1066800"/>
                </a:lnTo>
                <a:close/>
              </a:path>
            </a:pathLst>
          </a:custGeom>
        </p:spPr>
      </p:pic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>
          <a:xfrm>
            <a:off x="1016000" y="4191201"/>
            <a:ext cx="4521200" cy="609399"/>
          </a:xfrm>
        </p:spPr>
        <p:txBody>
          <a:bodyPr>
            <a:normAutofit fontScale="60000"/>
          </a:bodyPr>
          <a:lstStyle/>
          <a:p>
            <a:pPr algn="l">
              <a:lnSpc>
                <a:spcPct val="111000"/>
              </a:lnSpc>
            </a:pPr>
            <a:r>
              <a:rPr lang="zh-CN" altLang="en-US" b="1">
                <a:solidFill>
                  <a:srgbClr val="FFC000"/>
                </a:solidFill>
                <a:latin typeface="MiSans Normal" panose="00000500000000000000" charset="-122"/>
                <a:ea typeface="MiSans Normal" panose="00000500000000000000" charset="-122"/>
              </a:rPr>
              <a:t>第一锤</a:t>
            </a:r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，酒精进来后，它假装自己是</a:t>
            </a:r>
            <a:r>
              <a:rPr lang="en-US" altLang="zh-CN">
                <a:latin typeface="MiSans Normal" panose="00000500000000000000" charset="-122"/>
                <a:ea typeface="MiSans Normal" panose="00000500000000000000" charset="-122"/>
              </a:rPr>
              <a:t>GABA，</a:t>
            </a:r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甚至比</a:t>
            </a:r>
            <a:r>
              <a:rPr lang="en-US" altLang="zh-CN">
                <a:latin typeface="MiSans Normal" panose="00000500000000000000" charset="-122"/>
                <a:ea typeface="MiSans Normal" panose="00000500000000000000" charset="-122"/>
              </a:rPr>
              <a:t>GABA</a:t>
            </a:r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更猛——它强行把刹车踩到底，死死踩住。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>
          <a:xfrm>
            <a:off x="910665" y="4800619"/>
            <a:ext cx="4731909" cy="914400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25000"/>
              </a:lnSpc>
            </a:pPr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结果是：你的理性中枢——前额叶，第一个被拆掉。你开始说平时不敢说的话，做平时不敢做的表情。你觉得是“解放天性”，其实是你的刹车失灵了。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7" name="装饰  5"/>
          <p:cNvSpPr>
            <a:spLocks noGrp="1"/>
          </p:cNvSpPr>
          <p:nvPr>
            <p:ph type="body" idx="16392"/>
            <p:custDataLst>
              <p:tags r:id="rId7"/>
            </p:custDataLst>
          </p:nvPr>
        </p:nvSpPr>
        <p:spPr>
          <a:xfrm>
            <a:off x="6248381" y="1849641"/>
            <a:ext cx="5334000" cy="4724400"/>
          </a:xfrm>
        </p:spPr>
        <p:txBody>
          <a:bodyPr/>
          <a:lstStyle/>
          <a:p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 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pic>
        <p:nvPicPr>
          <p:cNvPr id="8" name="图片占位符 7" descr="480e1087-5ce3-11f1-9311-92d19e8a71e9"/>
          <p:cNvPicPr>
            <a:picLocks noGrp="1" noChangeAspect="1"/>
          </p:cNvPicPr>
          <p:nvPr>
            <p:ph type="pic" idx="16393"/>
            <p:custDataLst>
              <p:tags r:id="rId8"/>
            </p:custDataLst>
          </p:nvPr>
        </p:nvPicPr>
        <p:blipFill>
          <a:blip r:embed="rId9"/>
          <a:srcRect/>
          <a:stretch>
            <a:fillRect/>
          </a:stretch>
        </p:blipFill>
        <p:spPr>
          <a:xfrm>
            <a:off x="7848600" y="1905000"/>
            <a:ext cx="2133600" cy="2133600"/>
          </a:xfrm>
          <a:custGeom>
            <a:avLst/>
            <a:gdLst>
              <a:gd name="connisteX0" fmla="*/ 0 w 2133600"/>
              <a:gd name="connsiteY0" fmla="*/ 1066800 h 2133600"/>
              <a:gd name="connisteX1" fmla="*/ 1066800 w 2133600"/>
              <a:gd name="connsiteY1" fmla="*/ 0 h 2133600"/>
              <a:gd name="connisteX2" fmla="*/ 1066800 w 2133600"/>
              <a:gd name="connsiteY2" fmla="*/ 0 h 2133600"/>
              <a:gd name="connisteX3" fmla="*/ 2133600 w 2133600"/>
              <a:gd name="connsiteY3" fmla="*/ 1066800 h 2133600"/>
              <a:gd name="connisteX4" fmla="*/ 2133600 w 2133600"/>
              <a:gd name="connsiteY4" fmla="*/ 1066800 h 2133600"/>
              <a:gd name="connisteX5" fmla="*/ 1066800 w 2133600"/>
              <a:gd name="connsiteY5" fmla="*/ 2133600 h 2133600"/>
              <a:gd name="connisteX6" fmla="*/ 1066800 w 2133600"/>
              <a:gd name="connsiteY6" fmla="*/ 2133600 h 2133600"/>
              <a:gd name="connisteX7" fmla="*/ 0 w 2133600"/>
              <a:gd name="connsiteY7" fmla="*/ 1066800 h 2133600"/>
              <a:gd name="connisteX8" fmla="*/ 0 w 2133600"/>
              <a:gd name="connsiteY8" fmla="*/ 1066800 h 2133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2133600" h="2133600">
                <a:moveTo>
                  <a:pt x="0" y="1066800"/>
                </a:moveTo>
                <a:cubicBezTo>
                  <a:pt x="0" y="477623"/>
                  <a:pt x="477623" y="0"/>
                  <a:pt x="1066800" y="0"/>
                </a:cubicBezTo>
                <a:lnTo>
                  <a:pt x="1066800" y="0"/>
                </a:lnTo>
                <a:cubicBezTo>
                  <a:pt x="1655977" y="0"/>
                  <a:pt x="2133600" y="477623"/>
                  <a:pt x="2133600" y="1066800"/>
                </a:cubicBezTo>
                <a:lnTo>
                  <a:pt x="2133600" y="1066800"/>
                </a:lnTo>
                <a:cubicBezTo>
                  <a:pt x="2133600" y="1655977"/>
                  <a:pt x="1655977" y="2133600"/>
                  <a:pt x="1066800" y="2133600"/>
                </a:cubicBezTo>
                <a:lnTo>
                  <a:pt x="1066800" y="2133600"/>
                </a:lnTo>
                <a:cubicBezTo>
                  <a:pt x="477623" y="2133600"/>
                  <a:pt x="0" y="1655977"/>
                  <a:pt x="0" y="1066800"/>
                </a:cubicBezTo>
                <a:lnTo>
                  <a:pt x="0" y="1066800"/>
                </a:lnTo>
                <a:close/>
              </a:path>
            </a:pathLst>
          </a:custGeom>
        </p:spPr>
      </p:pic>
      <p:sp>
        <p:nvSpPr>
          <p:cNvPr id="9" name="文本占位符 8"/>
          <p:cNvSpPr>
            <a:spLocks noGrp="1"/>
          </p:cNvSpPr>
          <p:nvPr>
            <p:ph type="body" idx="16388"/>
            <p:custDataLst>
              <p:tags r:id="rId10"/>
            </p:custDataLst>
          </p:nvPr>
        </p:nvSpPr>
        <p:spPr>
          <a:xfrm>
            <a:off x="6654762" y="4191192"/>
            <a:ext cx="4616977" cy="609428"/>
          </a:xfrm>
        </p:spPr>
        <p:txBody>
          <a:bodyPr>
            <a:noAutofit/>
          </a:bodyPr>
          <a:lstStyle/>
          <a:p>
            <a:pPr algn="l">
              <a:lnSpc>
                <a:spcPct val="111000"/>
              </a:lnSpc>
            </a:pPr>
            <a:r>
              <a:rPr lang="zh-CN" altLang="en-US" sz="1400" b="1">
                <a:solidFill>
                  <a:srgbClr val="FFC000"/>
                </a:solidFill>
                <a:latin typeface="MiSans Normal" panose="00000500000000000000" charset="-122"/>
                <a:ea typeface="MiSans Normal" panose="00000500000000000000" charset="-122"/>
              </a:rPr>
              <a:t>第二锤</a:t>
            </a:r>
            <a:r>
              <a:rPr lang="zh-CN" altLang="en-US" sz="1400">
                <a:latin typeface="MiSans Normal" panose="00000500000000000000" charset="-122"/>
                <a:ea typeface="MiSans Normal" panose="00000500000000000000" charset="-122"/>
              </a:rPr>
              <a:t>：你的“兴奋系统”谷氨酸，正准备让你保持清醒、记住事情。而酒精直接上去把油门线剪断。你脑子里的“加速”功能被废止了。</a:t>
            </a:r>
            <a:endParaRPr lang="zh-CN" altLang="en-US" sz="1400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0" name="文本占位符 9"/>
          <p:cNvSpPr>
            <a:spLocks noGrp="1"/>
          </p:cNvSpPr>
          <p:nvPr>
            <p:ph type="body" idx="16389"/>
            <p:custDataLst>
              <p:tags r:id="rId11"/>
            </p:custDataLst>
          </p:nvPr>
        </p:nvSpPr>
        <p:spPr/>
        <p:txBody>
          <a:bodyPr>
            <a:noAutofit/>
          </a:bodyPr>
          <a:lstStyle/>
          <a:p>
            <a:pPr algn="l">
              <a:lnSpc>
                <a:spcPct val="125000"/>
              </a:lnSpc>
            </a:pPr>
            <a:r>
              <a:rPr lang="zh-CN" altLang="en-US" sz="1400">
                <a:latin typeface="MiSans Normal" panose="00000500000000000000" charset="-122"/>
                <a:ea typeface="MiSans Normal" panose="00000500000000000000" charset="-122"/>
              </a:rPr>
              <a:t> 结果是：你的海马体——那个负责存</a:t>
            </a:r>
            <a:r>
              <a:rPr lang="en-US" altLang="zh-CN" sz="1400">
                <a:latin typeface="MiSans Normal" panose="00000500000000000000" charset="-122"/>
                <a:ea typeface="MiSans Normal" panose="00000500000000000000" charset="-122"/>
              </a:rPr>
              <a:t>U</a:t>
            </a:r>
            <a:r>
              <a:rPr lang="zh-CN" altLang="en-US" sz="1400">
                <a:latin typeface="MiSans Normal" panose="00000500000000000000" charset="-122"/>
                <a:ea typeface="MiSans Normal" panose="00000500000000000000" charset="-122"/>
              </a:rPr>
              <a:t>盘的部位——开始丢数据。这就是为什么有人喝断片了，第二天什么都不记得。不是睡着了，是那个时间段的记忆根本没被存进硬盘。</a:t>
            </a:r>
            <a:endParaRPr lang="zh-CN" altLang="en-US" sz="1400">
              <a:latin typeface="MiSans Normal" panose="00000500000000000000" charset="-122"/>
              <a:ea typeface="MiSans Normal" panose="00000500000000000000" charset="-122"/>
            </a:endParaRPr>
          </a:p>
          <a:p>
            <a:pPr algn="l">
              <a:lnSpc>
                <a:spcPct val="125000"/>
              </a:lnSpc>
            </a:pPr>
            <a:endParaRPr lang="zh-CN" altLang="en-US" sz="1400">
              <a:latin typeface="MiSans Normal" panose="00000500000000000000" charset="-122"/>
              <a:ea typeface="MiSans Normal" panose="00000500000000000000" charset="-122"/>
            </a:endParaRPr>
          </a:p>
        </p:txBody>
      </p:sp>
    </p:spTree>
    <p:custDataLst>
      <p:tags r:id="rId1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>
          <a:xfrm>
            <a:off x="609600" y="3479800"/>
            <a:ext cx="11030266" cy="2209072"/>
          </a:xfrm>
        </p:spPr>
        <p:txBody>
          <a:bodyPr>
            <a:normAutofit/>
          </a:bodyPr>
          <a:lstStyle/>
          <a:p>
            <a:pPr algn="l">
              <a:lnSpc>
                <a:spcPct val="111000"/>
              </a:lnSpc>
            </a:pPr>
            <a:r>
              <a:rPr lang="zh-CN" altLang="en-US" sz="3300">
                <a:latin typeface="MiSans Medium" panose="00000600000000000000" charset="-122"/>
                <a:ea typeface="MiSans Medium" panose="00000600000000000000" charset="-122"/>
              </a:rPr>
              <a:t>所以，每喝一口酒</a:t>
            </a:r>
            <a:br>
              <a:rPr lang="zh-CN" altLang="en-US" sz="3300">
                <a:latin typeface="MiSans Medium" panose="00000600000000000000" charset="-122"/>
                <a:ea typeface="MiSans Medium" panose="00000600000000000000" charset="-122"/>
              </a:rPr>
            </a:br>
            <a:br>
              <a:rPr lang="zh-CN" altLang="en-US" sz="3300">
                <a:latin typeface="MiSans Medium" panose="00000600000000000000" charset="-122"/>
                <a:ea typeface="MiSans Medium" panose="00000600000000000000" charset="-122"/>
              </a:rPr>
            </a:br>
            <a:r>
              <a:rPr lang="zh-CN" altLang="en-US" sz="3300">
                <a:latin typeface="MiSans Medium" panose="00000600000000000000" charset="-122"/>
                <a:ea typeface="MiSans Medium" panose="00000600000000000000" charset="-122"/>
              </a:rPr>
              <a:t>你的大脑里就有一个工人抡起锤子，在敲掉你的控制键。</a:t>
            </a:r>
            <a:endParaRPr lang="zh-CN" altLang="en-US" sz="3300">
              <a:latin typeface="MiSans Medium" panose="00000600000000000000" charset="-122"/>
              <a:ea typeface="MiSans Medium" panose="00000600000000000000" charset="-122"/>
            </a:endParaRPr>
          </a:p>
        </p:txBody>
      </p:sp>
      <p:pic>
        <p:nvPicPr>
          <p:cNvPr id="3" name="内容占位符 2" descr="47a04f0a-5ce3-11f1-af20-8642ef36b01f"/>
          <p:cNvPicPr>
            <a:picLocks noGrp="1" noChangeAspect="1"/>
          </p:cNvPicPr>
          <p:nvPr>
            <p:ph idx="16390"/>
            <p:custDataLst>
              <p:tags r:id="rId2"/>
            </p:custDataLst>
          </p:nvPr>
        </p:nvPicPr>
        <p:blipFill>
          <a:blip r:embed="rId3"/>
          <a:srcRect t="21418" b="21418"/>
          <a:stretch>
            <a:fillRect/>
          </a:stretch>
        </p:blipFill>
        <p:spPr>
          <a:xfrm>
            <a:off x="609600" y="609600"/>
            <a:ext cx="10972800" cy="2336800"/>
          </a:xfrm>
          <a:custGeom>
            <a:avLst/>
            <a:gdLst>
              <a:gd name="connisteX0" fmla="*/ 0 w 10972800"/>
              <a:gd name="connsiteY0" fmla="*/ 203200 h 2336800"/>
              <a:gd name="connisteX1" fmla="*/ 203200 w 10972800"/>
              <a:gd name="connsiteY1" fmla="*/ 0 h 2336800"/>
              <a:gd name="connisteX2" fmla="*/ 10769600 w 10972800"/>
              <a:gd name="connsiteY2" fmla="*/ 0 h 2336800"/>
              <a:gd name="connisteX3" fmla="*/ 10972800 w 10972800"/>
              <a:gd name="connsiteY3" fmla="*/ 203200 h 2336800"/>
              <a:gd name="connisteX4" fmla="*/ 10972800 w 10972800"/>
              <a:gd name="connsiteY4" fmla="*/ 2133600 h 2336800"/>
              <a:gd name="connisteX5" fmla="*/ 10769600 w 10972800"/>
              <a:gd name="connsiteY5" fmla="*/ 2336800 h 2336800"/>
              <a:gd name="connisteX6" fmla="*/ 203200 w 10972800"/>
              <a:gd name="connsiteY6" fmla="*/ 2336800 h 2336800"/>
              <a:gd name="connisteX7" fmla="*/ 0 w 10972800"/>
              <a:gd name="connsiteY7" fmla="*/ 2133600 h 2336800"/>
              <a:gd name="connisteX8" fmla="*/ 0 w 10972800"/>
              <a:gd name="connsiteY8" fmla="*/ 2032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10972800" h="2336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133600"/>
                </a:lnTo>
                <a:cubicBezTo>
                  <a:pt x="10972800" y="2245824"/>
                  <a:pt x="10881824" y="2336800"/>
                  <a:pt x="10769600" y="2336800"/>
                </a:cubicBezTo>
                <a:lnTo>
                  <a:pt x="203200" y="2336800"/>
                </a:lnTo>
                <a:cubicBezTo>
                  <a:pt x="90976" y="2336800"/>
                  <a:pt x="0" y="2245824"/>
                  <a:pt x="0" y="2133600"/>
                </a:cubicBezTo>
                <a:lnTo>
                  <a:pt x="0" y="203200"/>
                </a:lnTo>
                <a:close/>
              </a:path>
            </a:pathLst>
          </a:custGeom>
        </p:spPr>
      </p:pic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ctrTitle" idx="13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zh-CN" altLang="en-US">
                <a:latin typeface="MiSans Medium" panose="00000600000000000000" charset="-122"/>
                <a:ea typeface="MiSans Medium" panose="00000600000000000000" charset="-122"/>
              </a:rPr>
              <a:t>危害——拆完之后，还会埋下什么“地雷”？</a:t>
            </a:r>
            <a:endParaRPr lang="zh-CN" altLang="en-US">
              <a:latin typeface="MiSans Medium" panose="00000600000000000000" charset="-122"/>
              <a:ea typeface="MiSans Medium" panose="00000600000000000000" charset="-122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4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en-US">
                <a:latin typeface="MiSans Normal" panose="00000500000000000000" charset="-122"/>
                <a:ea typeface="MiSans Normal" panose="00000500000000000000" charset="-122"/>
              </a:rPr>
              <a:t>02</a:t>
            </a:r>
            <a:endParaRPr lang="en-US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图片 41" descr="谷氨酸公式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806690" y="1856105"/>
            <a:ext cx="3295650" cy="2188845"/>
          </a:xfrm>
          <a:prstGeom prst="rect">
            <a:avLst/>
          </a:prstGeom>
        </p:spPr>
      </p:pic>
      <p:pic>
        <p:nvPicPr>
          <p:cNvPr id="40" name="图片 39" descr="未来背景下伽马氨基丁酸的化学公式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207135" y="1554480"/>
            <a:ext cx="3343275" cy="20916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5"/>
            </p:custDataLst>
          </p:nvPr>
        </p:nvSpPr>
        <p:spPr>
          <a:xfrm>
            <a:off x="609619" y="226914"/>
            <a:ext cx="10972800" cy="609600"/>
          </a:xfrm>
        </p:spPr>
        <p:txBody>
          <a:bodyPr>
            <a:noAutofit/>
          </a:bodyPr>
          <a:lstStyle/>
          <a:p>
            <a:pPr algn="l">
              <a:lnSpc>
                <a:spcPct val="111000"/>
              </a:lnSpc>
            </a:pPr>
            <a:r>
              <a:rPr lang="zh-CN" altLang="en-US" sz="2400">
                <a:solidFill>
                  <a:srgbClr val="C00000"/>
                </a:solidFill>
                <a:latin typeface="MiSans Medium" panose="00000600000000000000" charset="-122"/>
                <a:ea typeface="MiSans Medium" panose="00000600000000000000" charset="-122"/>
              </a:rPr>
              <a:t>地雷一</a:t>
            </a:r>
            <a:r>
              <a:rPr lang="zh-CN" altLang="en-US" sz="2400">
                <a:latin typeface="MiSans Medium" panose="00000600000000000000" charset="-122"/>
                <a:ea typeface="MiSans Medium" panose="00000600000000000000" charset="-122"/>
              </a:rPr>
              <a:t>：耐受——你觉得自己酒量变好了，其实是大脑被拆麻木了。</a:t>
            </a:r>
            <a:br>
              <a:rPr lang="zh-CN" altLang="en-US" sz="2400">
                <a:latin typeface="MiSans Medium" panose="00000600000000000000" charset="-122"/>
                <a:ea typeface="MiSans Medium" panose="00000600000000000000" charset="-122"/>
              </a:rPr>
            </a:br>
            <a:r>
              <a:rPr lang="zh-CN" altLang="en-US" sz="2400">
                <a:latin typeface="MiSans Medium" panose="00000600000000000000" charset="-122"/>
                <a:ea typeface="MiSans Medium" panose="00000600000000000000" charset="-122"/>
              </a:rPr>
              <a:t>你天天踩刹车，大脑会想：“完了，刹车坏了，我得想办法。”于是大脑偷偷做两件事：</a:t>
            </a:r>
            <a:endParaRPr lang="zh-CN" altLang="en-US" sz="2400">
              <a:latin typeface="MiSans Medium" panose="00000600000000000000" charset="-122"/>
              <a:ea typeface="MiSans Medium" panose="00000600000000000000" charset="-122"/>
            </a:endParaRPr>
          </a:p>
        </p:txBody>
      </p:sp>
      <p:sp>
        <p:nvSpPr>
          <p:cNvPr id="3" name="装饰  1"/>
          <p:cNvSpPr>
            <a:spLocks noGrp="1"/>
          </p:cNvSpPr>
          <p:nvPr>
            <p:ph type="body" idx="16392"/>
            <p:custDataLst>
              <p:tags r:id="rId6"/>
            </p:custDataLst>
          </p:nvPr>
        </p:nvSpPr>
        <p:spPr>
          <a:xfrm>
            <a:off x="1207135" y="3598545"/>
            <a:ext cx="3359150" cy="2185035"/>
          </a:xfrm>
        </p:spPr>
        <p:txBody>
          <a:bodyPr/>
          <a:lstStyle/>
          <a:p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 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7"/>
            </p:custDataLst>
          </p:nvPr>
        </p:nvSpPr>
        <p:spPr>
          <a:xfrm>
            <a:off x="1511935" y="4046220"/>
            <a:ext cx="3007621" cy="904439"/>
          </a:xfrm>
        </p:spPr>
        <p:txBody>
          <a:bodyPr>
            <a:normAutofit/>
          </a:bodyPr>
          <a:lstStyle/>
          <a:p>
            <a:pPr algn="l">
              <a:lnSpc>
                <a:spcPct val="111000"/>
              </a:lnSpc>
            </a:pPr>
            <a:r>
              <a:rPr lang="zh-CN" altLang="en-US" sz="3600" b="1">
                <a:latin typeface="MiSans Normal" panose="00000500000000000000" charset="-122"/>
                <a:ea typeface="MiSans Normal" panose="00000500000000000000" charset="-122"/>
              </a:rPr>
              <a:t>减少GABA受体</a:t>
            </a:r>
            <a:endParaRPr lang="zh-CN" altLang="en-US" sz="3600" b="1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8"/>
            </p:custDataLst>
          </p:nvPr>
        </p:nvSpPr>
        <p:spPr>
          <a:xfrm>
            <a:off x="1511916" y="5350393"/>
            <a:ext cx="2423382" cy="345678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</a:pPr>
            <a:r>
              <a:rPr lang="zh-CN" altLang="en-US">
                <a:solidFill>
                  <a:schemeClr val="tx1"/>
                </a:solidFill>
                <a:uFillTx/>
                <a:latin typeface="MiSans Normal" panose="00000500000000000000" charset="-122"/>
                <a:ea typeface="MiSans Normal" panose="00000500000000000000" charset="-122"/>
              </a:rPr>
              <a:t>（刹车片变薄）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7" name="装饰  5"/>
          <p:cNvSpPr>
            <a:spLocks noGrp="1"/>
          </p:cNvSpPr>
          <p:nvPr>
            <p:ph type="body" idx="16394"/>
            <p:custDataLst>
              <p:tags r:id="rId9"/>
            </p:custDataLst>
          </p:nvPr>
        </p:nvSpPr>
        <p:spPr>
          <a:xfrm>
            <a:off x="7817485" y="4046220"/>
            <a:ext cx="3314700" cy="1788795"/>
          </a:xfrm>
          <a:solidFill>
            <a:srgbClr val="065C97"/>
          </a:solidFill>
        </p:spPr>
        <p:txBody>
          <a:bodyPr/>
          <a:lstStyle/>
          <a:p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 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9" name="文本占位符 8"/>
          <p:cNvSpPr>
            <a:spLocks noGrp="1"/>
          </p:cNvSpPr>
          <p:nvPr>
            <p:ph type="body" idx="16388"/>
            <p:custDataLst>
              <p:tags r:id="rId10"/>
            </p:custDataLst>
          </p:nvPr>
        </p:nvSpPr>
        <p:spPr>
          <a:xfrm>
            <a:off x="7894955" y="4046220"/>
            <a:ext cx="2844781" cy="558819"/>
          </a:xfrm>
        </p:spPr>
        <p:txBody>
          <a:bodyPr>
            <a:noAutofit/>
          </a:bodyPr>
          <a:lstStyle/>
          <a:p>
            <a:pPr algn="l">
              <a:lnSpc>
                <a:spcPct val="111000"/>
              </a:lnSpc>
            </a:pPr>
            <a:r>
              <a:rPr lang="zh-CN" altLang="en-US" sz="2800" b="1">
                <a:latin typeface="MiSans Normal" panose="00000500000000000000" charset="-122"/>
                <a:ea typeface="MiSans Normal" panose="00000500000000000000" charset="-122"/>
              </a:rPr>
              <a:t>增加谷氨酸受体</a:t>
            </a:r>
            <a:endParaRPr lang="zh-CN" altLang="en-US" sz="2800" b="1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0" name="文本占位符 9"/>
          <p:cNvSpPr>
            <a:spLocks noGrp="1"/>
          </p:cNvSpPr>
          <p:nvPr>
            <p:ph type="body" idx="16389"/>
            <p:custDataLst>
              <p:tags r:id="rId11"/>
            </p:custDataLst>
          </p:nvPr>
        </p:nvSpPr>
        <p:spPr>
          <a:xfrm>
            <a:off x="8129905" y="5276660"/>
            <a:ext cx="2749023" cy="1025080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</a:pPr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（偷偷再装一根油门线）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idx="16391"/>
            <p:custDataLst>
              <p:tags r:id="rId12"/>
            </p:custDataLst>
          </p:nvPr>
        </p:nvSpPr>
        <p:spPr>
          <a:xfrm>
            <a:off x="4580890" y="4044950"/>
            <a:ext cx="3241040" cy="1524000"/>
          </a:xfrm>
        </p:spPr>
        <p:txBody>
          <a:bodyPr>
            <a:noAutofit/>
          </a:bodyPr>
          <a:lstStyle/>
          <a:p>
            <a:pPr algn="l">
              <a:lnSpc>
                <a:spcPct val="125000"/>
              </a:lnSpc>
            </a:pPr>
            <a:r>
              <a:rPr lang="zh-CN" altLang="en-US" sz="1800">
                <a:solidFill>
                  <a:srgbClr val="578AD8"/>
                </a:solidFill>
                <a:latin typeface="MiSans Normal" panose="00000500000000000000" charset="-122"/>
                <a:ea typeface="MiSans Normal" panose="00000500000000000000" charset="-122"/>
              </a:rPr>
              <a:t>结果就是你从“喝一杯倒”变成“喝三杯微醺”。很多人沾沾自喜“我酒量练出来了”。错。是你的大脑为了对抗你，把自己改造成了一个病态的器官。</a:t>
            </a:r>
            <a:endParaRPr lang="zh-CN" altLang="en-US" sz="1800">
              <a:solidFill>
                <a:srgbClr val="578AD8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9" name="椭圆 28"/>
          <p:cNvSpPr/>
          <p:nvPr>
            <p:custDataLst>
              <p:tags r:id="rId13"/>
            </p:custDataLst>
          </p:nvPr>
        </p:nvSpPr>
        <p:spPr>
          <a:xfrm>
            <a:off x="4150995" y="2020570"/>
            <a:ext cx="4054475" cy="4519930"/>
          </a:xfrm>
          <a:prstGeom prst="ellipse">
            <a:avLst/>
          </a:prstGeom>
          <a:noFill/>
          <a:ln w="130175">
            <a:solidFill>
              <a:srgbClr val="578AD8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1" name="文本框 30"/>
          <p:cNvSpPr txBox="1"/>
          <p:nvPr>
            <p:custDataLst>
              <p:tags r:id="rId14"/>
            </p:custDataLst>
          </p:nvPr>
        </p:nvSpPr>
        <p:spPr>
          <a:xfrm>
            <a:off x="4700905" y="2539365"/>
            <a:ext cx="2971165" cy="1470660"/>
          </a:xfrm>
          <a:prstGeom prst="rect">
            <a:avLst/>
          </a:prstGeom>
        </p:spPr>
        <p:txBody>
          <a:bodyPr wrap="square">
            <a:noAutofit/>
          </a:bodyPr>
          <a:p>
            <a:pPr algn="ctr">
              <a:lnSpc>
                <a:spcPct val="111000"/>
              </a:lnSpc>
            </a:pPr>
            <a:r>
              <a:rPr lang="zh-CN" altLang="en-US" sz="3600" b="1">
                <a:solidFill>
                  <a:srgbClr val="578AD8"/>
                </a:solidFill>
                <a:latin typeface="MiSans Normal" panose="00000500000000000000" charset="-122"/>
                <a:ea typeface="MiSans Normal" panose="00000500000000000000" charset="-122"/>
                <a:sym typeface="+mn-ea"/>
              </a:rPr>
              <a:t>酒量变好是</a:t>
            </a:r>
            <a:endParaRPr lang="zh-CN" altLang="en-US" sz="3600" b="1">
              <a:solidFill>
                <a:srgbClr val="578AD8"/>
              </a:solidFill>
              <a:latin typeface="MiSans Normal" panose="00000500000000000000" charset="-122"/>
              <a:ea typeface="MiSans Normal" panose="00000500000000000000" charset="-122"/>
              <a:sym typeface="+mn-ea"/>
            </a:endParaRPr>
          </a:p>
          <a:p>
            <a:pPr algn="ctr">
              <a:lnSpc>
                <a:spcPct val="111000"/>
              </a:lnSpc>
            </a:pPr>
            <a:r>
              <a:rPr lang="zh-CN" altLang="en-US" sz="3600" b="1">
                <a:solidFill>
                  <a:srgbClr val="578AD8"/>
                </a:solidFill>
                <a:latin typeface="MiSans Normal" panose="00000500000000000000" charset="-122"/>
                <a:ea typeface="MiSans Normal" panose="00000500000000000000" charset="-122"/>
                <a:sym typeface="+mn-ea"/>
              </a:rPr>
              <a:t>大脑病态改变</a:t>
            </a:r>
            <a:endParaRPr lang="zh-CN" altLang="en-US" sz="3600" b="1">
              <a:solidFill>
                <a:srgbClr val="578AD8"/>
              </a:solidFill>
              <a:latin typeface="MiSans Normal" panose="00000500000000000000" charset="-122"/>
              <a:ea typeface="MiSans Normal" panose="00000500000000000000" charset="-122"/>
              <a:sym typeface="+mn-ea"/>
            </a:endParaRPr>
          </a:p>
        </p:txBody>
      </p:sp>
    </p:spTree>
    <p:custDataLst>
      <p:tags r:id="rId1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bldLvl="0" animBg="1"/>
      <p:bldP spid="31" grpId="0"/>
      <p:bldP spid="1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pPr algn="l">
              <a:lnSpc>
                <a:spcPct val="111000"/>
              </a:lnSpc>
            </a:pPr>
            <a:r>
              <a:rPr lang="zh-CN" altLang="en-US" sz="2700">
                <a:solidFill>
                  <a:srgbClr val="C00000"/>
                </a:solidFill>
                <a:latin typeface="MiSans Medium" panose="00000600000000000000" charset="-122"/>
                <a:ea typeface="MiSans Medium" panose="00000600000000000000" charset="-122"/>
              </a:rPr>
              <a:t>地雷二</a:t>
            </a:r>
            <a:r>
              <a:rPr lang="zh-CN" altLang="en-US" sz="2700">
                <a:latin typeface="MiSans Medium" panose="00000600000000000000" charset="-122"/>
                <a:ea typeface="MiSans Medium" panose="00000600000000000000" charset="-122"/>
              </a:rPr>
              <a:t>：戒断——不喝的时候，才是真正的地狱。</a:t>
            </a:r>
            <a:endParaRPr lang="zh-CN" altLang="en-US" sz="2700">
              <a:latin typeface="MiSans Medium" panose="00000600000000000000" charset="-122"/>
              <a:ea typeface="MiSans Medium" panose="00000600000000000000" charset="-122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6386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algn="l">
              <a:lnSpc>
                <a:spcPct val="111000"/>
              </a:lnSpc>
            </a:pPr>
            <a:r>
              <a:rPr lang="zh-CN" altLang="en-US">
                <a:latin typeface="楷体" panose="02010609060101010101" charset="-122"/>
                <a:ea typeface="楷体" panose="02010609060101010101" charset="-122"/>
              </a:rPr>
              <a:t>被压抑的兴奋系统反弹</a:t>
            </a:r>
            <a:endParaRPr lang="zh-CN" altLang="en-US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idx="16387"/>
            <p:custDataLst>
              <p:tags r:id="rId3"/>
            </p:custDataLst>
          </p:nvPr>
        </p:nvSpPr>
        <p:spPr/>
        <p:txBody>
          <a:bodyPr>
            <a:normAutofit/>
          </a:bodyPr>
          <a:lstStyle/>
          <a:p>
            <a:pPr algn="l">
              <a:lnSpc>
                <a:spcPct val="125000"/>
              </a:lnSpc>
            </a:pPr>
            <a:r>
              <a:rPr lang="zh-CN" altLang="en-US">
                <a:solidFill>
                  <a:srgbClr val="FFFFFF"/>
                </a:solidFill>
                <a:latin typeface="MiSans Normal" panose="00000500000000000000" charset="-122"/>
                <a:ea typeface="MiSans Normal" panose="00000500000000000000" charset="-122"/>
              </a:rPr>
              <a:t>当你决定不喝的时候，那些被压抑的兴奋系统会疯狂反弹。 </a:t>
            </a:r>
            <a:endParaRPr lang="zh-CN" altLang="en-US">
              <a:solidFill>
                <a:srgbClr val="FFFFFF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6" name="文本占位符 5"/>
          <p:cNvSpPr>
            <a:spLocks noGrp="1"/>
          </p:cNvSpPr>
          <p:nvPr>
            <p:ph type="body" idx="16388"/>
            <p:custDataLst>
              <p:tags r:id="rId4"/>
            </p:custDataLst>
          </p:nvPr>
        </p:nvSpPr>
        <p:spPr/>
        <p:txBody>
          <a:bodyPr>
            <a:normAutofit/>
          </a:bodyPr>
          <a:lstStyle/>
          <a:p>
            <a:pPr algn="l">
              <a:lnSpc>
                <a:spcPct val="111000"/>
              </a:lnSpc>
            </a:pPr>
            <a:r>
              <a:rPr lang="zh-CN" altLang="en-US">
                <a:latin typeface="楷体" panose="02010609060101010101" charset="-122"/>
                <a:ea typeface="楷体" panose="02010609060101010101" charset="-122"/>
              </a:rPr>
              <a:t>出现多种明显不适症状</a:t>
            </a:r>
            <a:endParaRPr lang="zh-CN" altLang="en-US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idx="16389"/>
            <p:custDataLst>
              <p:tags r:id="rId5"/>
            </p:custDataLst>
          </p:nvPr>
        </p:nvSpPr>
        <p:spPr/>
        <p:txBody>
          <a:bodyPr>
            <a:normAutofit/>
          </a:bodyPr>
          <a:lstStyle/>
          <a:p>
            <a:pPr algn="l">
              <a:lnSpc>
                <a:spcPct val="125000"/>
              </a:lnSpc>
            </a:pPr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你不再冷静，而是手抖、心慌、出汗、失眠，甚至看到不存在的虫子爬在墙上（幻视）。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8" name="文本占位符 7"/>
          <p:cNvSpPr>
            <a:spLocks noGrp="1"/>
          </p:cNvSpPr>
          <p:nvPr>
            <p:ph type="body" idx="16390"/>
            <p:custDataLst>
              <p:tags r:id="rId6"/>
            </p:custDataLst>
          </p:nvPr>
        </p:nvSpPr>
        <p:spPr/>
        <p:txBody>
          <a:bodyPr>
            <a:normAutofit/>
          </a:bodyPr>
          <a:lstStyle/>
          <a:p>
            <a:pPr algn="l">
              <a:lnSpc>
                <a:spcPct val="111000"/>
              </a:lnSpc>
            </a:pPr>
            <a:r>
              <a:rPr lang="zh-CN" altLang="en-US">
                <a:latin typeface="楷体" panose="02010609060101010101" charset="-122"/>
                <a:ea typeface="楷体" panose="02010609060101010101" charset="-122"/>
              </a:rPr>
              <a:t>酒精依赖恶性循环形成</a:t>
            </a:r>
            <a:endParaRPr lang="zh-CN" altLang="en-US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9" name="文本占位符 8"/>
          <p:cNvSpPr>
            <a:spLocks noGrp="1"/>
          </p:cNvSpPr>
          <p:nvPr>
            <p:ph type="body" idx="16391"/>
            <p:custDataLst>
              <p:tags r:id="rId7"/>
            </p:custDataLst>
          </p:nvPr>
        </p:nvSpPr>
        <p:spPr/>
        <p:txBody>
          <a:bodyPr>
            <a:normAutofit/>
          </a:bodyPr>
          <a:lstStyle/>
          <a:p>
            <a:pPr algn="l">
              <a:lnSpc>
                <a:spcPct val="125000"/>
              </a:lnSpc>
            </a:pPr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这是谷氨酸在报复你。你为了不难受，只能继续喝。恶性循环形成——这不是意志力弱，这是你的大脑已经被改写了。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pic>
        <p:nvPicPr>
          <p:cNvPr id="10" name="图片 9" descr="木块成瘾，概念成瘾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920750" y="1143000"/>
            <a:ext cx="10320020" cy="2716530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 build="p"/>
      <p:bldP spid="7" grpId="0" build="p"/>
      <p:bldP spid="8" grpId="0" build="p"/>
      <p:bldP spid="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pPr algn="l">
              <a:lnSpc>
                <a:spcPct val="111000"/>
              </a:lnSpc>
            </a:pPr>
            <a:r>
              <a:rPr lang="zh-CN" altLang="en-US" sz="2700">
                <a:solidFill>
                  <a:srgbClr val="C00000"/>
                </a:solidFill>
                <a:latin typeface="MiSans Medium" panose="00000600000000000000" charset="-122"/>
                <a:ea typeface="MiSans Medium" panose="00000600000000000000" charset="-122"/>
              </a:rPr>
              <a:t>地雷三</a:t>
            </a:r>
            <a:r>
              <a:rPr lang="zh-CN" altLang="en-US" sz="2700">
                <a:latin typeface="MiSans Medium" panose="00000600000000000000" charset="-122"/>
                <a:ea typeface="MiSans Medium" panose="00000600000000000000" charset="-122"/>
              </a:rPr>
              <a:t>：永久性损伤——前额叶萎缩。</a:t>
            </a:r>
            <a:endParaRPr lang="zh-CN" altLang="en-US" sz="2700">
              <a:latin typeface="MiSans Medium" panose="00000600000000000000" charset="-122"/>
              <a:ea typeface="MiSans Medium" panose="00000600000000000000" charset="-122"/>
            </a:endParaRPr>
          </a:p>
        </p:txBody>
      </p:sp>
      <p:sp>
        <p:nvSpPr>
          <p:cNvPr id="4" name="装饰  2"/>
          <p:cNvSpPr>
            <a:spLocks noGrp="1"/>
          </p:cNvSpPr>
          <p:nvPr>
            <p:ph type="body" idx="16393"/>
            <p:custDataLst>
              <p:tags r:id="rId2"/>
            </p:custDataLst>
          </p:nvPr>
        </p:nvSpPr>
        <p:spPr>
          <a:xfrm>
            <a:off x="6705619" y="1577252"/>
            <a:ext cx="50800" cy="1117600"/>
          </a:xfrm>
        </p:spPr>
        <p:txBody>
          <a:bodyPr/>
          <a:lstStyle/>
          <a:p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 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3"/>
            </p:custDataLst>
          </p:nvPr>
        </p:nvSpPr>
        <p:spPr>
          <a:xfrm>
            <a:off x="6858019" y="1577252"/>
            <a:ext cx="4724400" cy="406400"/>
          </a:xfrm>
        </p:spPr>
        <p:txBody>
          <a:bodyPr>
            <a:normAutofit/>
          </a:bodyPr>
          <a:lstStyle/>
          <a:p>
            <a:pPr algn="l">
              <a:lnSpc>
                <a:spcPct val="111000"/>
              </a:lnSpc>
            </a:pPr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前额叶皮层功能衰退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4"/>
            </p:custDataLst>
          </p:nvPr>
        </p:nvSpPr>
        <p:spPr>
          <a:xfrm>
            <a:off x="6858019" y="2085252"/>
            <a:ext cx="4724400" cy="609600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</a:pPr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长期摄入酒精会让负责做长远决定、控制冲动、判断对错的前额叶皮层体积缩小，整体功能逐渐衰退。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7" name="装饰  5"/>
          <p:cNvSpPr>
            <a:spLocks noGrp="1"/>
          </p:cNvSpPr>
          <p:nvPr>
            <p:ph type="body" idx="16394"/>
            <p:custDataLst>
              <p:tags r:id="rId5"/>
            </p:custDataLst>
          </p:nvPr>
        </p:nvSpPr>
        <p:spPr>
          <a:xfrm>
            <a:off x="6705619" y="2999652"/>
            <a:ext cx="50800" cy="1117600"/>
          </a:xfrm>
        </p:spPr>
        <p:txBody>
          <a:bodyPr/>
          <a:lstStyle/>
          <a:p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 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8" name="文本占位符 7"/>
          <p:cNvSpPr>
            <a:spLocks noGrp="1"/>
          </p:cNvSpPr>
          <p:nvPr>
            <p:ph type="body" idx="16388"/>
            <p:custDataLst>
              <p:tags r:id="rId6"/>
            </p:custDataLst>
          </p:nvPr>
        </p:nvSpPr>
        <p:spPr>
          <a:xfrm>
            <a:off x="6858019" y="2999652"/>
            <a:ext cx="4724400" cy="406400"/>
          </a:xfrm>
        </p:spPr>
        <p:txBody>
          <a:bodyPr>
            <a:normAutofit/>
          </a:bodyPr>
          <a:lstStyle/>
          <a:p>
            <a:pPr algn="l">
              <a:lnSpc>
                <a:spcPct val="111000"/>
              </a:lnSpc>
            </a:pPr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引发情绪和认知改变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9" name="文本占位符 8"/>
          <p:cNvSpPr>
            <a:spLocks noGrp="1"/>
          </p:cNvSpPr>
          <p:nvPr>
            <p:ph type="body" idx="16389"/>
            <p:custDataLst>
              <p:tags r:id="rId7"/>
            </p:custDataLst>
          </p:nvPr>
        </p:nvSpPr>
        <p:spPr>
          <a:xfrm>
            <a:off x="6858019" y="3507652"/>
            <a:ext cx="4724400" cy="609600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</a:pPr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前额叶受损后，人会变得更容易发怒，目光短视，没有办法对未来进行合理的规划，认知能力下降。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0" name="装饰  8"/>
          <p:cNvSpPr>
            <a:spLocks noGrp="1"/>
          </p:cNvSpPr>
          <p:nvPr>
            <p:ph type="body" idx="16395"/>
            <p:custDataLst>
              <p:tags r:id="rId8"/>
            </p:custDataLst>
          </p:nvPr>
        </p:nvSpPr>
        <p:spPr>
          <a:xfrm>
            <a:off x="6705619" y="4422052"/>
            <a:ext cx="50800" cy="1117600"/>
          </a:xfrm>
        </p:spPr>
        <p:txBody>
          <a:bodyPr/>
          <a:lstStyle/>
          <a:p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 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1" name="文本占位符 10"/>
          <p:cNvSpPr>
            <a:spLocks noGrp="1"/>
          </p:cNvSpPr>
          <p:nvPr>
            <p:ph type="body" idx="16390"/>
            <p:custDataLst>
              <p:tags r:id="rId9"/>
            </p:custDataLst>
          </p:nvPr>
        </p:nvSpPr>
        <p:spPr>
          <a:xfrm>
            <a:off x="6858019" y="4422052"/>
            <a:ext cx="4724400" cy="406400"/>
          </a:xfrm>
        </p:spPr>
        <p:txBody>
          <a:bodyPr>
            <a:normAutofit/>
          </a:bodyPr>
          <a:lstStyle/>
          <a:p>
            <a:pPr algn="l">
              <a:lnSpc>
                <a:spcPct val="111000"/>
              </a:lnSpc>
            </a:pPr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丧失自身状态判断能力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2" name="文本占位符 11"/>
          <p:cNvSpPr>
            <a:spLocks noGrp="1"/>
          </p:cNvSpPr>
          <p:nvPr>
            <p:ph type="body" idx="16391"/>
            <p:custDataLst>
              <p:tags r:id="rId10"/>
            </p:custDataLst>
          </p:nvPr>
        </p:nvSpPr>
        <p:spPr>
          <a:xfrm>
            <a:off x="6858019" y="4930052"/>
            <a:ext cx="4724400" cy="609600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</a:pPr>
            <a:r>
              <a:rPr lang="zh-CN" altLang="en-US">
                <a:latin typeface="MiSans Normal" panose="00000500000000000000" charset="-122"/>
                <a:ea typeface="MiSans Normal" panose="00000500000000000000" charset="-122"/>
              </a:rPr>
              <a:t>很多酒精依赖者会说自己没喝醉、能控制饮酒，但这恰恰说明前额叶已经失去了判断自身状态的能力。</a:t>
            </a:r>
            <a:endParaRPr lang="zh-CN" altLang="en-US"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3" name="文本框 12"/>
          <p:cNvSpPr txBox="1"/>
          <p:nvPr userDrawn="1"/>
        </p:nvSpPr>
        <p:spPr>
          <a:xfrm>
            <a:off x="6511925" y="5794375"/>
            <a:ext cx="5386049" cy="368300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r>
              <a:rPr lang="zh-CN" altLang="en-US">
                <a:solidFill>
                  <a:srgbClr val="FFC000"/>
                </a:solidFill>
              </a:rPr>
              <a:t>全球疾病负担研究（</a:t>
            </a:r>
            <a:r>
              <a:rPr lang="en-US" altLang="zh-CN">
                <a:solidFill>
                  <a:srgbClr val="FFC000"/>
                </a:solidFill>
              </a:rPr>
              <a:t>GBD 2021）</a:t>
            </a:r>
            <a:r>
              <a:rPr lang="zh-CN" altLang="en-US">
                <a:solidFill>
                  <a:srgbClr val="FFC000"/>
                </a:solidFill>
              </a:rPr>
              <a:t>明确指出：酒精导致的死亡，没有“安全阈值”。每一滴都有风险。</a:t>
            </a:r>
            <a:endParaRPr lang="zh-CN" altLang="en-US">
              <a:solidFill>
                <a:srgbClr val="FFC000"/>
              </a:solidFill>
            </a:endParaRPr>
          </a:p>
        </p:txBody>
      </p:sp>
      <p:pic>
        <p:nvPicPr>
          <p:cNvPr id="14" name="内容占位符 13" descr="失去的记忆"/>
          <p:cNvPicPr>
            <a:picLocks noChangeAspect="1"/>
          </p:cNvPicPr>
          <p:nvPr>
            <p:ph idx="16392"/>
            <p:custDataLst>
              <p:tags r:id="rId11"/>
            </p:custDataLst>
          </p:nvPr>
        </p:nvPicPr>
        <p:blipFill>
          <a:blip r:embed="rId12"/>
          <a:srcRect l="13512" r="13512"/>
          <a:stretch>
            <a:fillRect/>
          </a:stretch>
        </p:blipFill>
        <p:spPr>
          <a:xfrm>
            <a:off x="547370" y="609600"/>
            <a:ext cx="5486400" cy="5638800"/>
          </a:xfrm>
          <a:prstGeom prst="rect">
            <a:avLst/>
          </a:prstGeom>
        </p:spPr>
      </p:pic>
    </p:spTree>
    <p:custDataLst>
      <p:tags r:id="rId1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6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  <p:bldP spid="8" grpId="0" build="p"/>
      <p:bldP spid="9" grpId="0" build="p"/>
      <p:bldP spid="11" grpId="0" build="p"/>
      <p:bldP spid="12" grpId="0" build="p"/>
    </p:bld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#wm#"/>
  <p:tag name="KSO_WM_UNIT_INDEX" val="1"/>
  <p:tag name="KSO_WM_UNIT_TYPE" val="b"/>
  <p:tag name="KSO_WM_FIGMA_FLAG" val="#fgm#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1*b*1"/>
  <p:tag name="KSO_WM_UNIT_LAYERLEVEL" val="1"/>
  <p:tag name="KSO_WM_TAG_VERSION" val="3.0"/>
</p:tagLst>
</file>

<file path=ppt/tags/tag101.xml><?xml version="1.0" encoding="utf-8"?>
<p:tagLst xmlns:p="http://schemas.openxmlformats.org/presentationml/2006/main">
  <p:tag name="KSO_WM_BEAUTIFY_FLAG" val="#wm#"/>
  <p:tag name="KSO_WM_UNIT_INDEX" val="1"/>
  <p:tag name="KSO_WM_UNIT_TYPE" val="a"/>
  <p:tag name="KSO_WM_FIGMA_FLAG" val="#fgm#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1*a*1"/>
  <p:tag name="KSO_WM_UNIT_LAYERLEVEL" val="1"/>
  <p:tag name="KSO_WM_TAG_VERSION" val="3.0"/>
</p:tagLst>
</file>

<file path=ppt/tags/tag102.xml><?xml version="1.0" encoding="utf-8"?>
<p:tagLst xmlns:p="http://schemas.openxmlformats.org/presentationml/2006/main">
  <p:tag name="KSO_WM_BEAUTIFY_FLAG" val="#wm#"/>
  <p:tag name="KSO_WM_UNIT_INDEX" val="1"/>
  <p:tag name="KSO_WM_UNIT_TYPE" val="i"/>
  <p:tag name="KSO_WM_UNIT_HIGHLIGHT" val="0"/>
  <p:tag name="KSO_WM_UNIT_COMPATIBLE" val="0"/>
  <p:tag name="KSO_WM_UNIT_DIAGRAM_ISNUMVISUAL" val="0"/>
  <p:tag name="KSO_WM_UNIT_DIAGRAM_ISREFERUNIT" val="0"/>
  <p:tag name="KSO_WM_UNIT_ID" val="_12*i*1"/>
  <p:tag name="KSO_WM_UNIT_LAYERLEVEL" val="1"/>
  <p:tag name="KSO_WM_TAG_VERSION" val="3.0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3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3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3.0"/>
  <p:tag name="KSO_WM_BEAUTIFY_FLAG" val="#wm#"/>
</p:tagLst>
</file>

<file path=ppt/tags/tag106.xml><?xml version="1.0" encoding="utf-8"?>
<p:tagLst xmlns:p="http://schemas.openxmlformats.org/presentationml/2006/main">
  <p:tag name="KSO_WM_BEAUTIFY_FLAG" val="#wm#"/>
  <p:tag name="KSO_WM_UNIT_INDEX" val="1"/>
  <p:tag name="KSO_WM_UNIT_TYPE" val="a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2*a*1"/>
  <p:tag name="KSO_WM_UNIT_LAYERLEVEL" val="1"/>
  <p:tag name="KSO_WM_TAG_VERSION" val="3.0"/>
</p:tagLst>
</file>

<file path=ppt/tags/tag107.xml><?xml version="1.0" encoding="utf-8"?>
<p:tagLst xmlns:p="http://schemas.openxmlformats.org/presentationml/2006/main">
  <p:tag name="KSO_WM_BEAUTIFY_FLAG" val="#wm#"/>
  <p:tag name="KSO_WM_UNIT_INDEX" val="1"/>
  <p:tag name="KSO_WM_UNIT_TYPE" val="b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2*b*1"/>
  <p:tag name="KSO_WM_UNIT_LAYERLEVEL" val="1"/>
  <p:tag name="KSO_WM_TAG_VERSION" val="3.0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3.0"/>
  <p:tag name="KSO_WM_BEAUTIFY_FLAG" val="#wm#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3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3.0"/>
  <p:tag name="KSO_WM_BEAUTIFY_FLAG" val="#wm#"/>
</p:tagLst>
</file>

<file path=ppt/tags/tag111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EXT_TYPE" val="1"/>
  <p:tag name="KSO_WM_UNIT_TYPE" val="b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3*b*1"/>
  <p:tag name="KSO_WM_UNIT_LAYERLEVEL" val="1"/>
  <p:tag name="KSO_WM_TAG_VERSION" val="3.0"/>
</p:tagLst>
</file>

<file path=ppt/tags/tag112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EXT_TYPE" val="1"/>
  <p:tag name="KSO_WM_UNIT_TYPE" val="a"/>
  <p:tag name="KSO_WM_LAYOUT_CHECK_HASH" val="6bd579cde91f20680f186f6cfc142402baf9142a"/>
  <p:tag name="KSO_WM_NEWLAYOUT_ID" val="1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3*a*1"/>
  <p:tag name="KSO_WM_UNIT_LAYERLEVEL" val="1"/>
  <p:tag name="KSO_WM_TAG_VERSION" val="3.0"/>
</p:tagLst>
</file>

<file path=ppt/tags/tag113.xml><?xml version="1.0" encoding="utf-8"?>
<p:tagLst xmlns:p="http://schemas.openxmlformats.org/presentationml/2006/main">
  <p:tag name="KSO_WM_BEAUTIFY_FLAG" val="#wm#"/>
  <p:tag name="KSO_WM_FIGMA_FLAG" val="#fgm#"/>
  <p:tag name="KSO_WM_UNIT_INDEX" val="1_1_1"/>
  <p:tag name="KSO_WM_UNIT_SUBTYPE" val="d"/>
  <p:tag name="KSO_WM_UNIT_TYPE" val="l_h_i"/>
  <p:tag name="KSO_WM_UNIT_HIGHLIGHT" val="0"/>
  <p:tag name="KSO_WM_UNIT_COMPATIBLE" val="0"/>
  <p:tag name="KSO_WM_UNIT_DIAGRAM_ISNUMVISUAL" val="0"/>
  <p:tag name="KSO_WM_UNIT_DIAGRAM_ISREFERUNIT" val="0"/>
  <p:tag name="KSO_WM_UNIT_ID" val="_13*l_h_i*1_1_1"/>
  <p:tag name="KSO_WM_UNIT_LAYERLEVEL" val="1_1_1"/>
  <p:tag name="KSO_WM_TAG_VERSION" val="3.0"/>
</p:tagLst>
</file>

<file path=ppt/tags/tag114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FIGMA_FLAG" val="#fgm#"/>
  <p:tag name="KSO_WM_UNIT_INDEX" val="1_1_2"/>
  <p:tag name="KSO_WM_UNIT_TYPE" val="l_h_i"/>
  <p:tag name="KSO_WM_UNIT_HIGHLIGHT" val="0"/>
  <p:tag name="KSO_WM_UNIT_COMPATIBLE" val="0"/>
  <p:tag name="KSO_WM_UNIT_DIAGRAM_ISNUMVISUAL" val="0"/>
  <p:tag name="KSO_WM_UNIT_DIAGRAM_ISREFERUNIT" val="0"/>
  <p:tag name="KSO_WM_UNIT_ID" val="_13*l_h_i*1_1_2"/>
  <p:tag name="KSO_WM_UNIT_LAYERLEVEL" val="1_1_1"/>
  <p:tag name="KSO_WM_TAG_VERSION" val="3.0"/>
</p:tagLst>
</file>

<file path=ppt/tags/tag115.xml><?xml version="1.0" encoding="utf-8"?>
<p:tagLst xmlns:p="http://schemas.openxmlformats.org/presentationml/2006/main">
  <p:tag name="KSO_WM_BEAUTIFY_FLAG" val="#wm#"/>
  <p:tag name="KSO_WM_FIGMA_FLAG" val="#fgm#"/>
  <p:tag name="KSO_WM_UNIT_INDEX" val="1_1_1"/>
  <p:tag name="KSO_WM_UNIT_TYPE" val="l_h_a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3*l_h_a*1_1_1"/>
  <p:tag name="KSO_WM_UNIT_LAYERLEVEL" val="1_1_1"/>
  <p:tag name="KSO_WM_TAG_VERSION" val="3.0"/>
</p:tagLst>
</file>

<file path=ppt/tags/tag116.xml><?xml version="1.0" encoding="utf-8"?>
<p:tagLst xmlns:p="http://schemas.openxmlformats.org/presentationml/2006/main">
  <p:tag name="KSO_WM_BEAUTIFY_FLAG" val="#wm#"/>
  <p:tag name="KSO_WM_FIGMA_FLAG" val="#fgm#"/>
  <p:tag name="KSO_WM_UNIT_INDEX" val="1_2_1"/>
  <p:tag name="KSO_WM_UNIT_SUBTYPE" val="d"/>
  <p:tag name="KSO_WM_UNIT_TYPE" val="l_h_i"/>
  <p:tag name="KSO_WM_UNIT_HIGHLIGHT" val="0"/>
  <p:tag name="KSO_WM_UNIT_COMPATIBLE" val="0"/>
  <p:tag name="KSO_WM_UNIT_DIAGRAM_ISNUMVISUAL" val="0"/>
  <p:tag name="KSO_WM_UNIT_DIAGRAM_ISREFERUNIT" val="0"/>
  <p:tag name="KSO_WM_UNIT_ID" val="_13*l_h_i*1_2_1"/>
  <p:tag name="KSO_WM_UNIT_LAYERLEVEL" val="1_1_1"/>
  <p:tag name="KSO_WM_TAG_VERSION" val="3.0"/>
</p:tagLst>
</file>

<file path=ppt/tags/tag117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FIGMA_FLAG" val="#fgm#"/>
  <p:tag name="KSO_WM_UNIT_INDEX" val="1_2_2"/>
  <p:tag name="KSO_WM_UNIT_TYPE" val="l_h_i"/>
  <p:tag name="KSO_WM_UNIT_HIGHLIGHT" val="0"/>
  <p:tag name="KSO_WM_UNIT_COMPATIBLE" val="0"/>
  <p:tag name="KSO_WM_UNIT_DIAGRAM_ISNUMVISUAL" val="0"/>
  <p:tag name="KSO_WM_UNIT_DIAGRAM_ISREFERUNIT" val="0"/>
  <p:tag name="KSO_WM_UNIT_ID" val="_13*l_h_i*1_2_2"/>
  <p:tag name="KSO_WM_UNIT_LAYERLEVEL" val="1_1_1"/>
  <p:tag name="KSO_WM_TAG_VERSION" val="3.0"/>
</p:tagLst>
</file>

<file path=ppt/tags/tag118.xml><?xml version="1.0" encoding="utf-8"?>
<p:tagLst xmlns:p="http://schemas.openxmlformats.org/presentationml/2006/main">
  <p:tag name="KSO_WM_BEAUTIFY_FLAG" val="#wm#"/>
  <p:tag name="KSO_WM_FIGMA_FLAG" val="#fgm#"/>
  <p:tag name="KSO_WM_UNIT_INDEX" val="1_2_1"/>
  <p:tag name="KSO_WM_UNIT_TYPE" val="l_h_a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3*l_h_a*1_2_1"/>
  <p:tag name="KSO_WM_UNIT_LAYERLEVEL" val="1_1_1"/>
  <p:tag name="KSO_WM_TAG_VERSION" val="3.0"/>
</p:tagLst>
</file>

<file path=ppt/tags/tag119.xml><?xml version="1.0" encoding="utf-8"?>
<p:tagLst xmlns:p="http://schemas.openxmlformats.org/presentationml/2006/main">
  <p:tag name="KSO_WM_BEAUTIFY_FLAG" val="#wm#"/>
  <p:tag name="KSO_WM_FIGMA_FLAG" val="#fgm#"/>
  <p:tag name="KSO_WM_UNIT_INDEX" val="1_3_1"/>
  <p:tag name="KSO_WM_UNIT_SUBTYPE" val="d"/>
  <p:tag name="KSO_WM_UNIT_TYPE" val="l_h_i"/>
  <p:tag name="KSO_WM_UNIT_HIGHLIGHT" val="0"/>
  <p:tag name="KSO_WM_UNIT_COMPATIBLE" val="0"/>
  <p:tag name="KSO_WM_UNIT_DIAGRAM_ISNUMVISUAL" val="0"/>
  <p:tag name="KSO_WM_UNIT_DIAGRAM_ISREFERUNIT" val="0"/>
  <p:tag name="KSO_WM_UNIT_ID" val="_13*l_h_i*1_3_1"/>
  <p:tag name="KSO_WM_UNIT_LAYERLEVEL" val="1_1_1"/>
  <p:tag name="KSO_WM_TAG_VERSION" val="3.0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FIGMA_FLAG" val="#fgm#"/>
  <p:tag name="KSO_WM_UNIT_INDEX" val="1_3_2"/>
  <p:tag name="KSO_WM_UNIT_TYPE" val="l_h_i"/>
  <p:tag name="KSO_WM_UNIT_HIGHLIGHT" val="0"/>
  <p:tag name="KSO_WM_UNIT_COMPATIBLE" val="0"/>
  <p:tag name="KSO_WM_UNIT_DIAGRAM_ISNUMVISUAL" val="0"/>
  <p:tag name="KSO_WM_UNIT_DIAGRAM_ISREFERUNIT" val="0"/>
  <p:tag name="KSO_WM_UNIT_ID" val="_13*l_h_i*1_3_2"/>
  <p:tag name="KSO_WM_UNIT_LAYERLEVEL" val="1_1_1"/>
  <p:tag name="KSO_WM_TAG_VERSION" val="3.0"/>
</p:tagLst>
</file>

<file path=ppt/tags/tag121.xml><?xml version="1.0" encoding="utf-8"?>
<p:tagLst xmlns:p="http://schemas.openxmlformats.org/presentationml/2006/main">
  <p:tag name="KSO_WM_BEAUTIFY_FLAG" val="#wm#"/>
  <p:tag name="KSO_WM_FIGMA_FLAG" val="#fgm#"/>
  <p:tag name="KSO_WM_UNIT_INDEX" val="1_3_1"/>
  <p:tag name="KSO_WM_UNIT_TYPE" val="l_h_a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3*l_h_a*1_3_1"/>
  <p:tag name="KSO_WM_UNIT_LAYERLEVEL" val="1_1_1"/>
  <p:tag name="KSO_WM_TAG_VERSION" val="3.0"/>
</p:tagLst>
</file>

<file path=ppt/tags/tag122.xml><?xml version="1.0" encoding="utf-8"?>
<p:tagLst xmlns:p="http://schemas.openxmlformats.org/presentationml/2006/main">
  <p:tag name="KSO_WM_BEAUTIFY_FLAG" val="#wm#"/>
  <p:tag name="KSO_WM_FIGMA_FLAG" val="#fgm#"/>
  <p:tag name="KSO_WM_UNIT_INDEX" val="1_4_1"/>
  <p:tag name="KSO_WM_UNIT_SUBTYPE" val="d"/>
  <p:tag name="KSO_WM_UNIT_TYPE" val="l_h_i"/>
  <p:tag name="KSO_WM_UNIT_HIGHLIGHT" val="0"/>
  <p:tag name="KSO_WM_UNIT_COMPATIBLE" val="0"/>
  <p:tag name="KSO_WM_UNIT_DIAGRAM_ISNUMVISUAL" val="0"/>
  <p:tag name="KSO_WM_UNIT_DIAGRAM_ISREFERUNIT" val="0"/>
  <p:tag name="KSO_WM_UNIT_ID" val="_13*l_h_i*1_4_1"/>
  <p:tag name="KSO_WM_UNIT_LAYERLEVEL" val="1_1_1"/>
  <p:tag name="KSO_WM_TAG_VERSION" val="3.0"/>
</p:tagLst>
</file>

<file path=ppt/tags/tag123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FIGMA_FLAG" val="#fgm#"/>
  <p:tag name="KSO_WM_UNIT_INDEX" val="1_4_2"/>
  <p:tag name="KSO_WM_UNIT_TYPE" val="l_h_i"/>
  <p:tag name="KSO_WM_UNIT_HIGHLIGHT" val="0"/>
  <p:tag name="KSO_WM_UNIT_COMPATIBLE" val="0"/>
  <p:tag name="KSO_WM_UNIT_DIAGRAM_ISNUMVISUAL" val="0"/>
  <p:tag name="KSO_WM_UNIT_DIAGRAM_ISREFERUNIT" val="0"/>
  <p:tag name="KSO_WM_UNIT_ID" val="_13*l_h_i*1_4_2"/>
  <p:tag name="KSO_WM_UNIT_LAYERLEVEL" val="1_1_1"/>
  <p:tag name="KSO_WM_TAG_VERSION" val="3.0"/>
</p:tagLst>
</file>

<file path=ppt/tags/tag124.xml><?xml version="1.0" encoding="utf-8"?>
<p:tagLst xmlns:p="http://schemas.openxmlformats.org/presentationml/2006/main">
  <p:tag name="KSO_WM_BEAUTIFY_FLAG" val="#wm#"/>
  <p:tag name="KSO_WM_FIGMA_FLAG" val="#fgm#"/>
  <p:tag name="KSO_WM_UNIT_INDEX" val="1_4_1"/>
  <p:tag name="KSO_WM_UNIT_TYPE" val="l_h_a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3*l_h_a*1_4_1"/>
  <p:tag name="KSO_WM_UNIT_LAYERLEVEL" val="1_1_1"/>
  <p:tag name="KSO_WM_TAG_VERSION" val="3.0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26.xml><?xml version="1.0" encoding="utf-8"?>
<p:tagLst xmlns:p="http://schemas.openxmlformats.org/presentationml/2006/main">
  <p:tag name="KSO_WM_BEAUTIFY_FLAG" val="#wm#"/>
  <p:tag name="KSO_WM_UNIT_INDEX" val="2"/>
  <p:tag name="KSO_WM_UNIT_TYPE" val="i"/>
  <p:tag name="KSO_WM_UNIT_HIGHLIGHT" val="0"/>
  <p:tag name="KSO_WM_UNIT_COMPATIBLE" val="0"/>
  <p:tag name="KSO_WM_UNIT_DIAGRAM_ISNUMVISUAL" val="0"/>
  <p:tag name="KSO_WM_UNIT_DIAGRAM_ISREFERUNIT" val="0"/>
  <p:tag name="KSO_WM_UNIT_ID" val="_3*i*2"/>
  <p:tag name="KSO_WM_UNIT_LAYERLEVEL" val="1"/>
  <p:tag name="KSO_WM_TAG_VERSION" val="3.0"/>
</p:tagLst>
</file>

<file path=ppt/tags/tag127.xml><?xml version="1.0" encoding="utf-8"?>
<p:tagLst xmlns:p="http://schemas.openxmlformats.org/presentationml/2006/main">
  <p:tag name="KSO_WM_BEAUTIFY_FLAG" val="#wm#"/>
  <p:tag name="KSO_WM_UNIT_INDEX" val="3"/>
  <p:tag name="KSO_WM_UNIT_TYPE" val="i"/>
  <p:tag name="KSO_WM_UNIT_HIGHLIGHT" val="0"/>
  <p:tag name="KSO_WM_UNIT_COMPATIBLE" val="0"/>
  <p:tag name="KSO_WM_UNIT_DIAGRAM_ISNUMVISUAL" val="0"/>
  <p:tag name="KSO_WM_UNIT_DIAGRAM_ISREFERUNIT" val="0"/>
  <p:tag name="KSO_WM_UNIT_ID" val="_3*i*3"/>
  <p:tag name="KSO_WM_UNIT_LAYERLEVEL" val="1"/>
  <p:tag name="KSO_WM_TAG_VERSION" val="3.0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BEAUTIFY_FLAG" val="#wm#"/>
  <p:tag name="KSO_WM_UNIT_INDEX" val="4"/>
  <p:tag name="KSO_WM_UNIT_TYPE" val="i"/>
  <p:tag name="KSO_WM_UNIT_HIGHLIGHT" val="0"/>
  <p:tag name="KSO_WM_UNIT_COMPATIBLE" val="0"/>
  <p:tag name="KSO_WM_UNIT_DIAGRAM_ISNUMVISUAL" val="0"/>
  <p:tag name="KSO_WM_UNIT_DIAGRAM_ISREFERUNIT" val="0"/>
  <p:tag name="KSO_WM_UNIT_ID" val="_3*i*4"/>
  <p:tag name="KSO_WM_UNIT_LAYERLEVEL" val="1"/>
  <p:tag name="KSO_WM_TAG_VERSION" val="3.0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32.xml><?xml version="1.0" encoding="utf-8"?>
<p:tagLst xmlns:p="http://schemas.openxmlformats.org/presentationml/2006/main">
  <p:tag name="KSO_WM_BEAUTIFY_FLAG" val="#wm#"/>
  <p:tag name="KSO_WM_UNIT_INDEX" val="1"/>
  <p:tag name="KSO_WM_UNIT_TYPE" val="a"/>
  <p:tag name="KSO_WM_FIGMA_FLAG" val="#fgm#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3*a*1"/>
  <p:tag name="KSO_WM_UNIT_LAYERLEVEL" val="1"/>
  <p:tag name="KSO_WM_TAG_VERSION" val="3.0"/>
</p:tagLst>
</file>

<file path=ppt/tags/tag133.xml><?xml version="1.0" encoding="utf-8"?>
<p:tagLst xmlns:p="http://schemas.openxmlformats.org/presentationml/2006/main">
  <p:tag name="KSO_WM_BEAUTIFY_FLAG" val="#wm#"/>
  <p:tag name="KSO_WM_UNIT_INDEX" val="1"/>
  <p:tag name="KSO_WM_UNIT_TYPE" val="e"/>
  <p:tag name="KSO_WM_FIGMA_FLAG" val="#fgm#"/>
  <p:tag name="KSO_WM_UNIT_PRESET_TEXT_INDEX" val="-1"/>
  <p:tag name="KSO_WM_UNIT_PRESET_TEXT_LEN" val="0"/>
  <p:tag name="KSO_WM_UNIT_NOCLEAR" val="0"/>
  <p:tag name="KSO_WM_UNIT_HIGHLIGHT" val="0"/>
  <p:tag name="KSO_WM_UNIT_COMPATIBLE" val="1"/>
  <p:tag name="KSO_WM_UNIT_DIAGRAM_ISNUMVISUAL" val="0"/>
  <p:tag name="KSO_WM_UNIT_DIAGRAM_ISREFERUNIT" val="0"/>
  <p:tag name="KSO_WM_UNIT_ID" val="_3*e*1"/>
  <p:tag name="KSO_WM_UNIT_LAYERLEVEL" val="1"/>
  <p:tag name="KSO_WM_TAG_VERSION" val="3.0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135.xml><?xml version="1.0" encoding="utf-8"?>
<p:tagLst xmlns:p="http://schemas.openxmlformats.org/presentationml/2006/main">
  <p:tag name="KSO_WM_BEAUTIFY_FLAG" val="#wm#"/>
  <p:tag name="KSO_WM_UNIT_INDEX" val="2"/>
  <p:tag name="KSO_WM_UNIT_TYPE" val="i"/>
  <p:tag name="KSO_WM_UNIT_HIGHLIGHT" val="0"/>
  <p:tag name="KSO_WM_UNIT_COMPATIBLE" val="0"/>
  <p:tag name="KSO_WM_UNIT_DIAGRAM_ISNUMVISUAL" val="0"/>
  <p:tag name="KSO_WM_UNIT_DIAGRAM_ISREFERUNIT" val="0"/>
  <p:tag name="KSO_WM_UNIT_ID" val="_11*i*2"/>
  <p:tag name="KSO_WM_UNIT_LAYERLEVEL" val="1"/>
  <p:tag name="KSO_WM_TAG_VERSION" val="3.0"/>
</p:tagLst>
</file>

<file path=ppt/tags/tag136.xml><?xml version="1.0" encoding="utf-8"?>
<p:tagLst xmlns:p="http://schemas.openxmlformats.org/presentationml/2006/main">
  <p:tag name="KSO_WM_BEAUTIFY_FLAG" val="#wm#"/>
  <p:tag name="KSO_WM_UNIT_INDEX" val="3"/>
  <p:tag name="KSO_WM_UNIT_TYPE" val="i"/>
  <p:tag name="KSO_WM_UNIT_HIGHLIGHT" val="0"/>
  <p:tag name="KSO_WM_UNIT_COMPATIBLE" val="0"/>
  <p:tag name="KSO_WM_UNIT_DIAGRAM_ISNUMVISUAL" val="0"/>
  <p:tag name="KSO_WM_UNIT_DIAGRAM_ISREFERUNIT" val="0"/>
  <p:tag name="KSO_WM_UNIT_ID" val="_11*i*3"/>
  <p:tag name="KSO_WM_UNIT_LAYERLEVEL" val="1"/>
  <p:tag name="KSO_WM_TAG_VERSION" val="3.0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BEAUTIFY_FLAG" val="#wm#"/>
  <p:tag name="KSO_WM_UNIT_INDEX" val="1"/>
  <p:tag name="KSO_WM_UNIT_TYPE" val="b"/>
  <p:tag name="KSO_WM_FIGMA_FLAG" val="#fgm#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1*b*1"/>
  <p:tag name="KSO_WM_UNIT_LAYERLEVEL" val="1"/>
  <p:tag name="KSO_WM_TAG_VERSION" val="3.0"/>
</p:tagLst>
</file>

<file path=ppt/tags/tag141.xml><?xml version="1.0" encoding="utf-8"?>
<p:tagLst xmlns:p="http://schemas.openxmlformats.org/presentationml/2006/main">
  <p:tag name="KSO_WM_BEAUTIFY_FLAG" val="#wm#"/>
  <p:tag name="KSO_WM_UNIT_INDEX" val="1"/>
  <p:tag name="KSO_WM_UNIT_TYPE" val="a"/>
  <p:tag name="KSO_WM_FIGMA_FLAG" val="#fgm#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1*a*1"/>
  <p:tag name="KSO_WM_UNIT_LAYERLEVEL" val="1"/>
  <p:tag name="KSO_WM_TAG_VERSION" val="3.0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40494643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40494643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49.xml><?xml version="1.0" encoding="utf-8"?>
<p:tagLst xmlns:p="http://schemas.openxmlformats.org/presentationml/2006/main">
  <p:tag name="KSO_WM_FIGMA_SLIDE_GROUP" val="1"/>
  <p:tag name="KSO_WM_TEMPLATE_SUBCATEGORY" val="29"/>
  <p:tag name="KSO_WM_TAG_VERSION" val="3.0"/>
  <p:tag name="KSO_WM_TEMPLATE_CATEGORY" val="custom"/>
  <p:tag name="KSO_WM_TEMPLATE_INDEX" val="40494643"/>
  <p:tag name="KSO_WM_TEMPLATE_MASTER_TYPE" val="0"/>
  <p:tag name="KSO_WM_TEMPLATE_COLOR_TYPE" val="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  <p:tag name="KSO_WM_TEMPLATE_STYLE_ID" val="08373a8812626bad"/>
  <p:tag name="KSO_WM_AITEMPLATE_STYLE_ID" val="69796643722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5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b"/>
</p:tagLst>
</file>

<file path=ppt/tags/tag15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a"/>
  <p:tag name="KSO_WM_LAYOUT_CHECK_HASH" val="432f5c149317d2ef3bf012bf1f78055ed633e4e9"/>
  <p:tag name="KSO_WM_NEWLAYOUT_GROUP_ID" val="layout_1-5"/>
  <p:tag name="KSO_WM_NEWLAYOUT_ID" val="slide_063b19861dc0a508"/>
</p:tagLst>
</file>

<file path=ppt/tags/tag15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SUBTYPE" val="d"/>
  <p:tag name="KSO_WM_UNIT_TYPE" val="l_h_i"/>
</p:tagLst>
</file>

<file path=ppt/tags/tag157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2"/>
  <p:tag name="KSO_WM_UNIT_TYPE" val="l_h_i"/>
</p:tagLst>
</file>

<file path=ppt/tags/tag15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5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SUBTYPE" val="d"/>
  <p:tag name="KSO_WM_UNIT_TYPE" val="l_h_i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2"/>
  <p:tag name="KSO_WM_UNIT_TYPE" val="l_h_i"/>
</p:tagLst>
</file>

<file path=ppt/tags/tag16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6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SUBTYPE" val="d"/>
  <p:tag name="KSO_WM_UNIT_TYPE" val="l_h_i"/>
</p:tagLst>
</file>

<file path=ppt/tags/tag163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2"/>
  <p:tag name="KSO_WM_UNIT_TYPE" val="l_h_i"/>
</p:tagLst>
</file>

<file path=ppt/tags/tag16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6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2cfee1943ff4afa7977056cb4c3921b50e73b3a6"/>
  <p:tag name="KSO_WM_NEWLAYOUT_GROUP_ID" val="layout_31"/>
  <p:tag name="KSO_WM_NEWLAYOUT_ID" val="slide_0490e86dca4ec783"/>
</p:tagLst>
</file>

<file path=ppt/tags/tag169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17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7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73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17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17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7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32add08d05d25f55d5b8217d0b2435fd4434189"/>
  <p:tag name="KSO_WM_NEWLAYOUT_GROUP_ID" val="layout_51"/>
  <p:tag name="KSO_WM_NEWLAYOUT_ID" val="slide_bb33ee6a4ddd7ca6"/>
</p:tagLst>
</file>

<file path=ppt/tags/tag18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18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8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8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8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8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d00b6652b6dadd530645e7972633548063cca49a"/>
  <p:tag name="KSO_WM_NEWLAYOUT_GROUP_ID" val="layout_2"/>
  <p:tag name="KSO_WM_NEWLAYOUT_ID" val="slide_601b8a6f8f27b735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19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19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9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94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19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19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9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98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</p:tagLst>
</file>

<file path=ppt/tags/tag19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20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2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2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2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20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73377cf7ff17285d9c89a3954b39170af40e3a32"/>
  <p:tag name="KSO_WM_NEWLAYOUT_GROUP_ID" val="layout_10013"/>
  <p:tag name="KSO_WM_NEWLAYOUT_ID" val="slide_8b398fc64e4c05a5"/>
</p:tagLst>
</file>

<file path=ppt/tags/tag20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20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0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0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21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21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2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2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2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21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a410897c53540b40c7fa1a1789a0b36ffcc6375f"/>
  <p:tag name="KSO_WM_NEWLAYOUT_GROUP_ID" val="layout_30"/>
  <p:tag name="KSO_WM_NEWLAYOUT_ID" val="slide_3d2465070914cbc5"/>
</p:tagLst>
</file>

<file path=ppt/tags/tag21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218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21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21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22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2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224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</p:tagLst>
</file>

<file path=ppt/tags/tag22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22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2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2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2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7eb94589288680e14e3661f44b1a3434984fd934"/>
  <p:tag name="KSO_WM_NEWLAYOUT_GROUP_ID" val="layout_26"/>
  <p:tag name="KSO_WM_NEWLAYOUT_ID" val="slide_89ef8a093ea5c45f"/>
</p:tagLst>
</file>

<file path=ppt/tags/tag231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23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23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3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35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23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23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3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2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2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24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776783c812121b2f9d99f446100c016dcbbdf162"/>
  <p:tag name="KSO_WM_NEWLAYOUT_GROUP_ID" val="layout_10007"/>
  <p:tag name="KSO_WM_NEWLAYOUT_ID" val="slide_e7c11081de56b2b2"/>
</p:tagLst>
</file>

<file path=ppt/tags/tag24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4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4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4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2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40494643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40494643"/>
</p:tagLst>
</file>

<file path=ppt/tags/tag2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54.xml><?xml version="1.0" encoding="utf-8"?>
<p:tagLst xmlns:p="http://schemas.openxmlformats.org/presentationml/2006/main">
  <p:tag name="KSO_WM_FIGMA_SLIDE_GROUP" val="1"/>
  <p:tag name="KSO_WM_TEMPLATE_SUBCATEGORY" val="29"/>
  <p:tag name="KSO_WM_TAG_VERSION" val="3.0"/>
  <p:tag name="KSO_WM_TEMPLATE_CATEGORY" val="custom"/>
  <p:tag name="KSO_WM_TEMPLATE_INDEX" val="40494643"/>
  <p:tag name="KSO_WM_TEMPLATE_MASTER_TYPE" val="0"/>
  <p:tag name="KSO_WM_TEMPLATE_COLOR_TYPE" val="0"/>
  <p:tag name="KSO_WM_BEAUTIFY_FLAG" val="#wm#"/>
</p:tagLst>
</file>

<file path=ppt/tags/tag25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  <p:tag name="KSO_WM_TEMPLATE_STYLE_ID" val="08373a8812626bad"/>
</p:tagLst>
</file>

<file path=ppt/tags/tag2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57.xml><?xml version="1.0" encoding="utf-8"?>
<p:tagLst xmlns:p="http://schemas.openxmlformats.org/presentationml/2006/main">
  <p:tag name="KSO_WM_BEAUTIFY_FLAG" val="#wm#"/>
  <p:tag name="KSO_WM_UNIT_INDEX" val="2"/>
  <p:tag name="KSO_WM_UNIT_TYPE" val="i"/>
  <p:tag name="KSO_WM_UNIT_HIGHLIGHT" val="0"/>
  <p:tag name="KSO_WM_UNIT_COMPATIBLE" val="0"/>
  <p:tag name="KSO_WM_UNIT_DIAGRAM_ISNUMVISUAL" val="0"/>
  <p:tag name="KSO_WM_UNIT_DIAGRAM_ISREFERUNIT" val="0"/>
  <p:tag name="KSO_WM_UNIT_ID" val="_1*i*2"/>
  <p:tag name="KSO_WM_UNIT_LAYERLEVEL" val="1"/>
  <p:tag name="KSO_WM_TAG_VERSION" val="3.0"/>
</p:tagLst>
</file>

<file path=ppt/tags/tag258.xml><?xml version="1.0" encoding="utf-8"?>
<p:tagLst xmlns:p="http://schemas.openxmlformats.org/presentationml/2006/main">
  <p:tag name="KSO_WM_BEAUTIFY_FLAG" val="#wm#"/>
  <p:tag name="KSO_WM_UNIT_INDEX" val="3"/>
  <p:tag name="KSO_WM_UNIT_TYPE" val="i"/>
  <p:tag name="KSO_WM_UNIT_HIGHLIGHT" val="0"/>
  <p:tag name="KSO_WM_UNIT_COMPATIBLE" val="0"/>
  <p:tag name="KSO_WM_UNIT_DIAGRAM_ISNUMVISUAL" val="0"/>
  <p:tag name="KSO_WM_UNIT_DIAGRAM_ISREFERUNIT" val="0"/>
  <p:tag name="KSO_WM_UNIT_ID" val="_1*i*3"/>
  <p:tag name="KSO_WM_UNIT_LAYERLEVEL" val="1"/>
  <p:tag name="KSO_WM_TAG_VERSION" val="3.0"/>
</p:tagLst>
</file>

<file path=ppt/tags/tag259.xml><?xml version="1.0" encoding="utf-8"?>
<p:tagLst xmlns:p="http://schemas.openxmlformats.org/presentationml/2006/main">
  <p:tag name="KSO_WM_BEAUTIFY_FLAG" val="#wm#"/>
  <p:tag name="KSO_WM_UNIT_INDEX" val="4"/>
  <p:tag name="KSO_WM_UNIT_TYPE" val="i"/>
  <p:tag name="KSO_WM_UNIT_HIGHLIGHT" val="0"/>
  <p:tag name="KSO_WM_UNIT_COMPATIBLE" val="0"/>
  <p:tag name="KSO_WM_UNIT_DIAGRAM_ISNUMVISUAL" val="0"/>
  <p:tag name="KSO_WM_UNIT_DIAGRAM_ISREFERUNIT" val="0"/>
  <p:tag name="KSO_WM_UNIT_ID" val="_1*i*4"/>
  <p:tag name="KSO_WM_UNIT_LAYERLEVEL" val="1"/>
  <p:tag name="KSO_WM_TAG_VERSION" val="3.0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261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AIBEASPECIALSHAPE" val="1"/>
  <p:tag name="KSO_WM_AILAYOUT_OPTION" val="0_1_1_0"/>
  <p:tag name="KSO_WM_LAYOUT_CARDGROUP_FEATURE" val="1*3*7*1*1"/>
  <p:tag name="KSO_WM_LAYOUT_CARDGROUP_ID" val="0b41df9e955646a38dd3819d989a0409"/>
  <p:tag name="KSO_WM_LAYOUT_CARDGROUP_STYLE_INFO" val="C1_sc_p2*standard*1"/>
  <p:tag name="KSO_WM_LAYOUT_CARD_COUNT" val="2"/>
  <p:tag name="KSO_WM_LAYOUT_CHECK_HASH" val="0d1332bbfea2cbe3e1cb3e7551bc40a5e969fa28"/>
  <p:tag name="KSO_WM_LAYOUT_DOMHASH" val="febb13c2d2b11868c574606fe851fdbe2b212fa4"/>
  <p:tag name="KSO_WM_LAYOUT_MCSHASH" val="8859e891ce59039774e780ec89a7dada050ccd6a"/>
  <p:tag name="KSO_WM_NEWLAYOUT_GROUP_ID" val="40"/>
  <p:tag name="KSO_WM_NEWLAYOUT_ID" val="lay_aa3c4e77665e3d7d0c2bcdd65a6eb4bc892f4082"/>
</p:tagLst>
</file>

<file path=ppt/tags/tag262.xml><?xml version="1.0" encoding="utf-8"?>
<p:tagLst xmlns:p="http://schemas.openxmlformats.org/presentationml/2006/main">
  <p:tag name="KSO_WM_PLACEHOLDER_TYPE" val="cg"/>
  <p:tag name="KSO_WM_UNIT_INDEX" val="1"/>
  <p:tag name="KSO_WM_BEAUTIFY_FLAG" val="#wm#"/>
  <p:tag name="KSO_WM_TAG_VERSION" val="3.0"/>
</p:tagLst>
</file>

<file path=ppt/tags/tag2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64.xml><?xml version="1.0" encoding="utf-8"?>
<p:tagLst xmlns:p="http://schemas.openxmlformats.org/presentationml/2006/main">
  <p:tag name="KSO_WM_BEAUTIFY_FLAG" val="#wm#"/>
  <p:tag name="KSO_WM_UNIT_INDEX" val="2"/>
  <p:tag name="KSO_WM_UNIT_TYPE" val="i"/>
  <p:tag name="KSO_WM_UNIT_HIGHLIGHT" val="0"/>
  <p:tag name="KSO_WM_UNIT_COMPATIBLE" val="0"/>
  <p:tag name="KSO_WM_UNIT_DIAGRAM_ISNUMVISUAL" val="0"/>
  <p:tag name="KSO_WM_UNIT_DIAGRAM_ISREFERUNIT" val="0"/>
  <p:tag name="KSO_WM_UNIT_ID" val="_1*i*2"/>
  <p:tag name="KSO_WM_UNIT_LAYERLEVEL" val="1"/>
  <p:tag name="KSO_WM_TAG_VERSION" val="3.0"/>
</p:tagLst>
</file>

<file path=ppt/tags/tag265.xml><?xml version="1.0" encoding="utf-8"?>
<p:tagLst xmlns:p="http://schemas.openxmlformats.org/presentationml/2006/main">
  <p:tag name="KSO_WM_BEAUTIFY_FLAG" val="#wm#"/>
  <p:tag name="KSO_WM_UNIT_INDEX" val="3"/>
  <p:tag name="KSO_WM_UNIT_TYPE" val="i"/>
  <p:tag name="KSO_WM_UNIT_HIGHLIGHT" val="0"/>
  <p:tag name="KSO_WM_UNIT_COMPATIBLE" val="0"/>
  <p:tag name="KSO_WM_UNIT_DIAGRAM_ISNUMVISUAL" val="0"/>
  <p:tag name="KSO_WM_UNIT_DIAGRAM_ISREFERUNIT" val="0"/>
  <p:tag name="KSO_WM_UNIT_ID" val="_1*i*3"/>
  <p:tag name="KSO_WM_UNIT_LAYERLEVEL" val="1"/>
  <p:tag name="KSO_WM_TAG_VERSION" val="3.0"/>
</p:tagLst>
</file>

<file path=ppt/tags/tag266.xml><?xml version="1.0" encoding="utf-8"?>
<p:tagLst xmlns:p="http://schemas.openxmlformats.org/presentationml/2006/main">
  <p:tag name="KSO_WM_BEAUTIFY_FLAG" val="#wm#"/>
  <p:tag name="KSO_WM_UNIT_INDEX" val="4"/>
  <p:tag name="KSO_WM_UNIT_TYPE" val="i"/>
  <p:tag name="KSO_WM_UNIT_HIGHLIGHT" val="0"/>
  <p:tag name="KSO_WM_UNIT_COMPATIBLE" val="0"/>
  <p:tag name="KSO_WM_UNIT_DIAGRAM_ISNUMVISUAL" val="0"/>
  <p:tag name="KSO_WM_UNIT_DIAGRAM_ISREFERUNIT" val="0"/>
  <p:tag name="KSO_WM_UNIT_ID" val="_1*i*4"/>
  <p:tag name="KSO_WM_UNIT_LAYERLEVEL" val="1"/>
  <p:tag name="KSO_WM_TAG_VERSION" val="3.0"/>
</p:tagLst>
</file>

<file path=ppt/tags/tag267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AIBEASPECIALSHAPE" val="1"/>
  <p:tag name="KSO_WM_AILAYOUT_OPTION" val="0_0_1_0"/>
  <p:tag name="KSO_WM_LAYOUT_CARDGROUP_FEATURE" val="1*3*7*1*1"/>
  <p:tag name="KSO_WM_LAYOUT_CARDGROUP_ID" val="4d844fd6040f4e109fbb8fd289503bd9"/>
  <p:tag name="KSO_WM_LAYOUT_CARDGROUP_STYLE_INFO" val="C1_sc_p2*standard*1"/>
  <p:tag name="KSO_WM_LAYOUT_CARD_COUNT" val="2"/>
  <p:tag name="KSO_WM_LAYOUT_CHECK_HASH" val="7aac00ed214f76a749675dc20ea8a56ffca79241"/>
  <p:tag name="KSO_WM_LAYOUT_DOMHASH" val="febb13c2d2b11868c574606fe851fdbe2b212fa4"/>
  <p:tag name="KSO_WM_LAYOUT_MCSHASH" val="8859e891ce59039774e780ec89a7dada050ccd6a"/>
  <p:tag name="KSO_WM_NEWLAYOUT_GROUP_ID" val="6"/>
  <p:tag name="KSO_WM_NEWLAYOUT_ID" val="lay_b852dd5a6fff5013a8acbabd8b3939b6424b8e55"/>
</p:tagLst>
</file>

<file path=ppt/tags/tag268.xml><?xml version="1.0" encoding="utf-8"?>
<p:tagLst xmlns:p="http://schemas.openxmlformats.org/presentationml/2006/main">
  <p:tag name="KSO_WM_PLACEHOLDER_TYPE" val="cg"/>
  <p:tag name="KSO_WM_UNIT_INDEX" val="1"/>
  <p:tag name="KSO_WM_BEAUTIFY_FLAG" val="#wm#"/>
  <p:tag name="KSO_WM_TAG_VERSION" val="3.0"/>
</p:tagLst>
</file>

<file path=ppt/tags/tag269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40494643"/>
</p:tagLst>
</file>

<file path=ppt/tags/tag2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40494643"/>
</p:tagLst>
</file>

<file path=ppt/tags/tag2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77.xml><?xml version="1.0" encoding="utf-8"?>
<p:tagLst xmlns:p="http://schemas.openxmlformats.org/presentationml/2006/main">
  <p:tag name="KSO_WM_FIGMA_SLIDE_GROUP" val="1"/>
  <p:tag name="KSO_WM_TEMPLATE_SUBCATEGORY" val="29"/>
  <p:tag name="KSO_WM_TAG_VERSION" val="3.0"/>
  <p:tag name="KSO_WM_TEMPLATE_CATEGORY" val="custom"/>
  <p:tag name="KSO_WM_TEMPLATE_INDEX" val="40494643"/>
  <p:tag name="KSO_WM_TEMPLATE_MASTER_TYPE" val="0"/>
  <p:tag name="KSO_WM_TEMPLATE_COLOR_TYPE" val="0"/>
  <p:tag name="KSO_WM_BEAUTIFY_FLAG" val="#wm#"/>
</p:tagLst>
</file>

<file path=ppt/tags/tag278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  <p:tag name="KSO_WM_TEMPLATE_STYLE_ID" val="08373a8812626bad"/>
</p:tagLst>
</file>

<file path=ppt/tags/tag2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281.xml><?xml version="1.0" encoding="utf-8"?>
<p:tagLst xmlns:p="http://schemas.openxmlformats.org/presentationml/2006/main">
  <p:tag name="KSO_DOCER_RESOURCE_TRACE_INFO" val="{&quot;id&quot;:&quot;0_sjzg_VCG211359226812&quot;,&quot;origin&quot;:0,&quot;type&quot;:&quot;pictures&quot;,&quot;user&quot;:&quot;628373018&quot;}"/>
</p:tagLst>
</file>

<file path=ppt/tags/tag282.xml><?xml version="1.0" encoding="utf-8"?>
<p:tagLst xmlns:p="http://schemas.openxmlformats.org/presentationml/2006/main">
  <p:tag name="KSO_WM_BEAUTIFY_FLAG" val="#wm#"/>
  <p:tag name="KSO_WM_TEMPLATE_CATEGORY" val="custom"/>
  <p:tag name="KSO_WM_TEMPLATE_INDEX" val="40494643"/>
</p:tagLst>
</file>

<file path=ppt/tags/tag283.xml><?xml version="1.0" encoding="utf-8"?>
<p:tagLst xmlns:p="http://schemas.openxmlformats.org/presentationml/2006/main">
  <p:tag name="KSO_WM_BEAUTIFY_FLAG" val="#wm#"/>
  <p:tag name="KSO_WM_UNIT_INDEX" val="1"/>
  <p:tag name="KSO_WM_UNIT_TYPE" val="a"/>
  <p:tag name="KSO_WM_FIGMA_FLAG" val="#fgm#"/>
  <p:tag name="KSO_WM_TEMPLATE_CATEGORY" val="custom"/>
  <p:tag name="KSO_WM_TEMPLATE_INDEX" val="40494643"/>
  <p:tag name="KSO_WM_UNIT_LAYERLEVEL" val="1"/>
  <p:tag name="KSO_WM_UNIT_ID" val="custom40494643_1*a*1"/>
  <p:tag name="KSO_WM_TAG_VERSION" val="3.0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</p:tagLst>
</file>

<file path=ppt/tags/tag284.xml><?xml version="1.0" encoding="utf-8"?>
<p:tagLst xmlns:p="http://schemas.openxmlformats.org/presentationml/2006/main">
  <p:tag name="KSO_WM_FIGMA_LIMIT" val=""/>
  <p:tag name="KSO_WM_FIGMA_SLIDE_GROUP" val="1"/>
  <p:tag name="KSO_WM_SLIDE_TYPE" val="title"/>
  <p:tag name="KSO_WM_TEMPLATE_SUBCATEGORY" val="29"/>
  <p:tag name="KSO_WM_TAG_VERSION" val="3.0"/>
  <p:tag name="KSO_WM_TEMPLATE_CATEGORY" val="custom"/>
  <p:tag name="KSO_WM_TEMPLATE_INDEX" val="40494643"/>
  <p:tag name="KSO_WM_SLIDE_ID" val="custom40494643_1"/>
  <p:tag name="KSO_WM_TEMPLATE_MASTER_TYPE" val="0"/>
  <p:tag name="KSO_WM_TEMPLATE_COLOR_TYPE" val="0"/>
  <p:tag name="KSO_WM_SLIDE_ITEM_CNT" val="0"/>
  <p:tag name="KSO_WM_SLIDE_INDEX" val="1"/>
  <p:tag name="KSO_WM_BEAUTIFY_FLAG" val="#wm#"/>
  <p:tag name="KSO_WM_SLIDE_LAYOUT" val="a_f"/>
  <p:tag name="KSO_WM_SLIDE_LAYOUT_CNT" val="1_2"/>
</p:tagLst>
</file>

<file path=ppt/tags/tag285.xml><?xml version="1.0" encoding="utf-8"?>
<p:tagLst xmlns:p="http://schemas.openxmlformats.org/presentationml/2006/main">
  <p:tag name="KSO_WM_BEAUTIFY_FLAG" val="#wm#"/>
  <p:tag name="KSO_WM_UNIT_INDEX" val="1"/>
  <p:tag name="KSO_WM_UNIT_TYPE" val="a"/>
  <p:tag name="KSO_WM_FIGMA_FLAG" val="#fgm#"/>
  <p:tag name="KSO_WM_TEMPLATE_CATEGORY" val="custom"/>
  <p:tag name="KSO_WM_TEMPLATE_INDEX" val="40494643"/>
  <p:tag name="KSO_WM_UNIT_LAYERLEVEL" val="1"/>
  <p:tag name="KSO_WM_UNIT_ID" val="custom40494643_3*a*1"/>
  <p:tag name="KSO_WM_TAG_VERSION" val="3.0"/>
  <p:tag name="KSO_WM_UNIT_ISCONTENTSTITLE" val="0"/>
  <p:tag name="KSO_WM_UNIT_ISNUMDGMTITLE" val="0"/>
  <p:tag name="KSO_WM_UNIT_PRESET_TEXT" val="章节页的标题"/>
  <p:tag name="KSO_WM_UNIT_NOCLEAR" val="0"/>
  <p:tag name="KSO_WM_UNIT_VALUE" val="24"/>
  <p:tag name="KSO_WM_UNIT_HIGHLIGHT" val="0"/>
  <p:tag name="KSO_WM_UNIT_COMPATIBLE" val="0"/>
  <p:tag name="KSO_WM_UNIT_DIAGRAM_ISNUMVISUAL" val="0"/>
  <p:tag name="KSO_WM_UNIT_DIAGRAM_ISREFERUNIT" val="0"/>
</p:tagLst>
</file>

<file path=ppt/tags/tag286.xml><?xml version="1.0" encoding="utf-8"?>
<p:tagLst xmlns:p="http://schemas.openxmlformats.org/presentationml/2006/main">
  <p:tag name="KSO_WM_BEAUTIFY_FLAG" val="#wm#"/>
  <p:tag name="KSO_WM_UNIT_INDEX" val="1"/>
  <p:tag name="KSO_WM_UNIT_TYPE" val="e"/>
  <p:tag name="KSO_WM_UNIT_PRESET_TEXT" val="01"/>
  <p:tag name="KSO_WM_FIGMA_FLAG" val="#fgm#"/>
  <p:tag name="KSO_WM_TEMPLATE_CATEGORY" val="custom"/>
  <p:tag name="KSO_WM_TEMPLATE_INDEX" val="40494643"/>
  <p:tag name="KSO_WM_UNIT_LAYERLEVEL" val="1"/>
  <p:tag name="KSO_WM_UNIT_ID" val="custom40494643_3*e*1"/>
  <p:tag name="KSO_WM_TAG_VERSION" val="3.0"/>
  <p:tag name="KSO_WM_UNIT_NOCLEAR" val="0"/>
  <p:tag name="KSO_WM_UNIT_HIGHLIGHT" val="0"/>
  <p:tag name="KSO_WM_UNIT_COMPATIBLE" val="1"/>
  <p:tag name="KSO_WM_UNIT_DIAGRAM_ISNUMVISUAL" val="0"/>
  <p:tag name="KSO_WM_UNIT_DIAGRAM_ISREFERUNIT" val="0"/>
</p:tagLst>
</file>

<file path=ppt/tags/tag287.xml><?xml version="1.0" encoding="utf-8"?>
<p:tagLst xmlns:p="http://schemas.openxmlformats.org/presentationml/2006/main">
  <p:tag name="KSO_WM_FIGMA_LIMIT" val=""/>
  <p:tag name="KSO_WM_FIGMA_SLIDE_GROUP" val="1"/>
  <p:tag name="KSO_WM_SLIDE_TYPE" val="sectionTitle"/>
  <p:tag name="KSO_WM_TEMPLATE_SUBCATEGORY" val="29"/>
  <p:tag name="KSO_WM_TAG_VERSION" val="3.0"/>
  <p:tag name="KSO_WM_TEMPLATE_CATEGORY" val="custom"/>
  <p:tag name="KSO_WM_TEMPLATE_INDEX" val="40494643"/>
  <p:tag name="KSO_WM_SLIDE_ID" val="custom40494643_3"/>
  <p:tag name="KSO_WM_TEMPLATE_MASTER_TYPE" val="0"/>
  <p:tag name="KSO_WM_TEMPLATE_COLOR_TYPE" val="0"/>
  <p:tag name="KSO_WM_SLIDE_ITEM_CNT" val="0"/>
  <p:tag name="KSO_WM_SLIDE_INDEX" val="3"/>
  <p:tag name="KSO_WM_BEAUTIFY_FLAG" val="#wm#"/>
  <p:tag name="KSO_WM_SLIDE_LAYOUT" val="a_e"/>
  <p:tag name="KSO_WM_SLIDE_LAYOUT_CNT" val="1_1"/>
</p:tagLst>
</file>

<file path=ppt/tags/tag288.xml><?xml version="1.0" encoding="utf-8"?>
<p:tagLst xmlns:p="http://schemas.openxmlformats.org/presentationml/2006/main">
  <p:tag name="KSO_WM_FIGMA_FLAG" val="#fgm#"/>
  <p:tag name="KSO_WM_LAYOUT_CHECK_HASH" val="2cfee1943ff4afa7977056cb4c3921b50e73b3a6"/>
  <p:tag name="KSO_WM_NEWLAYOUT_GROUP_ID" val="layout_31"/>
  <p:tag name="KSO_WM_NEWLAYOUT_ID" val="slide_0490e86dca4ec783"/>
  <p:tag name="KSO_WM_UNIT_PRESET_TEXT" val="单击此处添加标题"/>
</p:tagLst>
</file>

<file path=ppt/tags/tag289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http://zh-ai-group.ks3-cn-beijing-internal.ksyun.com/image_generate/image_process/production/202605/bd35fccf-3c2e-44f9-98df-90c1868e02ad.jpg?Expires=1811762664\u0026AWSAccessKeyId=AKLT9NSy7kh8TIS1UzNqLRY2\u0026Signature=XIvBDBfQaa8CVY7zXlryQEs5UJI%3D&quot;,&quot;product_name&quot;:&quot;wps-wpp-pc&quot;,&quot;intention_code&quot;:&quot;wps_wpp_generate_outline_pay&quot;}*auto_qingqiu_3.0.7_prod*1780226606309_0fbd26_e93aed3fef3b-slide-3"/>
</p:tagLst>
</file>

<file path=ppt/tags/tag29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29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293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PRESET_TEXT" val=" "/>
</p:tagLst>
</file>

<file path=ppt/tags/tag29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  <p:tag name="MH_PIC_SOURCE_TYPE" val="generate_slide_ai*{&quot;id&quot;:&quot;http://zh-ai-group.ks3-cn-beijing-internal.ksyun.com/image_generate/image_process/production/202605/86bf264b-60d6-4f8f-8170-59c7f8da5bd8.jpg?Expires=1811762665\u0026AWSAccessKeyId=AKLT9NSy7kh8TIS1UzNqLRY2\u0026Signature=LO5Zm%2BPxD8JfxmysH4SSAJe78qQ%3D&quot;,&quot;product_name&quot;:&quot;wps-wpp-pc&quot;,&quot;intention_code&quot;:&quot;wps_wpp_generate_outline_pay&quot;}*auto_qingqiu_3.0.7_prod*1780226606309_0fbd26_e93aed3fef3b-slide-3"/>
</p:tagLst>
</file>

<file path=ppt/tags/tag29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29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297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43722"/>
  <p:tag name="KSO_WM_TEMPLATE_SLIDE_ID" val="slide_0490e86dca4ec783"/>
</p:tagLst>
</file>

<file path=ppt/tags/tag29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32add08d05d25f55d5b8217d0b2435fd4434189"/>
  <p:tag name="KSO_WM_NEWLAYOUT_GROUP_ID" val="layout_51"/>
  <p:tag name="KSO_WM_NEWLAYOUT_ID" val="slide_bb33ee6a4ddd7ca6"/>
  <p:tag name="KSO_WM_UNIT_PRESET_TEXT" val="单击此处添加标题"/>
</p:tagLst>
</file>

<file path=ppt/tags/tag29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  <p:tag name="MH_PIC_SOURCE_TYPE" val="generate_slide_ai*{&quot;id&quot;:&quot;http://zh-ai-group.ks3-cn-beijing-internal.ksyun.com/image_generate/image_process/production/202605/13a11535-a49e-4099-b0a2-f49d8cb3869b.jpg?Expires=1811762665\u0026AWSAccessKeyId=AKLT9NSy7kh8TIS1UzNqLRY2\u0026Signature=rGTUf9hsXWNCmrKP3xv5mt4f9h8%3D&quot;,&quot;product_name&quot;:&quot;wps-wpp-pc&quot;,&quot;intention_code&quot;:&quot;wps_wpp_generate_outline_pay&quot;}*auto_qingqiu_3.0.7_prod*1780226606309_0fbd26_e93aed3fef3b-slide-4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43722"/>
  <p:tag name="KSO_WM_TEMPLATE_SLIDE_ID" val="slide_bb33ee6a4ddd7ca6"/>
</p:tagLst>
</file>

<file path=ppt/tags/tag301.xml><?xml version="1.0" encoding="utf-8"?>
<p:tagLst xmlns:p="http://schemas.openxmlformats.org/presentationml/2006/main">
  <p:tag name="KSO_WM_BEAUTIFY_FLAG" val="#wm#"/>
  <p:tag name="KSO_WM_UNIT_INDEX" val="1"/>
  <p:tag name="KSO_WM_UNIT_TYPE" val="a"/>
  <p:tag name="KSO_WM_FIGMA_FLAG" val="#fgm#"/>
  <p:tag name="KSO_WM_TEMPLATE_CATEGORY" val="custom"/>
  <p:tag name="KSO_WM_TEMPLATE_INDEX" val="40494643"/>
  <p:tag name="KSO_WM_UNIT_LAYERLEVEL" val="1"/>
  <p:tag name="KSO_WM_UNIT_ID" val="custom40494643_3*a*1"/>
  <p:tag name="KSO_WM_TAG_VERSION" val="3.0"/>
  <p:tag name="KSO_WM_UNIT_ISCONTENTSTITLE" val="0"/>
  <p:tag name="KSO_WM_UNIT_ISNUMDGMTITLE" val="0"/>
  <p:tag name="KSO_WM_UNIT_PRESET_TEXT" val="章节页的标题"/>
  <p:tag name="KSO_WM_UNIT_NOCLEAR" val="0"/>
  <p:tag name="KSO_WM_UNIT_VALUE" val="24"/>
  <p:tag name="KSO_WM_UNIT_HIGHLIGHT" val="0"/>
  <p:tag name="KSO_WM_UNIT_COMPATIBLE" val="0"/>
  <p:tag name="KSO_WM_UNIT_DIAGRAM_ISNUMVISUAL" val="0"/>
  <p:tag name="KSO_WM_UNIT_DIAGRAM_ISREFERUNIT" val="0"/>
</p:tagLst>
</file>

<file path=ppt/tags/tag302.xml><?xml version="1.0" encoding="utf-8"?>
<p:tagLst xmlns:p="http://schemas.openxmlformats.org/presentationml/2006/main">
  <p:tag name="KSO_WM_BEAUTIFY_FLAG" val="#wm#"/>
  <p:tag name="KSO_WM_UNIT_INDEX" val="1"/>
  <p:tag name="KSO_WM_UNIT_TYPE" val="e"/>
  <p:tag name="KSO_WM_UNIT_PRESET_TEXT" val="01"/>
  <p:tag name="KSO_WM_FIGMA_FLAG" val="#fgm#"/>
  <p:tag name="KSO_WM_TEMPLATE_CATEGORY" val="custom"/>
  <p:tag name="KSO_WM_TEMPLATE_INDEX" val="40494643"/>
  <p:tag name="KSO_WM_UNIT_LAYERLEVEL" val="1"/>
  <p:tag name="KSO_WM_UNIT_ID" val="custom40494643_3*e*1"/>
  <p:tag name="KSO_WM_TAG_VERSION" val="3.0"/>
  <p:tag name="KSO_WM_UNIT_NOCLEAR" val="0"/>
  <p:tag name="KSO_WM_UNIT_HIGHLIGHT" val="0"/>
  <p:tag name="KSO_WM_UNIT_COMPATIBLE" val="1"/>
  <p:tag name="KSO_WM_UNIT_DIAGRAM_ISNUMVISUAL" val="0"/>
  <p:tag name="KSO_WM_UNIT_DIAGRAM_ISREFERUNIT" val="0"/>
</p:tagLst>
</file>

<file path=ppt/tags/tag303.xml><?xml version="1.0" encoding="utf-8"?>
<p:tagLst xmlns:p="http://schemas.openxmlformats.org/presentationml/2006/main">
  <p:tag name="KSO_WM_FIGMA_LIMIT" val=""/>
  <p:tag name="KSO_WM_FIGMA_SLIDE_GROUP" val="1"/>
  <p:tag name="KSO_WM_SLIDE_TYPE" val="sectionTitle"/>
  <p:tag name="KSO_WM_TEMPLATE_SUBCATEGORY" val="29"/>
  <p:tag name="KSO_WM_TAG_VERSION" val="3.0"/>
  <p:tag name="KSO_WM_TEMPLATE_CATEGORY" val="custom"/>
  <p:tag name="KSO_WM_TEMPLATE_INDEX" val="40494643"/>
  <p:tag name="KSO_WM_SLIDE_ID" val="custom40494643_3"/>
  <p:tag name="KSO_WM_TEMPLATE_MASTER_TYPE" val="0"/>
  <p:tag name="KSO_WM_TEMPLATE_COLOR_TYPE" val="0"/>
  <p:tag name="KSO_WM_SLIDE_ITEM_CNT" val="0"/>
  <p:tag name="KSO_WM_SLIDE_INDEX" val="3"/>
  <p:tag name="KSO_WM_BEAUTIFY_FLAG" val="#wm#"/>
  <p:tag name="KSO_WM_SLIDE_LAYOUT" val="a_e"/>
  <p:tag name="KSO_WM_SLIDE_LAYOUT_CNT" val="1_1"/>
</p:tagLst>
</file>

<file path=ppt/tags/tag304.xml><?xml version="1.0" encoding="utf-8"?>
<p:tagLst xmlns:p="http://schemas.openxmlformats.org/presentationml/2006/main">
  <p:tag name="KSO_DOCER_RESOURCE_TRACE_INFO" val="{&quot;id&quot;:&quot;104236006&quot;,&quot;origin&quot;:0,&quot;type&quot;:&quot;pictures&quot;,&quot;user&quot;:&quot;628373018&quot;}"/>
</p:tagLst>
</file>

<file path=ppt/tags/tag305.xml><?xml version="1.0" encoding="utf-8"?>
<p:tagLst xmlns:p="http://schemas.openxmlformats.org/presentationml/2006/main">
  <p:tag name="KSO_DOCER_RESOURCE_TRACE_INFO" val="{&quot;id&quot;:&quot;73563488&quot;,&quot;origin&quot;:0,&quot;type&quot;:&quot;pictures&quot;,&quot;user&quot;:&quot;628373018&quot;}"/>
</p:tagLst>
</file>

<file path=ppt/tags/tag30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d00b6652b6dadd530645e7972633548063cca49a"/>
  <p:tag name="KSO_WM_NEWLAYOUT_GROUP_ID" val="layout_2"/>
  <p:tag name="KSO_WM_NEWLAYOUT_ID" val="slide_601b8a6f8f27b735"/>
  <p:tag name="KSO_WM_UNIT_PRESET_TEXT" val="单击此处添加标题"/>
</p:tagLst>
</file>

<file path=ppt/tags/tag307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30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项标题"/>
</p:tagLst>
</file>

<file path=ppt/tags/tag30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  <p:tag name="KSO_WM_UNIT_PRESET_TEXT" val=" "/>
</p:tagLst>
</file>

<file path=ppt/tags/tag31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项标题"/>
</p:tagLst>
</file>

<file path=ppt/tags/tag31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313.xml><?xml version="1.0" encoding="utf-8"?>
<p:tagLst xmlns:p="http://schemas.openxmlformats.org/presentationml/2006/main">
  <p:tag name="KSO_WM_DIAGRAM_GROUP_CODE" val="1"/>
  <p:tag name="KSO_WM_FIGMA_FLAG" val="#fgm#"/>
  <p:tag name="KSO_WM_UNIT_PRESET_TEXT" val="单击此处添加项正文"/>
</p:tagLst>
</file>

<file path=ppt/tags/tag314.xml><?xml version="1.0" encoding="utf-8"?>
<p:tagLst xmlns:p="http://schemas.openxmlformats.org/presentationml/2006/main">
  <p:tag name="KSO_WM_DIAGRAM_VIRTUALLY_FRAME" val="{&quot;height&quot;:211.1,&quot;left&quot;:370,&quot;top&quot;:158.85,&quot;width&quot;:486.4}"/>
</p:tagLst>
</file>

<file path=ppt/tags/tag315.xml><?xml version="1.0" encoding="utf-8"?>
<p:tagLst xmlns:p="http://schemas.openxmlformats.org/presentationml/2006/main">
  <p:tag name="KSO_WM_DIAGRAM_VIRTUALLY_FRAME" val="{&quot;height&quot;:211.1,&quot;left&quot;:370,&quot;top&quot;:158.85,&quot;width&quot;:486.4}"/>
</p:tagLst>
</file>

<file path=ppt/tags/tag316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43722"/>
  <p:tag name="KSO_WM_TEMPLATE_SLIDE_ID" val="slide_601b8a6f8f27b735"/>
  <p:tag name="resource_record_key" val="{&quot;19&quot;:[50071193],&quot;65&quot;:[40494643]}"/>
</p:tagLst>
</file>

<file path=ppt/tags/tag31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73377cf7ff17285d9c89a3954b39170af40e3a32"/>
  <p:tag name="KSO_WM_NEWLAYOUT_GROUP_ID" val="layout_10013"/>
  <p:tag name="KSO_WM_NEWLAYOUT_ID" val="slide_8b398fc64e4c05a5"/>
  <p:tag name="KSO_WM_UNIT_PRESET_TEXT" val="单击此处添加标题"/>
</p:tagLst>
</file>

<file path=ppt/tags/tag318.xml><?xml version="1.0" encoding="utf-8"?>
<p:tagLst xmlns:p="http://schemas.openxmlformats.org/presentationml/2006/main">
  <p:tag name="KSO_WM_DIAGRAM_GROUP_CODE" val="1"/>
  <p:tag name="KSO_WM_FIGMA_FLAG" val="#fgm#"/>
  <p:tag name="KSO_WM_UNIT_PRESET_TEXT" val="单击此处添加项标题"/>
</p:tagLst>
</file>

<file path=ppt/tags/tag319.xml><?xml version="1.0" encoding="utf-8"?>
<p:tagLst xmlns:p="http://schemas.openxmlformats.org/presentationml/2006/main">
  <p:tag name="KSO_WM_DIAGRAM_GROUP_CODE" val="1"/>
  <p:tag name="KSO_WM_FIGMA_FLAG" val="#fgm#"/>
  <p:tag name="KSO_WM_UNIT_PRESET_TEXT" val="单击此处添加项正文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DIAGRAM_GROUP_CODE" val="1"/>
  <p:tag name="KSO_WM_FIGMA_FLAG" val="#fgm#"/>
  <p:tag name="KSO_WM_UNIT_PRESET_TEXT" val="单击此处添加项标题"/>
</p:tagLst>
</file>

<file path=ppt/tags/tag321.xml><?xml version="1.0" encoding="utf-8"?>
<p:tagLst xmlns:p="http://schemas.openxmlformats.org/presentationml/2006/main">
  <p:tag name="KSO_WM_DIAGRAM_GROUP_CODE" val="1"/>
  <p:tag name="KSO_WM_FIGMA_FLAG" val="#fgm#"/>
  <p:tag name="KSO_WM_UNIT_PRESET_TEXT" val="单击此处添加项正文"/>
</p:tagLst>
</file>

<file path=ppt/tags/tag322.xml><?xml version="1.0" encoding="utf-8"?>
<p:tagLst xmlns:p="http://schemas.openxmlformats.org/presentationml/2006/main">
  <p:tag name="KSO_WM_DIAGRAM_GROUP_CODE" val="1"/>
  <p:tag name="KSO_WM_FIGMA_FLAG" val="#fgm#"/>
  <p:tag name="KSO_WM_UNIT_PRESET_TEXT" val="单击此处添加项标题"/>
</p:tagLst>
</file>

<file path=ppt/tags/tag323.xml><?xml version="1.0" encoding="utf-8"?>
<p:tagLst xmlns:p="http://schemas.openxmlformats.org/presentationml/2006/main">
  <p:tag name="KSO_WM_DIAGRAM_GROUP_CODE" val="1"/>
  <p:tag name="KSO_WM_FIGMA_FLAG" val="#fgm#"/>
  <p:tag name="KSO_WM_UNIT_PRESET_TEXT" val="单击此处添加项正文"/>
</p:tagLst>
</file>

<file path=ppt/tags/tag324.xml><?xml version="1.0" encoding="utf-8"?>
<p:tagLst xmlns:p="http://schemas.openxmlformats.org/presentationml/2006/main">
  <p:tag name="KSO_DOCER_RESOURCE_TRACE_INFO" val="{&quot;id&quot;:&quot;169583311&quot;,&quot;origin&quot;:0,&quot;type&quot;:&quot;pictures&quot;,&quot;user&quot;:&quot;628373018&quot;}"/>
</p:tagLst>
</file>

<file path=ppt/tags/tag325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43722"/>
  <p:tag name="KSO_WM_TEMPLATE_SLIDE_ID" val="slide_8b398fc64e4c05a5"/>
</p:tagLst>
</file>

<file path=ppt/tags/tag32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a410897c53540b40c7fa1a1789a0b36ffcc6375f"/>
  <p:tag name="KSO_WM_NEWLAYOUT_GROUP_ID" val="layout_30"/>
  <p:tag name="KSO_WM_NEWLAYOUT_ID" val="slide_3d2465070914cbc5"/>
  <p:tag name="KSO_WM_UNIT_PRESET_TEXT" val="单击此处添加标题"/>
</p:tagLst>
</file>

<file path=ppt/tags/tag327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  <p:tag name="KSO_WM_UNIT_PRESET_TEXT" val=" "/>
</p:tagLst>
</file>

<file path=ppt/tags/tag328.xml><?xml version="1.0" encoding="utf-8"?>
<p:tagLst xmlns:p="http://schemas.openxmlformats.org/presentationml/2006/main">
  <p:tag name="KSO_WM_DIAGRAM_GROUP_CODE" val="1"/>
  <p:tag name="KSO_WM_FIGMA_FLAG" val="#fgm#"/>
  <p:tag name="KSO_WM_UNIT_PRESET_TEXT" val="单击此处添加项标题"/>
</p:tagLst>
</file>

<file path=ppt/tags/tag329.xml><?xml version="1.0" encoding="utf-8"?>
<p:tagLst xmlns:p="http://schemas.openxmlformats.org/presentationml/2006/main">
  <p:tag name="KSO_WM_DIAGRAM_GROUP_CODE" val="1"/>
  <p:tag name="KSO_WM_FIGMA_FLAG" val="#fgm#"/>
  <p:tag name="KSO_WM_UNIT_PRESET_TEXT" val="单击此处添加项正文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  <p:tag name="KSO_WM_UNIT_PRESET_TEXT" val=" "/>
</p:tagLst>
</file>

<file path=ppt/tags/tag331.xml><?xml version="1.0" encoding="utf-8"?>
<p:tagLst xmlns:p="http://schemas.openxmlformats.org/presentationml/2006/main">
  <p:tag name="KSO_WM_DIAGRAM_GROUP_CODE" val="1"/>
  <p:tag name="KSO_WM_FIGMA_FLAG" val="#fgm#"/>
  <p:tag name="KSO_WM_UNIT_PRESET_TEXT" val="单击此处添加项标题"/>
</p:tagLst>
</file>

<file path=ppt/tags/tag332.xml><?xml version="1.0" encoding="utf-8"?>
<p:tagLst xmlns:p="http://schemas.openxmlformats.org/presentationml/2006/main">
  <p:tag name="KSO_WM_DIAGRAM_GROUP_CODE" val="1"/>
  <p:tag name="KSO_WM_FIGMA_FLAG" val="#fgm#"/>
  <p:tag name="KSO_WM_UNIT_PRESET_TEXT" val="单击此处添加项正文"/>
</p:tagLst>
</file>

<file path=ppt/tags/tag333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  <p:tag name="KSO_WM_UNIT_PRESET_TEXT" val=" "/>
</p:tagLst>
</file>

<file path=ppt/tags/tag334.xml><?xml version="1.0" encoding="utf-8"?>
<p:tagLst xmlns:p="http://schemas.openxmlformats.org/presentationml/2006/main">
  <p:tag name="KSO_WM_DIAGRAM_GROUP_CODE" val="1"/>
  <p:tag name="KSO_WM_FIGMA_FLAG" val="#fgm#"/>
  <p:tag name="KSO_WM_UNIT_PRESET_TEXT" val="单击此处添加项标题"/>
</p:tagLst>
</file>

<file path=ppt/tags/tag335.xml><?xml version="1.0" encoding="utf-8"?>
<p:tagLst xmlns:p="http://schemas.openxmlformats.org/presentationml/2006/main">
  <p:tag name="KSO_WM_DIAGRAM_GROUP_CODE" val="1"/>
  <p:tag name="KSO_WM_FIGMA_FLAG" val="#fgm#"/>
  <p:tag name="KSO_WM_UNIT_PRESET_TEXT" val="单击此处添加项正文"/>
</p:tagLst>
</file>

<file path=ppt/tags/tag33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  <p:tag name="MH_PIC_SOURCE_TYPE" val="generate_slide_ai*{&quot;id&quot;:&quot;http://zh-ai-group.ks3-cn-beijing-internal.ksyun.com/image_generate/image_process/production/202605/926f175b-27f1-4060-b147-18428ccf1795.jpg?Expires=1811762665\u0026AWSAccessKeyId=AKLT9NSy7kh8TIS1UzNqLRY2\u0026Signature=7X6yCKIkGOFEeU0v7Elxumt2t%2Fg%3D&quot;,&quot;product_name&quot;:&quot;wps-wpp-pc&quot;,&quot;intention_code&quot;:&quot;wps_wpp_generate_outline_pay&quot;}*auto_qingqiu_3.0.7_prod*1780226606309_0fbd26_e93aed3fef3b-slide-8"/>
  <p:tag name="KSO_DOCER_RESOURCE_TRACE_INFO" val="{&quot;id&quot;:&quot;177086511&quot;,&quot;origin&quot;:0,&quot;type&quot;:&quot;pictures&quot;,&quot;user&quot;:&quot;628373018&quot;}"/>
</p:tagLst>
</file>

<file path=ppt/tags/tag337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43722"/>
  <p:tag name="KSO_WM_TEMPLATE_SLIDE_ID" val="slide_3d2465070914cbc5"/>
</p:tagLst>
</file>

<file path=ppt/tags/tag338.xml><?xml version="1.0" encoding="utf-8"?>
<p:tagLst xmlns:p="http://schemas.openxmlformats.org/presentationml/2006/main">
  <p:tag name="KSO_WM_BEAUTIFY_FLAG" val="#wm#"/>
  <p:tag name="KSO_WM_UNIT_INDEX" val="1"/>
  <p:tag name="KSO_WM_UNIT_TYPE" val="a"/>
  <p:tag name="KSO_WM_FIGMA_FLAG" val="#fgm#"/>
  <p:tag name="KSO_WM_TEMPLATE_CATEGORY" val="custom"/>
  <p:tag name="KSO_WM_TEMPLATE_INDEX" val="40494643"/>
  <p:tag name="KSO_WM_UNIT_LAYERLEVEL" val="1"/>
  <p:tag name="KSO_WM_UNIT_ID" val="custom40494643_3*a*1"/>
  <p:tag name="KSO_WM_TAG_VERSION" val="3.0"/>
  <p:tag name="KSO_WM_UNIT_ISCONTENTSTITLE" val="0"/>
  <p:tag name="KSO_WM_UNIT_ISNUMDGMTITLE" val="0"/>
  <p:tag name="KSO_WM_UNIT_PRESET_TEXT" val="章节页的标题"/>
  <p:tag name="KSO_WM_UNIT_NOCLEAR" val="0"/>
  <p:tag name="KSO_WM_UNIT_VALUE" val="24"/>
  <p:tag name="KSO_WM_UNIT_HIGHLIGHT" val="0"/>
  <p:tag name="KSO_WM_UNIT_COMPATIBLE" val="0"/>
  <p:tag name="KSO_WM_UNIT_DIAGRAM_ISNUMVISUAL" val="0"/>
  <p:tag name="KSO_WM_UNIT_DIAGRAM_ISREFERUNIT" val="0"/>
</p:tagLst>
</file>

<file path=ppt/tags/tag339.xml><?xml version="1.0" encoding="utf-8"?>
<p:tagLst xmlns:p="http://schemas.openxmlformats.org/presentationml/2006/main">
  <p:tag name="KSO_WM_BEAUTIFY_FLAG" val="#wm#"/>
  <p:tag name="KSO_WM_UNIT_INDEX" val="1"/>
  <p:tag name="KSO_WM_UNIT_TYPE" val="e"/>
  <p:tag name="KSO_WM_UNIT_PRESET_TEXT" val="01"/>
  <p:tag name="KSO_WM_FIGMA_FLAG" val="#fgm#"/>
  <p:tag name="KSO_WM_TEMPLATE_CATEGORY" val="custom"/>
  <p:tag name="KSO_WM_TEMPLATE_INDEX" val="40494643"/>
  <p:tag name="KSO_WM_UNIT_LAYERLEVEL" val="1"/>
  <p:tag name="KSO_WM_UNIT_ID" val="custom40494643_3*e*1"/>
  <p:tag name="KSO_WM_TAG_VERSION" val="3.0"/>
  <p:tag name="KSO_WM_UNIT_NOCLEAR" val="0"/>
  <p:tag name="KSO_WM_UNIT_HIGHLIGHT" val="0"/>
  <p:tag name="KSO_WM_UNIT_COMPATIBLE" val="1"/>
  <p:tag name="KSO_WM_UNIT_DIAGRAM_ISNUMVISUAL" val="0"/>
  <p:tag name="KSO_WM_UNIT_DIAGRAM_ISREFERUNIT" val="0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340.xml><?xml version="1.0" encoding="utf-8"?>
<p:tagLst xmlns:p="http://schemas.openxmlformats.org/presentationml/2006/main">
  <p:tag name="KSO_WM_FIGMA_LIMIT" val=""/>
  <p:tag name="KSO_WM_FIGMA_SLIDE_GROUP" val="1"/>
  <p:tag name="KSO_WM_SLIDE_TYPE" val="sectionTitle"/>
  <p:tag name="KSO_WM_TEMPLATE_SUBCATEGORY" val="29"/>
  <p:tag name="KSO_WM_TAG_VERSION" val="3.0"/>
  <p:tag name="KSO_WM_TEMPLATE_CATEGORY" val="custom"/>
  <p:tag name="KSO_WM_TEMPLATE_INDEX" val="40494643"/>
  <p:tag name="KSO_WM_SLIDE_ID" val="custom40494643_3"/>
  <p:tag name="KSO_WM_TEMPLATE_MASTER_TYPE" val="0"/>
  <p:tag name="KSO_WM_TEMPLATE_COLOR_TYPE" val="0"/>
  <p:tag name="KSO_WM_SLIDE_ITEM_CNT" val="0"/>
  <p:tag name="KSO_WM_SLIDE_INDEX" val="3"/>
  <p:tag name="KSO_WM_BEAUTIFY_FLAG" val="#wm#"/>
  <p:tag name="KSO_WM_SLIDE_LAYOUT" val="a_e"/>
  <p:tag name="KSO_WM_SLIDE_LAYOUT_CNT" val="1_1"/>
</p:tagLst>
</file>

<file path=ppt/tags/tag341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</p:tagLst>
</file>

<file path=ppt/tags/tag342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3*7*0*1"/>
  <p:tag name="KSO_WM_CARDGROUP_ID" val="4d844fd6040f4e109fbb8fd289503bd9"/>
  <p:tag name="KSO_WM_CARDGROUP_STYLE_INFO" val="C1_sc_p2*standard*1"/>
  <p:tag name="KSO_WM_FIGMA_FLAG" val="#fgm#"/>
  <p:tag name="KSO_WM_FOLLOW_SHAPE_UNIT_TAG" val="1_1_1*l_h_y*"/>
  <p:tag name="KSO_WM_NEWLAYOUT_GROUP_ID" val="6"/>
  <p:tag name="KSO_WM_NEWLAYOUT_ID" val="lay_b852dd5a6fff5013a8acbabd8b3939b6424b8e55"/>
  <p:tag name="KSO_WM_SLIDE_FIGMA_DIAGRAM" val="1"/>
  <p:tag name="KSO_WM_UNIT_INDEX" val="1_1_1"/>
  <p:tag name="KSO_WM_UNIT_TYPE" val="l_h_i"/>
  <p:tag name="KSO_WM_CARDGROUP_LAYOUT_DATA" val="{&quot;cardRct&quot;:[1472.8205128205127,2185.1840120663646,15130.165912518853,3493.9539969834095],&quot;lytRct&quot;:[1472,2185,15131,7309],&quot;rct&quot;:[1472,2185,15131,7309],&quot;spRct&quot;:[0,0,15130,3494]}"/>
  <p:tag name="KSO_WM_CARDGROUP_REVERSE_POSITION" val="0"/>
</p:tagLst>
</file>

<file path=ppt/tags/tag343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3*7*0*1"/>
  <p:tag name="KSO_WM_CARDGROUP_ID" val="4d844fd6040f4e109fbb8fd289503bd9"/>
  <p:tag name="KSO_WM_CARDGROUP_STYLE_INFO" val="C1_sc_p2*standard*1"/>
  <p:tag name="KSO_WM_FIGMA_FLAG" val="#fgm#"/>
  <p:tag name="KSO_WM_FOLLOW_SHAPE_UNIT_TAG" val="1_1_1*l_h_x*"/>
  <p:tag name="KSO_WM_NEWLAYOUT_GROUP_ID" val="6"/>
  <p:tag name="KSO_WM_NEWLAYOUT_ID" val="lay_b852dd5a6fff5013a8acbabd8b3939b6424b8e55"/>
  <p:tag name="KSO_WM_SLIDE_FIGMA_DIAGRAM" val="1"/>
  <p:tag name="KSO_WM_UNIT_INDEX" val="1_1_2"/>
  <p:tag name="KSO_WM_UNIT_TYPE" val="l_h_i"/>
  <p:tag name="KSO_WM_CARDGROUP_LAYOUT_DATA" val="{&quot;cardRct&quot;:[1472.8205128205127,2185.1840120663646,15130.165912518853,3493.9539969834095],&quot;lytRct&quot;:[1472,2185,15131,7309],&quot;rct&quot;:[1472,2185,15131,7309],&quot;spRct&quot;:[480,1107,1760,2387]}"/>
  <p:tag name="KSO_WM_CARDGROUP_REVERSE_POSITION" val="0"/>
</p:tagLst>
</file>

<file path=ppt/tags/tag344.xml><?xml version="1.0" encoding="utf-8"?>
<p:tagLst xmlns:p="http://schemas.openxmlformats.org/presentationml/2006/main">
  <p:tag name="KSO_WM_ICON_DRAW_MD4" val="04df74c3ad947ed48a84bfef5acddbcb"/>
  <p:tag name="KSO_WM_AILAYOUT_OPTION" val="0_0_1_0"/>
  <p:tag name="KSO_WM_BEAUTIFY_FLAG" val="#wm#"/>
  <p:tag name="KSO_WM_CARDGOUR_SOURCE_FROM" val="aipagebeautify"/>
  <p:tag name="KSO_WM_CARDGROUP_FEATURE" val="1*3*7*0*1"/>
  <p:tag name="KSO_WM_CARDGROUP_ID" val="4d844fd6040f4e109fbb8fd289503bd9"/>
  <p:tag name="KSO_WM_CARDGROUP_STYLE_INFO" val="C1_sc_p2*standard*1"/>
  <p:tag name="KSO_WM_FIGMA_FLAG" val="#fgm#"/>
  <p:tag name="KSO_WM_NEWLAYOUT_GROUP_ID" val="6"/>
  <p:tag name="KSO_WM_NEWLAYOUT_ID" val="lay_b852dd5a6fff5013a8acbabd8b3939b6424b8e55"/>
  <p:tag name="KSO_WM_SLIDE_FIGMA_DIAGRAM" val="1"/>
  <p:tag name="KSO_WM_UNIT_INDEX" val="1_1_1"/>
  <p:tag name="KSO_WM_UNIT_TYPE" val="l_h_x"/>
  <p:tag name="KSO_WM_CARDGROUP_LAYOUT_DATA" val="{&quot;cardRct&quot;:[1472.8205128205127,2185.1840120663646,15130.165912518853,3493.9539969834095],&quot;lytRct&quot;:[1472,2185,15131,7309],&quot;rct&quot;:[1472,2185,15131,7309],&quot;spRct&quot;:[800,1427,1440,2067]}"/>
  <p:tag name="KSO_WM_UNIT_PRESET_IMAGE_MD4" val="o9Q+lQfQI8bQAUGo397ARg=="/>
  <p:tag name="KSO_WM_CARDGROUP_REVERSE_POSITION" val="0"/>
</p:tagLst>
</file>

<file path=ppt/tags/tag345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3*7*0*1"/>
  <p:tag name="KSO_WM_CARDGROUP_ID" val="4d844fd6040f4e109fbb8fd289503bd9"/>
  <p:tag name="KSO_WM_CARDGROUP_STYLE_INFO" val="C1_sc_p2*standard*1"/>
  <p:tag name="KSO_WM_FIGMA_FLAG" val="#fgm#"/>
  <p:tag name="KSO_WM_NEWLAYOUT_GROUP_ID" val="6"/>
  <p:tag name="KSO_WM_NEWLAYOUT_ID" val="lay_b852dd5a6fff5013a8acbabd8b3939b6424b8e55"/>
  <p:tag name="KSO_WM_SLIDE_FIGMA_DIAGRAM" val="1"/>
  <p:tag name="KSO_WM_UNIT_INDEX" val="1_1_1"/>
  <p:tag name="KSO_WM_UNIT_PRESET_TEXT" val="请在此输入您的文本。"/>
  <p:tag name="KSO_WM_UNIT_TYPE" val="l_h_f"/>
  <p:tag name="KSO_WM_CARDGROUP_LAYOUT_DATA" val="{&quot;cardRct&quot;:[1472.8205128205127,2185.1840120663646,15130.165912518853,3493.9539969834095],&quot;lytRct&quot;:[1472,2185,15131,7309],&quot;rct&quot;:[1472,2185,15131,7309],&quot;spRct&quot;:[2160,1267,14650,2227]}"/>
  <p:tag name="KSO_WM_CARDGROUP_REVERSE_POSITION" val="0"/>
</p:tagLst>
</file>

<file path=ppt/tags/tag346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3*7*0*1"/>
  <p:tag name="KSO_WM_CARDGROUP_ID" val="4d844fd6040f4e109fbb8fd289503bd9"/>
  <p:tag name="KSO_WM_CARDGROUP_STYLE_INFO" val="C1_sc_p2*standard*1"/>
  <p:tag name="KSO_WM_FIGMA_FLAG" val="#fgm#"/>
  <p:tag name="KSO_WM_FOLLOW_SHAPE_UNIT_TAG" val="1_2_1*l_h_y*"/>
  <p:tag name="KSO_WM_NEWLAYOUT_GROUP_ID" val="6"/>
  <p:tag name="KSO_WM_NEWLAYOUT_ID" val="lay_b852dd5a6fff5013a8acbabd8b3939b6424b8e55"/>
  <p:tag name="KSO_WM_SLIDE_FIGMA_DIAGRAM" val="1"/>
  <p:tag name="KSO_WM_UNIT_INDEX" val="1_2_1"/>
  <p:tag name="KSO_WM_UNIT_TYPE" val="l_h_i"/>
  <p:tag name="KSO_WM_CARDGROUP_LAYOUT_DATA" val="{&quot;cardRct&quot;:[1472.8205128205127,5999.138009049774,15130.165912518853,3493.9539969834095],&quot;lytRct&quot;:[1472,2185,15131,7309],&quot;rct&quot;:[1472,2185,15131,7309],&quot;spRct&quot;:[0,3814,15130,7308]}"/>
  <p:tag name="KSO_WM_CARDGROUP_REVERSE_POSITION" val="0"/>
</p:tagLst>
</file>

<file path=ppt/tags/tag347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3*7*0*1"/>
  <p:tag name="KSO_WM_CARDGROUP_ID" val="4d844fd6040f4e109fbb8fd289503bd9"/>
  <p:tag name="KSO_WM_CARDGROUP_STYLE_INFO" val="C1_sc_p2*standard*1"/>
  <p:tag name="KSO_WM_FIGMA_FLAG" val="#fgm#"/>
  <p:tag name="KSO_WM_FOLLOW_SHAPE_UNIT_TAG" val="1_2_1*l_h_x*"/>
  <p:tag name="KSO_WM_NEWLAYOUT_GROUP_ID" val="6"/>
  <p:tag name="KSO_WM_NEWLAYOUT_ID" val="lay_b852dd5a6fff5013a8acbabd8b3939b6424b8e55"/>
  <p:tag name="KSO_WM_SLIDE_FIGMA_DIAGRAM" val="1"/>
  <p:tag name="KSO_WM_UNIT_INDEX" val="1_2_2"/>
  <p:tag name="KSO_WM_UNIT_TYPE" val="l_h_i"/>
  <p:tag name="KSO_WM_CARDGROUP_LAYOUT_DATA" val="{&quot;cardRct&quot;:[1472.8205128205127,5999.138009049774,15130.165912518853,3493.9539969834095],&quot;lytRct&quot;:[1472,2185,15131,7309],&quot;rct&quot;:[1472,2185,15131,7309],&quot;spRct&quot;:[480,4921,1760,6201]}"/>
  <p:tag name="KSO_WM_CARDGROUP_REVERSE_POSITION" val="0"/>
</p:tagLst>
</file>

<file path=ppt/tags/tag348.xml><?xml version="1.0" encoding="utf-8"?>
<p:tagLst xmlns:p="http://schemas.openxmlformats.org/presentationml/2006/main">
  <p:tag name="KSO_WM_ICON_DRAW_MD4" val="057bc861ae2130e01d64a328f0666989"/>
  <p:tag name="KSO_WM_AILAYOUT_OPTION" val="0_0_1_0"/>
  <p:tag name="KSO_WM_BEAUTIFY_FLAG" val="#wm#"/>
  <p:tag name="KSO_WM_CARDGOUR_SOURCE_FROM" val="aipagebeautify"/>
  <p:tag name="KSO_WM_CARDGROUP_FEATURE" val="1*3*7*0*1"/>
  <p:tag name="KSO_WM_CARDGROUP_ID" val="4d844fd6040f4e109fbb8fd289503bd9"/>
  <p:tag name="KSO_WM_CARDGROUP_STYLE_INFO" val="C1_sc_p2*standard*1"/>
  <p:tag name="KSO_WM_FIGMA_FLAG" val="#fgm#"/>
  <p:tag name="KSO_WM_NEWLAYOUT_GROUP_ID" val="6"/>
  <p:tag name="KSO_WM_NEWLAYOUT_ID" val="lay_b852dd5a6fff5013a8acbabd8b3939b6424b8e55"/>
  <p:tag name="KSO_WM_SLIDE_FIGMA_DIAGRAM" val="1"/>
  <p:tag name="KSO_WM_UNIT_INDEX" val="1_2_1"/>
  <p:tag name="KSO_WM_UNIT_TYPE" val="l_h_x"/>
  <p:tag name="KSO_WM_CARDGROUP_LAYOUT_DATA" val="{&quot;cardRct&quot;:[1472.8205128205127,5999.138009049774,15130.165912518853,3493.9539969834095],&quot;lytRct&quot;:[1472,2185,15131,7309],&quot;rct&quot;:[1472,2185,15131,7309],&quot;spRct&quot;:[800,5241,1440,5881]}"/>
  <p:tag name="KSO_WM_UNIT_PRESET_IMAGE_MD4" val="Z76YCJevAsk2dN/jTgPINQ=="/>
  <p:tag name="KSO_WM_CARDGROUP_REVERSE_POSITION" val="0"/>
</p:tagLst>
</file>

<file path=ppt/tags/tag349.xml><?xml version="1.0" encoding="utf-8"?>
<p:tagLst xmlns:p="http://schemas.openxmlformats.org/presentationml/2006/main">
  <p:tag name="KSO_WM_AILAYOUT_OPTION" val="0_0_1_0"/>
  <p:tag name="KSO_WM_BEAUTIFY_FLAG" val="#wm#"/>
  <p:tag name="KSO_WM_CARDGOUR_SOURCE_FROM" val="aipagebeautify"/>
  <p:tag name="KSO_WM_CARDGROUP_FEATURE" val="1*3*7*0*1"/>
  <p:tag name="KSO_WM_CARDGROUP_ID" val="4d844fd6040f4e109fbb8fd289503bd9"/>
  <p:tag name="KSO_WM_CARDGROUP_STYLE_INFO" val="C1_sc_p2*standard*1"/>
  <p:tag name="KSO_WM_FIGMA_FLAG" val="#fgm#"/>
  <p:tag name="KSO_WM_NEWLAYOUT_GROUP_ID" val="6"/>
  <p:tag name="KSO_WM_NEWLAYOUT_ID" val="lay_b852dd5a6fff5013a8acbabd8b3939b6424b8e55"/>
  <p:tag name="KSO_WM_SLIDE_FIGMA_DIAGRAM" val="1"/>
  <p:tag name="KSO_WM_UNIT_INDEX" val="1_2_1"/>
  <p:tag name="KSO_WM_UNIT_PRESET_TEXT" val="请在此输入您的文本。"/>
  <p:tag name="KSO_WM_UNIT_TYPE" val="l_h_f"/>
  <p:tag name="KSO_WM_CARDGROUP_LAYOUT_DATA" val="{&quot;cardRct&quot;:[1472.8205128205127,5999.138009049774,15130.165912518853,3493.9539969834095],&quot;lytRct&quot;:[1472,2185,15131,7309],&quot;rct&quot;:[1472,2185,15131,7309],&quot;spRct&quot;:[2160,5081,14650,6041]}"/>
  <p:tag name="KSO_WM_CARDGROUP_REVERSE_POSITION" val="0"/>
</p:tagLst>
</file>

<file path=ppt/tags/tag35.xml><?xml version="1.0" encoding="utf-8"?>
<p:tagLst xmlns:p="http://schemas.openxmlformats.org/presentationml/2006/main">
  <p:tag name="KSO_WM_BEAUTIFY_FLAG" val="#wm#"/>
  <p:tag name="KSO_WM_UNIT_INDEX" val="2"/>
  <p:tag name="KSO_WM_UNIT_TYPE" val="i"/>
  <p:tag name="KSO_WM_UNIT_HIGHLIGHT" val="0"/>
  <p:tag name="KSO_WM_UNIT_COMPATIBLE" val="0"/>
  <p:tag name="KSO_WM_UNIT_DIAGRAM_ISNUMVISUAL" val="0"/>
  <p:tag name="KSO_WM_UNIT_DIAGRAM_ISREFERUNIT" val="0"/>
  <p:tag name="KSO_WM_UNIT_ID" val="_1*i*2"/>
  <p:tag name="KSO_WM_UNIT_LAYERLEVEL" val="1"/>
  <p:tag name="KSO_WM_TAG_VERSION" val="3.0"/>
</p:tagLst>
</file>

<file path=ppt/tags/tag350.xml><?xml version="1.0" encoding="utf-8"?>
<p:tagLst xmlns:p="http://schemas.openxmlformats.org/presentationml/2006/main">
  <p:tag name="KSO_WM_TEMPLATE_SLIDE_ID" val="lay_b852dd5a6fff5013a8acbabd8b3939b6424b8e55"/>
  <p:tag name="KSO_WM_SLIDE_ITEM_CNT" val="2"/>
  <p:tag name="KSO_WM_SLIDE_CHECK_HASH" val="82b9eefce1715f80d825d07bd60218c3375218bb"/>
</p:tagLst>
</file>

<file path=ppt/tags/tag35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7eb94589288680e14e3661f44b1a3434984fd934"/>
  <p:tag name="KSO_WM_NEWLAYOUT_GROUP_ID" val="layout_26"/>
  <p:tag name="KSO_WM_NEWLAYOUT_ID" val="slide_89ef8a093ea5c45f"/>
  <p:tag name="KSO_WM_UNIT_PRESET_TEXT" val="单击此处添加标题"/>
</p:tagLst>
</file>

<file path=ppt/tags/tag352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35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https://sjzg-images.ks3-cn-beijing-internal.ksyun.com/tim_gen_images/doubao_gen/6eca50754f2f0d6c1b7d9b9296a1b3bf_0.png?Expires=1780313060\u0026AWSAccessKeyId=AKLTHzmNYxS86KQFnb2pvxtA\u0026Signature=NRNfPnHFPaacJZ%2FwiH9IyMly%2F44%3D&quot;,&quot;product_name&quot;:&quot;wps-wpp-pc&quot;,&quot;intention_code&quot;:&quot;wps_wpp_generate_outline_pay&quot;}*auto_cache_hit_3.0.7_prod*1780226606309_0fbd26_e93aed3fef3b-slide-11"/>
</p:tagLst>
</file>

<file path=ppt/tags/tag35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35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356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PRESET_TEXT" val=" "/>
</p:tagLst>
</file>

<file path=ppt/tags/tag35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  <p:tag name="MH_PIC_SOURCE_TYPE" val="generate_slide_ai*{&quot;id&quot;:&quot;https://sjzg-images.ks3-cn-beijing-internal.ksyun.com/tim_gen_images/doubao_gen/17874d87a5a6dda7555d5cdcfc4576ff_0.png?Expires=1780313060\u0026AWSAccessKeyId=AKLTHzmNYxS86KQFnb2pvxtA\u0026Signature=pVXnXHpSOIA%2Bl3bUz3G4unlXSnU%3D&quot;,&quot;product_name&quot;:&quot;wps-wpp-pc&quot;,&quot;intention_code&quot;:&quot;wps_wpp_generate_outline_pay&quot;}*auto_cache_hit_3.0.7_prod*1780226606309_0fbd26_e93aed3fef3b-slide-11"/>
</p:tagLst>
</file>

<file path=ppt/tags/tag35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35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36.xml><?xml version="1.0" encoding="utf-8"?>
<p:tagLst xmlns:p="http://schemas.openxmlformats.org/presentationml/2006/main">
  <p:tag name="KSO_WM_BEAUTIFY_FLAG" val="#wm#"/>
  <p:tag name="KSO_WM_UNIT_INDEX" val="3"/>
  <p:tag name="KSO_WM_UNIT_TYPE" val="i"/>
  <p:tag name="KSO_WM_UNIT_HIGHLIGHT" val="0"/>
  <p:tag name="KSO_WM_UNIT_COMPATIBLE" val="0"/>
  <p:tag name="KSO_WM_UNIT_DIAGRAM_ISNUMVISUAL" val="0"/>
  <p:tag name="KSO_WM_UNIT_DIAGRAM_ISREFERUNIT" val="0"/>
  <p:tag name="KSO_WM_UNIT_ID" val="_1*i*3"/>
  <p:tag name="KSO_WM_UNIT_LAYERLEVEL" val="1"/>
  <p:tag name="KSO_WM_TAG_VERSION" val="3.0"/>
</p:tagLst>
</file>

<file path=ppt/tags/tag360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43722"/>
  <p:tag name="KSO_WM_TEMPLATE_SLIDE_ID" val="slide_89ef8a093ea5c45f"/>
</p:tagLst>
</file>

<file path=ppt/tags/tag36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776783c812121b2f9d99f446100c016dcbbdf162"/>
  <p:tag name="KSO_WM_NEWLAYOUT_GROUP_ID" val="layout_10007"/>
  <p:tag name="KSO_WM_NEWLAYOUT_ID" val="slide_e7c11081de56b2b2"/>
  <p:tag name="KSO_WM_UNIT_PRESET_TEXT" val="单击此处添加标题"/>
</p:tagLst>
</file>

<file path=ppt/tags/tag36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363.xml><?xml version="1.0" encoding="utf-8"?>
<p:tagLst xmlns:p="http://schemas.openxmlformats.org/presentationml/2006/main">
  <p:tag name="KSO_WM_DIAGRAM_GROUP_CODE" val="1"/>
  <p:tag name="KSO_WM_FIGMA_FLAG" val="#fgm#"/>
  <p:tag name="KSO_WM_UNIT_PRESET_TEXT" val="单击此处添加项正文"/>
</p:tagLst>
</file>

<file path=ppt/tags/tag364.xml><?xml version="1.0" encoding="utf-8"?>
<p:tagLst xmlns:p="http://schemas.openxmlformats.org/presentationml/2006/main">
  <p:tag name="KSO_WM_DIAGRAM_GROUP_CODE" val="1"/>
  <p:tag name="KSO_WM_FIGMA_FLAG" val="#fgm#"/>
  <p:tag name="KSO_WM_UNIT_PRESET_TEXT" val="单击此处添加项标题"/>
</p:tagLst>
</file>

<file path=ppt/tags/tag365.xml><?xml version="1.0" encoding="utf-8"?>
<p:tagLst xmlns:p="http://schemas.openxmlformats.org/presentationml/2006/main">
  <p:tag name="KSO_WM_DIAGRAM_GROUP_CODE" val="1"/>
  <p:tag name="KSO_WM_FIGMA_FLAG" val="#fgm#"/>
  <p:tag name="KSO_WM_UNIT_PRESET_TEXT" val="单击此处添加项正文"/>
</p:tagLst>
</file>

<file path=ppt/tags/tag366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43722"/>
  <p:tag name="KSO_WM_TEMPLATE_SLIDE_ID" val="slide_e7c11081de56b2b2"/>
</p:tagLst>
</file>

<file path=ppt/tags/tag36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d00b6652b6dadd530645e7972633548063cca49a"/>
  <p:tag name="KSO_WM_NEWLAYOUT_GROUP_ID" val="layout_2"/>
  <p:tag name="KSO_WM_NEWLAYOUT_ID" val="slide_601b8a6f8f27b735"/>
</p:tagLst>
</file>

<file path=ppt/tags/tag368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36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37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371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37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37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374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</p:tagLst>
</file>

<file path=ppt/tags/tag37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37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377.xml><?xml version="1.0" encoding="utf-8"?>
<p:tagLst xmlns:p="http://schemas.openxmlformats.org/presentationml/2006/main">
  <p:tag name="KSO_DOCER_RESOURCE_TRACE_INFO" val="{&quot;id&quot;:&quot;209385519&quot;,&quot;origin&quot;:0,&quot;type&quot;:&quot;pictures&quot;,&quot;user&quot;:&quot;628373018&quot;}"/>
</p:tagLst>
</file>

<file path=ppt/tags/tag378.xml><?xml version="1.0" encoding="utf-8"?>
<p:tagLst xmlns:p="http://schemas.openxmlformats.org/presentationml/2006/main">
  <p:tag name="KSO_DOCER_RESOURCE_TRACE_INFO" val="{&quot;id&quot;:&quot;221309451&quot;,&quot;origin&quot;:0,&quot;type&quot;:&quot;pictures&quot;,&quot;user&quot;:&quot;628373018&quot;}"/>
</p:tagLst>
</file>

<file path=ppt/tags/tag379.xml><?xml version="1.0" encoding="utf-8"?>
<p:tagLst xmlns:p="http://schemas.openxmlformats.org/presentationml/2006/main">
  <p:tag name="KSO_DOCER_RESOURCE_TRACE_INFO" val="{&quot;id&quot;:&quot;176819614&quot;,&quot;origin&quot;:0,&quot;type&quot;:&quot;pictures&quot;,&quot;user&quot;:&quot;628373018&quot;}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380.xml><?xml version="1.0" encoding="utf-8"?>
<p:tagLst xmlns:p="http://schemas.openxmlformats.org/presentationml/2006/main">
  <p:tag name="KSO_WM_BEAUTIFY_FLAG" val="#wm#"/>
  <p:tag name="KSO_WM_UNIT_INDEX" val="1"/>
  <p:tag name="KSO_WM_UNIT_TYPE" val="b"/>
  <p:tag name="KSO_WM_FIGMA_FLAG" val="#fgm#"/>
  <p:tag name="KSO_WM_TEMPLATE_CATEGORY" val="custom"/>
  <p:tag name="KSO_WM_TEMPLATE_INDEX" val="40494643"/>
  <p:tag name="KSO_WM_UNIT_LAYERLEVEL" val="1"/>
  <p:tag name="KSO_WM_UNIT_ID" val="custom40494643_5*b*1"/>
  <p:tag name="KSO_WM_TAG_VERSION" val="3.0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PRESET_TEXT" val="THE END"/>
</p:tagLst>
</file>

<file path=ppt/tags/tag381.xml><?xml version="1.0" encoding="utf-8"?>
<p:tagLst xmlns:p="http://schemas.openxmlformats.org/presentationml/2006/main">
  <p:tag name="KSO_WM_BEAUTIFY_FLAG" val="#wm#"/>
  <p:tag name="KSO_WM_UNIT_INDEX" val="1"/>
  <p:tag name="KSO_WM_UNIT_TYPE" val="a"/>
  <p:tag name="KSO_WM_FIGMA_FLAG" val="#fgm#"/>
  <p:tag name="KSO_WM_TEMPLATE_CATEGORY" val="custom"/>
  <p:tag name="KSO_WM_TEMPLATE_INDEX" val="40494643"/>
  <p:tag name="KSO_WM_UNIT_LAYERLEVEL" val="1"/>
  <p:tag name="KSO_WM_UNIT_ID" val="custom40494643_5*a*1"/>
  <p:tag name="KSO_WM_TAG_VERSION" val="3.0"/>
  <p:tag name="KSO_WM_UNIT_ISCONTENTSTITLE" val="0"/>
  <p:tag name="KSO_WM_UNIT_ISNUMDGMTITLE" val="0"/>
  <p:tag name="KSO_WM_UNIT_NOCLEAR" val="1"/>
  <p:tag name="KSO_WM_UNIT_HIGHLIGHT" val="0"/>
  <p:tag name="KSO_WM_UNIT_COMPATIBLE" val="0"/>
  <p:tag name="KSO_WM_UNIT_DIAGRAM_ISNUMVISUAL" val="0"/>
  <p:tag name="KSO_WM_UNIT_DIAGRAM_ISREFERUNIT" val="0"/>
  <p:tag name="KSO_WM_UNIT_PRESET_TEXT" val="谢谢观看"/>
</p:tagLst>
</file>

<file path=ppt/tags/tag382.xml><?xml version="1.0" encoding="utf-8"?>
<p:tagLst xmlns:p="http://schemas.openxmlformats.org/presentationml/2006/main">
  <p:tag name="KSO_WM_FIGMA_LIMIT" val=""/>
  <p:tag name="KSO_WM_FIGMA_SLIDE_GROUP" val="1"/>
  <p:tag name="KSO_WM_SLIDE_TYPE" val="endPage"/>
  <p:tag name="KSO_WM_TEMPLATE_SUBCATEGORY" val="29"/>
  <p:tag name="KSO_WM_TAG_VERSION" val="3.0"/>
  <p:tag name="KSO_WM_TEMPLATE_CATEGORY" val="custom"/>
  <p:tag name="KSO_WM_TEMPLATE_INDEX" val="40494643"/>
  <p:tag name="KSO_WM_SLIDE_ID" val="custom40494643_5"/>
  <p:tag name="KSO_WM_TEMPLATE_MASTER_TYPE" val="0"/>
  <p:tag name="KSO_WM_TEMPLATE_COLOR_TYPE" val="0"/>
  <p:tag name="KSO_WM_SLIDE_ITEM_CNT" val="0"/>
  <p:tag name="KSO_WM_SLIDE_INDEX" val="5"/>
  <p:tag name="KSO_WM_BEAUTIFY_FLAG" val="#wm#"/>
  <p:tag name="KSO_WM_SLIDE_LAYOUT" val="a_b"/>
  <p:tag name="KSO_WM_SLIDE_LAYOUT_CNT" val="1_1"/>
</p:tagLst>
</file>

<file path=ppt/tags/tag383.xml><?xml version="1.0" encoding="utf-8"?>
<p:tagLst xmlns:p="http://schemas.openxmlformats.org/presentationml/2006/main">
  <p:tag name="resource_record_key" val="{&quot;19&quot;:[50071193],&quot;65&quot;:[40494643]}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BEAUTIFY_FLAG" val="#wm#"/>
  <p:tag name="KSO_WM_UNIT_INDEX" val="4"/>
  <p:tag name="KSO_WM_UNIT_TYPE" val="i"/>
  <p:tag name="KSO_WM_UNIT_HIGHLIGHT" val="0"/>
  <p:tag name="KSO_WM_UNIT_COMPATIBLE" val="0"/>
  <p:tag name="KSO_WM_UNIT_DIAGRAM_ISNUMVISUAL" val="0"/>
  <p:tag name="KSO_WM_UNIT_DIAGRAM_ISREFERUNIT" val="0"/>
  <p:tag name="KSO_WM_UNIT_ID" val="_1*i*4"/>
  <p:tag name="KSO_WM_UNIT_LAYERLEVEL" val="1"/>
  <p:tag name="KSO_WM_TAG_VERSION" val="3.0"/>
</p:tagLst>
</file>

<file path=ppt/tags/tag41.xml><?xml version="1.0" encoding="utf-8"?>
<p:tagLst xmlns:p="http://schemas.openxmlformats.org/presentationml/2006/main">
  <p:tag name="KSO_WM_BEAUTIFY_FLAG" val="#wm#"/>
  <p:tag name="KSO_WM_UNIT_INDEX" val="1"/>
  <p:tag name="KSO_WM_UNIT_SUBTYPE" val="c"/>
  <p:tag name="KSO_WM_UNIT_TYPE" val="f"/>
  <p:tag name="KSO_WM_FIGMA_FLAG" val="#fgm#"/>
  <p:tag name="KSO_WM_UNIT_TEXT_LAYER_COUNT" val="1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*f*1"/>
  <p:tag name="KSO_WM_UNIT_LAYERLEVEL" val="1"/>
  <p:tag name="KSO_WM_TAG_VERSION" val="3.0"/>
</p:tagLst>
</file>

<file path=ppt/tags/tag42.xml><?xml version="1.0" encoding="utf-8"?>
<p:tagLst xmlns:p="http://schemas.openxmlformats.org/presentationml/2006/main">
  <p:tag name="KSO_WM_BEAUTIFY_FLAG" val="#wm#"/>
  <p:tag name="KSO_WM_UNIT_INDEX" val="1"/>
  <p:tag name="KSO_WM_UNIT_TYPE" val="a"/>
  <p:tag name="KSO_WM_FIGMA_FLAG" val="#fgm#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*a*1"/>
  <p:tag name="KSO_WM_UNIT_LAYERLEVEL" val="1"/>
  <p:tag name="KSO_WM_TAG_VERSION" val="3.0"/>
</p:tagLst>
</file>

<file path=ppt/tags/tag43.xml><?xml version="1.0" encoding="utf-8"?>
<p:tagLst xmlns:p="http://schemas.openxmlformats.org/presentationml/2006/main">
  <p:tag name="KSO_WM_BEAUTIFY_FLAG" val="#wm#"/>
  <p:tag name="KSO_WM_UNIT_INDEX" val="2"/>
  <p:tag name="KSO_WM_UNIT_SUBTYPE" val="b"/>
  <p:tag name="KSO_WM_UNIT_TYPE" val="f"/>
  <p:tag name="KSO_WM_FIGMA_FLAG" val="#fgm#"/>
  <p:tag name="KSO_WM_UNIT_TEXT_LAYER_COUNT" val="1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*f*2"/>
  <p:tag name="KSO_WM_UNIT_LAYERLEVEL" val="1"/>
  <p:tag name="KSO_WM_TAG_VERSION" val="3.0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BEAUTIFY_FLAG" val="#wm#"/>
  <p:tag name="KSO_WM_UNIT_INDEX" val="2"/>
  <p:tag name="KSO_WM_UNIT_TYPE" val="i"/>
  <p:tag name="KSO_WM_UNIT_HIGHLIGHT" val="0"/>
  <p:tag name="KSO_WM_UNIT_COMPATIBLE" val="0"/>
  <p:tag name="KSO_WM_UNIT_DIAGRAM_ISNUMVISUAL" val="0"/>
  <p:tag name="KSO_WM_UNIT_DIAGRAM_ISREFERUNIT" val="0"/>
  <p:tag name="KSO_WM_UNIT_ID" val="_3*i*2"/>
  <p:tag name="KSO_WM_UNIT_LAYERLEVEL" val="1"/>
  <p:tag name="KSO_WM_TAG_VERSION" val="3.0"/>
</p:tagLst>
</file>

<file path=ppt/tags/tag51.xml><?xml version="1.0" encoding="utf-8"?>
<p:tagLst xmlns:p="http://schemas.openxmlformats.org/presentationml/2006/main">
  <p:tag name="KSO_WM_BEAUTIFY_FLAG" val="#wm#"/>
  <p:tag name="KSO_WM_UNIT_INDEX" val="3"/>
  <p:tag name="KSO_WM_UNIT_TYPE" val="i"/>
  <p:tag name="KSO_WM_UNIT_HIGHLIGHT" val="0"/>
  <p:tag name="KSO_WM_UNIT_COMPATIBLE" val="0"/>
  <p:tag name="KSO_WM_UNIT_DIAGRAM_ISNUMVISUAL" val="0"/>
  <p:tag name="KSO_WM_UNIT_DIAGRAM_ISREFERUNIT" val="0"/>
  <p:tag name="KSO_WM_UNIT_ID" val="_3*i*3"/>
  <p:tag name="KSO_WM_UNIT_LAYERLEVEL" val="1"/>
  <p:tag name="KSO_WM_TAG_VERSION" val="3.0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54.xml><?xml version="1.0" encoding="utf-8"?>
<p:tagLst xmlns:p="http://schemas.openxmlformats.org/presentationml/2006/main">
  <p:tag name="KSO_WM_BEAUTIFY_FLAG" val="#wm#"/>
  <p:tag name="KSO_WM_UNIT_INDEX" val="4"/>
  <p:tag name="KSO_WM_UNIT_TYPE" val="i"/>
  <p:tag name="KSO_WM_UNIT_HIGHLIGHT" val="0"/>
  <p:tag name="KSO_WM_UNIT_COMPATIBLE" val="0"/>
  <p:tag name="KSO_WM_UNIT_DIAGRAM_ISNUMVISUAL" val="0"/>
  <p:tag name="KSO_WM_UNIT_DIAGRAM_ISREFERUNIT" val="0"/>
  <p:tag name="KSO_WM_UNIT_ID" val="_3*i*4"/>
  <p:tag name="KSO_WM_UNIT_LAYERLEVEL" val="1"/>
  <p:tag name="KSO_WM_TAG_VERSION" val="3.0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56.xml><?xml version="1.0" encoding="utf-8"?>
<p:tagLst xmlns:p="http://schemas.openxmlformats.org/presentationml/2006/main">
  <p:tag name="KSO_WM_BEAUTIFY_FLAG" val="#wm#"/>
  <p:tag name="KSO_WM_UNIT_INDEX" val="1"/>
  <p:tag name="KSO_WM_UNIT_TYPE" val="a"/>
  <p:tag name="KSO_WM_FIGMA_FLAG" val="#fgm#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3*a*1"/>
  <p:tag name="KSO_WM_UNIT_LAYERLEVEL" val="1"/>
  <p:tag name="KSO_WM_TAG_VERSION" val="3.0"/>
</p:tagLst>
</file>

<file path=ppt/tags/tag57.xml><?xml version="1.0" encoding="utf-8"?>
<p:tagLst xmlns:p="http://schemas.openxmlformats.org/presentationml/2006/main">
  <p:tag name="KSO_WM_BEAUTIFY_FLAG" val="#wm#"/>
  <p:tag name="KSO_WM_UNIT_INDEX" val="1"/>
  <p:tag name="KSO_WM_UNIT_TYPE" val="e"/>
  <p:tag name="KSO_WM_FIGMA_FLAG" val="#fgm#"/>
  <p:tag name="KSO_WM_UNIT_PRESET_TEXT_INDEX" val="-1"/>
  <p:tag name="KSO_WM_UNIT_PRESET_TEXT_LEN" val="0"/>
  <p:tag name="KSO_WM_UNIT_NOCLEAR" val="0"/>
  <p:tag name="KSO_WM_UNIT_HIGHLIGHT" val="0"/>
  <p:tag name="KSO_WM_UNIT_COMPATIBLE" val="1"/>
  <p:tag name="KSO_WM_UNIT_DIAGRAM_ISNUMVISUAL" val="0"/>
  <p:tag name="KSO_WM_UNIT_DIAGRAM_ISREFERUNIT" val="0"/>
  <p:tag name="KSO_WM_UNIT_ID" val="_3*e*1"/>
  <p:tag name="KSO_WM_UNIT_LAYERLEVEL" val="1"/>
  <p:tag name="KSO_WM_TAG_VERSION" val="3.0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95.xml><?xml version="1.0" encoding="utf-8"?>
<p:tagLst xmlns:p="http://schemas.openxmlformats.org/presentationml/2006/main">
  <p:tag name="KSO_WM_BEAUTIFY_FLAG" val="#wm#"/>
  <p:tag name="KSO_WM_UNIT_INDEX" val="2"/>
  <p:tag name="KSO_WM_UNIT_TYPE" val="i"/>
  <p:tag name="KSO_WM_UNIT_HIGHLIGHT" val="0"/>
  <p:tag name="KSO_WM_UNIT_COMPATIBLE" val="0"/>
  <p:tag name="KSO_WM_UNIT_DIAGRAM_ISNUMVISUAL" val="0"/>
  <p:tag name="KSO_WM_UNIT_DIAGRAM_ISREFERUNIT" val="0"/>
  <p:tag name="KSO_WM_UNIT_ID" val="_11*i*2"/>
  <p:tag name="KSO_WM_UNIT_LAYERLEVEL" val="1"/>
  <p:tag name="KSO_WM_TAG_VERSION" val="3.0"/>
</p:tagLst>
</file>

<file path=ppt/tags/tag96.xml><?xml version="1.0" encoding="utf-8"?>
<p:tagLst xmlns:p="http://schemas.openxmlformats.org/presentationml/2006/main">
  <p:tag name="KSO_WM_BEAUTIFY_FLAG" val="#wm#"/>
  <p:tag name="KSO_WM_UNIT_INDEX" val="3"/>
  <p:tag name="KSO_WM_UNIT_TYPE" val="i"/>
  <p:tag name="KSO_WM_UNIT_HIGHLIGHT" val="0"/>
  <p:tag name="KSO_WM_UNIT_COMPATIBLE" val="0"/>
  <p:tag name="KSO_WM_UNIT_DIAGRAM_ISNUMVISUAL" val="0"/>
  <p:tag name="KSO_WM_UNIT_DIAGRAM_ISREFERUNIT" val="0"/>
  <p:tag name="KSO_WM_UNIT_ID" val="_11*i*3"/>
  <p:tag name="KSO_WM_UNIT_LAYERLEVEL" val="1"/>
  <p:tag name="KSO_WM_TAG_VERSION" val="3.0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spect">
      <a:majorFont>
        <a:latin typeface="微软雅黑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墨绿色医疗保健简约风主题">
  <a:themeElements>
    <a:clrScheme name="自定义 329">
      <a:dk1>
        <a:srgbClr val="000000"/>
      </a:dk1>
      <a:lt1>
        <a:srgbClr val="FFFFFF"/>
      </a:lt1>
      <a:dk2>
        <a:srgbClr val="041F23"/>
      </a:dk2>
      <a:lt2>
        <a:srgbClr val="EDF0EF"/>
      </a:lt2>
      <a:accent1>
        <a:srgbClr val="02A3A8"/>
      </a:accent1>
      <a:accent2>
        <a:srgbClr val="01696D"/>
      </a:accent2>
      <a:accent3>
        <a:srgbClr val="39F4CF"/>
      </a:accent3>
      <a:accent4>
        <a:srgbClr val="02A3A8"/>
      </a:accent4>
      <a:accent5>
        <a:srgbClr val="3ADBF8"/>
      </a:accent5>
      <a:accent6>
        <a:srgbClr val="2597D9"/>
      </a:accent6>
      <a:hlink>
        <a:srgbClr val="00EEDA"/>
      </a:hlink>
      <a:folHlink>
        <a:srgbClr val="2FB6C8"/>
      </a:folHlink>
    </a:clrScheme>
    <a:fontScheme name="商务风">
      <a:majorFont>
        <a:latin typeface="MiSans Medium"/>
        <a:ea typeface="MiSans Medium"/>
        <a:cs typeface=""/>
      </a:majorFont>
      <a:minorFont>
        <a:latin typeface="MiSans Normal"/>
        <a:ea typeface="MiSans Normal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墨绿色医疗保健简约风主题">
  <a:themeElements>
    <a:clrScheme name="">
      <a:dk1>
        <a:srgbClr val="000000"/>
      </a:dk1>
      <a:lt1>
        <a:srgbClr val="FFFFFF"/>
      </a:lt1>
      <a:dk2>
        <a:srgbClr val="041F23"/>
      </a:dk2>
      <a:lt2>
        <a:srgbClr val="EDF0EF"/>
      </a:lt2>
      <a:accent1>
        <a:srgbClr val="02A3A8"/>
      </a:accent1>
      <a:accent2>
        <a:srgbClr val="01696D"/>
      </a:accent2>
      <a:accent3>
        <a:srgbClr val="39F4CF"/>
      </a:accent3>
      <a:accent4>
        <a:srgbClr val="0DD4AD"/>
      </a:accent4>
      <a:accent5>
        <a:srgbClr val="3ADBF8"/>
      </a:accent5>
      <a:accent6>
        <a:srgbClr val="2597D9"/>
      </a:accent6>
      <a:hlink>
        <a:srgbClr val="00EEDA"/>
      </a:hlink>
      <a:folHlink>
        <a:srgbClr val="2FB6C8"/>
      </a:folHlink>
    </a:clrScheme>
    <a:fontScheme name="商务风">
      <a:majorFont>
        <a:latin typeface="MiSans Medium"/>
        <a:ea typeface="MiSans Medium"/>
        <a:cs typeface=""/>
      </a:majorFont>
      <a:minorFont>
        <a:latin typeface="MiSans Normal"/>
        <a:ea typeface="MiSans Normal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墨绿色医疗保健简约风主题">
  <a:themeElements>
    <a:clrScheme name="自定义 329">
      <a:dk1>
        <a:srgbClr val="000000"/>
      </a:dk1>
      <a:lt1>
        <a:srgbClr val="FFFFFF"/>
      </a:lt1>
      <a:dk2>
        <a:srgbClr val="041F23"/>
      </a:dk2>
      <a:lt2>
        <a:srgbClr val="EDF0EF"/>
      </a:lt2>
      <a:accent1>
        <a:srgbClr val="02A3A8"/>
      </a:accent1>
      <a:accent2>
        <a:srgbClr val="01696D"/>
      </a:accent2>
      <a:accent3>
        <a:srgbClr val="39F4CF"/>
      </a:accent3>
      <a:accent4>
        <a:srgbClr val="02A3A8"/>
      </a:accent4>
      <a:accent5>
        <a:srgbClr val="3ADBF8"/>
      </a:accent5>
      <a:accent6>
        <a:srgbClr val="2597D9"/>
      </a:accent6>
      <a:hlink>
        <a:srgbClr val="00EEDA"/>
      </a:hlink>
      <a:folHlink>
        <a:srgbClr val="2FB6C8"/>
      </a:folHlink>
    </a:clrScheme>
    <a:fontScheme name="商务风">
      <a:majorFont>
        <a:latin typeface="MiSans Medium"/>
        <a:ea typeface="MiSans Medium"/>
        <a:cs typeface=""/>
      </a:majorFont>
      <a:minorFont>
        <a:latin typeface="MiSans Normal"/>
        <a:ea typeface="MiSans Normal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1649</Words>
  <Application>WPS 演示</Application>
  <PresentationFormat>宽屏</PresentationFormat>
  <Paragraphs>138</Paragraphs>
  <Slides>15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15</vt:i4>
      </vt:variant>
    </vt:vector>
  </HeadingPairs>
  <TitlesOfParts>
    <vt:vector size="33" baseType="lpstr">
      <vt:lpstr>Arial</vt:lpstr>
      <vt:lpstr>宋体</vt:lpstr>
      <vt:lpstr>Wingdings</vt:lpstr>
      <vt:lpstr>微软雅黑</vt:lpstr>
      <vt:lpstr>MiSans Medium</vt:lpstr>
      <vt:lpstr>MiSans Normal</vt:lpstr>
      <vt:lpstr>Wingdings</vt:lpstr>
      <vt:lpstr>仿宋</vt:lpstr>
      <vt:lpstr>楷体</vt:lpstr>
      <vt:lpstr>Arial Unicode MS</vt:lpstr>
      <vt:lpstr>Calibri</vt:lpstr>
      <vt:lpstr>MiSans Medium</vt:lpstr>
      <vt:lpstr>Segoe Print</vt:lpstr>
      <vt:lpstr>MiSans Normal</vt:lpstr>
      <vt:lpstr>Office 主题</vt:lpstr>
      <vt:lpstr>1_墨绿色医疗保健简约风主题</vt:lpstr>
      <vt:lpstr>2_墨绿色医疗保健简约风主题</vt:lpstr>
      <vt:lpstr>3_墨绿色医疗保健简约风主题</vt:lpstr>
      <vt:lpstr>PowerPoint 演示文稿</vt:lpstr>
      <vt:lpstr>酒杯里的那把锤子</vt:lpstr>
      <vt:lpstr>原理——拆掉大脑的“刹车片”与“油门”</vt:lpstr>
      <vt:lpstr>  想象一下，你的大脑里住着两个小人： 1.GABA：负责踩刹车。它是抑制性神经递质，让你冷静、放松。 2.谷氨酸：负责踩油门。它是兴奋性神经递质，让你保持警觉、清醒。</vt:lpstr>
      <vt:lpstr>所以，每喝一口酒  你的大脑里就有一个工人抡起锤子，在敲掉你的控制键。</vt:lpstr>
      <vt:lpstr>危害——拆完之后，还会埋下什么“地雷”？</vt:lpstr>
      <vt:lpstr>地雷一：耐受——你觉得自己酒量变好了，其实是大脑被拆麻木了。 你天天踩刹车，大脑会想：“完了，刹车坏了，我得想办法。”于是大脑偷偷做两件事：</vt:lpstr>
      <vt:lpstr>地雷二：戒断——不喝的时候，才是真正的地狱。</vt:lpstr>
      <vt:lpstr>地雷三：永久性损伤——前额叶萎缩。</vt:lpstr>
      <vt:lpstr>治疗——地雷已经埋了，还能拆吗？</vt:lpstr>
      <vt:lpstr>医学脱瘾：</vt:lpstr>
      <vt:lpstr>防复发药物：很多人身体不喝了，但心里的“馋”是大脑记忆，此时需要药物干预</vt:lpstr>
      <vt:lpstr>心理与社会修复</vt:lpstr>
      <vt:lpstr>你值得拥有一个不被化学物质劫持的人生。</vt:lpstr>
      <vt:lpstr>谢谢大家的聆听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酒杯里的那把锤子</dc:title>
  <dc:creator/>
  <cp:lastModifiedBy>罗嘟嘟</cp:lastModifiedBy>
  <cp:revision>14</cp:revision>
  <dcterms:created xsi:type="dcterms:W3CDTF">2026-05-31T12:18:00Z</dcterms:created>
  <dcterms:modified xsi:type="dcterms:W3CDTF">2026-06-01T13:40:33Z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2052-12.1.0.25865</vt:lpwstr>
  </property>
  <property fmtid="{D5CDD505-2E9C-101B-9397-08002B2CF9AE}" pid="3" name="KSOTemplateUUID">
    <vt:lpwstr>v1.0_ai_69796643722</vt:lpwstr>
  </property>
  <property fmtid="{D5CDD505-2E9C-101B-9397-08002B2CF9AE}" pid="4" name="ICV">
    <vt:lpwstr>A5DEAD5E27854D12A1530383B24432BF_13</vt:lpwstr>
  </property>
</Properties>
</file>